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31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E94F35D-5ADA-25C1-DFD4-D11EBD6B4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B9BDD0F-0064-04E1-E9F6-AD74139943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14BCDB7-235A-E219-DB6B-C5EA4189F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40CA-F6C2-45B0-95EC-680D773F89FE}" type="datetimeFigureOut">
              <a:rPr lang="fi-FI" smtClean="0"/>
              <a:t>15.11.2023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2D4B6C2-6C01-DED8-53C7-4CC9EF6AA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90B630B-91E7-77E3-FE80-8DD41ACC3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DFF0-9271-4527-870C-DB6BA88E8A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2057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72A5C7-2D23-31F8-4751-C943E346A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47F5CD2-BB34-20BD-A411-F92916E5F2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198C8BD-72D9-A86D-3B8D-135AF1CE4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40CA-F6C2-45B0-95EC-680D773F89FE}" type="datetimeFigureOut">
              <a:rPr lang="fi-FI" smtClean="0"/>
              <a:t>15.11.2023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02DC157-C7B6-D817-0B27-9D2BA8B05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CC6CA87-4B6A-C4BE-1F00-4C8355C20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DFF0-9271-4527-870C-DB6BA88E8A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422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A838369C-2692-2156-BF27-6E8AA0868A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D421A4A-7B07-20F9-09D1-44AEF0DE83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68F5805-A2F2-9419-99B6-A7C8A4108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40CA-F6C2-45B0-95EC-680D773F89FE}" type="datetimeFigureOut">
              <a:rPr lang="fi-FI" smtClean="0"/>
              <a:t>15.11.2023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C494720-DB10-452B-EFAD-CADC8C79D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277E774-3C73-FAD5-733E-85C6295C0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DFF0-9271-4527-870C-DB6BA88E8A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242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44BDAFF-16F8-37D2-54C7-85FB1E9B8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0E45D75-021D-3783-D749-DB30E11AE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7886251-1411-98BC-E5E8-1B46E0198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40CA-F6C2-45B0-95EC-680D773F89FE}" type="datetimeFigureOut">
              <a:rPr lang="fi-FI" smtClean="0"/>
              <a:t>15.11.2023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0DCB254-D8AC-0265-FC8C-D0C367E1C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CEC870A-4536-18A3-0A5A-2E46732CB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DFF0-9271-4527-870C-DB6BA88E8A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569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DCA9AF6-0385-E136-F0E0-A56DBFB49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13DB56D-F563-7F37-4D54-F95CA6520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240165C-2660-06A8-DF06-7C377B0F6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40CA-F6C2-45B0-95EC-680D773F89FE}" type="datetimeFigureOut">
              <a:rPr lang="fi-FI" smtClean="0"/>
              <a:t>15.11.2023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78E56C0-F0EE-FEB1-6CFA-9890D0D30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614A3CF-DB47-56CB-C9FE-C88A28EE7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DFF0-9271-4527-870C-DB6BA88E8A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8537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E7B36A-6537-FC0D-E548-30F1AD021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B63897A-2F6D-CC41-00DE-9ED358D593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0515115-B565-0C58-B8CB-EBEFC7C03D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FADE5B3-72BC-F4EF-AFE2-18381A27B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40CA-F6C2-45B0-95EC-680D773F89FE}" type="datetimeFigureOut">
              <a:rPr lang="fi-FI" smtClean="0"/>
              <a:t>15.11.2023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621A598-94F1-4643-6CB7-D87DF387E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EC9C900-E182-1B86-CEE3-78DE364E1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DFF0-9271-4527-870C-DB6BA88E8A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8481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587F66-A53D-8C0B-F979-29B186D60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C91F691-E906-6C46-D330-607DD43F7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53D3CB8-7117-8235-8FB4-F6FA6B6BEA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7E8F11A8-8D4E-52BB-6CB1-B7027B0E8C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BFA1FB4F-1D20-8029-8BA7-E9C3600430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960AF11-4C68-8F75-F881-AD9D00F35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40CA-F6C2-45B0-95EC-680D773F89FE}" type="datetimeFigureOut">
              <a:rPr lang="fi-FI" smtClean="0"/>
              <a:t>15.11.2023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FE112285-2698-585C-5466-6515F71E2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C9342A1-7622-D459-6D16-35127AFE2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DFF0-9271-4527-870C-DB6BA88E8A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5950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9995B84-C7E8-1597-0A6F-04B5986D1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B359434-E14E-D53A-4594-E9CA212AC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40CA-F6C2-45B0-95EC-680D773F89FE}" type="datetimeFigureOut">
              <a:rPr lang="fi-FI" smtClean="0"/>
              <a:t>15.11.2023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BD14601-255D-738F-197F-2F01E1D0F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A9FEE53-E305-7B37-BF25-2C975D904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DFF0-9271-4527-870C-DB6BA88E8A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50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B695B7F-3D1B-3DA2-028A-1F2F83A83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40CA-F6C2-45B0-95EC-680D773F89FE}" type="datetimeFigureOut">
              <a:rPr lang="fi-FI" smtClean="0"/>
              <a:t>15.11.2023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0459DDD5-895C-FFE9-D041-89FCBC13C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674006D-A232-9722-F167-E378B99E4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DFF0-9271-4527-870C-DB6BA88E8A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2512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033E00B-CD52-ADCC-5DC7-4FF99AB3D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4D51A95-D954-BBBD-5E8C-02B62FC5A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5C8DF3B-4052-9E48-7E51-448447700E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C7E9967-268F-BEDF-3B04-EF5D95AFA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40CA-F6C2-45B0-95EC-680D773F89FE}" type="datetimeFigureOut">
              <a:rPr lang="fi-FI" smtClean="0"/>
              <a:t>15.11.2023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0C46949-8C19-B92E-1F91-A1FE56D19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CFD54E9-44B9-9C58-CFCD-CD34DE1A1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DFF0-9271-4527-870C-DB6BA88E8A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9505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E3F04A3-E1D9-D4D0-454D-6E663A60B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268EEB5-A3E0-AC7F-F01B-FDF71D94E6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D570F3B-C6A3-2740-A97A-7A697ADB7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344AC6D-4401-B3AD-1FD0-055309233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340CA-F6C2-45B0-95EC-680D773F89FE}" type="datetimeFigureOut">
              <a:rPr lang="fi-FI" smtClean="0"/>
              <a:t>15.11.2023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2BE56CB-13E6-7B77-6FD4-B0C25122B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AE20B68-BA65-BE18-1B59-4A720C60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1DFF0-9271-4527-870C-DB6BA88E8A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256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AB7319B0-D647-2D41-ABF6-0D23E97ED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A0578DF-3084-9FA0-6B51-4A9CA2E454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03618E0-EE22-B701-26F6-96604E67B8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340CA-F6C2-45B0-95EC-680D773F89FE}" type="datetimeFigureOut">
              <a:rPr lang="fi-FI" smtClean="0"/>
              <a:t>15.11.2023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E4C8281-96D1-ABA3-439E-828EE953AB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649BDE0-F658-773E-F04C-958CD56EF8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1DFF0-9271-4527-870C-DB6BA88E8A7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0235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46AE5AE6-8F19-49BD-306A-DB5179CBA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071521"/>
          </a:xfrm>
        </p:spPr>
        <p:txBody>
          <a:bodyPr anchor="b">
            <a:normAutofit/>
          </a:bodyPr>
          <a:lstStyle/>
          <a:p>
            <a:r>
              <a:rPr lang="fi-FI" sz="4600"/>
              <a:t>Ryhmätyöt kristinusko </a:t>
            </a:r>
            <a:r>
              <a:rPr lang="fi-FI" sz="4600" dirty="0"/>
              <a:t>Euroopan ulkopuolella</a:t>
            </a:r>
          </a:p>
        </p:txBody>
      </p:sp>
      <p:sp>
        <p:nvSpPr>
          <p:cNvPr id="2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B606F3CF-F192-DC2F-FA01-8D5ED0148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" y="1828038"/>
            <a:ext cx="7152695" cy="485851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i-FI" sz="1700" dirty="0"/>
              <a:t>Ryhmät:</a:t>
            </a:r>
          </a:p>
          <a:p>
            <a:pPr marL="0" indent="0">
              <a:buNone/>
            </a:pPr>
            <a:r>
              <a:rPr lang="fi-FI" sz="1700" dirty="0"/>
              <a:t>1. Kpl 12. Afrikka (Joanna, Taneli, Aava)</a:t>
            </a:r>
          </a:p>
          <a:p>
            <a:pPr marL="0" indent="0">
              <a:buNone/>
            </a:pPr>
            <a:r>
              <a:rPr lang="fi-FI" sz="1700" dirty="0"/>
              <a:t>2. Kpl 13. Latinalainen Amerikka (Ana, Kiia, Aappo, Helmi)</a:t>
            </a:r>
          </a:p>
          <a:p>
            <a:pPr marL="0" indent="0">
              <a:buNone/>
            </a:pPr>
            <a:r>
              <a:rPr lang="fi-FI" sz="1700" dirty="0"/>
              <a:t>3. Kpl 14. Pohjois- Amerikka (Kalle, Hanna, Eemeli)</a:t>
            </a:r>
          </a:p>
          <a:p>
            <a:pPr marL="0" indent="0">
              <a:buNone/>
            </a:pPr>
            <a:r>
              <a:rPr lang="fi-FI" sz="1700" dirty="0"/>
              <a:t>4. Kpl 15. Aasia (Pekka, Olli, Jenniina)</a:t>
            </a:r>
          </a:p>
          <a:p>
            <a:pPr marL="0" indent="0">
              <a:buNone/>
            </a:pPr>
            <a:r>
              <a:rPr lang="fi-FI" sz="1700" dirty="0"/>
              <a:t>5. Kpl 16. Australia ja Oseania (Sanni, Nea, Iida, Aatu) </a:t>
            </a:r>
          </a:p>
          <a:p>
            <a:pPr marL="0" indent="0">
              <a:buNone/>
            </a:pPr>
            <a:r>
              <a:rPr lang="fi-FI" sz="1700" dirty="0"/>
              <a:t>Ohjeet:</a:t>
            </a:r>
          </a:p>
          <a:p>
            <a:pPr marL="0" indent="0">
              <a:buNone/>
            </a:pPr>
            <a:r>
              <a:rPr lang="fi-FI" sz="1700" dirty="0"/>
              <a:t>Laatikaa kappaleestanne </a:t>
            </a:r>
            <a:r>
              <a:rPr lang="fi-FI" sz="1700" b="1" i="1" dirty="0"/>
              <a:t>esitys</a:t>
            </a:r>
            <a:r>
              <a:rPr lang="fi-FI" sz="1700" dirty="0"/>
              <a:t>, jossa </a:t>
            </a:r>
            <a:r>
              <a:rPr lang="fi-FI" sz="1700" b="1" dirty="0"/>
              <a:t>vastaatte ainakin luvun lopussa oleviin Palauta mieleen osion tehtäviin</a:t>
            </a:r>
            <a:r>
              <a:rPr lang="fi-FI" sz="1700" dirty="0"/>
              <a:t>, valitkaa </a:t>
            </a:r>
            <a:r>
              <a:rPr lang="fi-FI" sz="1700" b="1" dirty="0"/>
              <a:t>yksi Syvennä ja pohdi </a:t>
            </a:r>
            <a:r>
              <a:rPr lang="fi-FI" sz="1700" dirty="0"/>
              <a:t>ja </a:t>
            </a:r>
            <a:r>
              <a:rPr lang="fi-FI" sz="1700" b="1" dirty="0"/>
              <a:t>yksi Sovella ja oivalla tehtävä</a:t>
            </a:r>
            <a:r>
              <a:rPr lang="fi-FI" sz="1700" dirty="0"/>
              <a:t>, joihin vastaatte niin, että </a:t>
            </a:r>
            <a:r>
              <a:rPr lang="fi-FI" sz="1700" b="1" dirty="0"/>
              <a:t>esittelette tehtävät </a:t>
            </a:r>
            <a:r>
              <a:rPr lang="fi-FI" sz="1700" b="1"/>
              <a:t>ja vastaatte </a:t>
            </a:r>
            <a:r>
              <a:rPr lang="fi-FI" sz="1700" b="1" dirty="0"/>
              <a:t>niihin esityksessänne.</a:t>
            </a:r>
            <a:r>
              <a:rPr lang="fi-FI" sz="1700" dirty="0"/>
              <a:t> Muistakaa liittää esitykseenne myös </a:t>
            </a:r>
            <a:r>
              <a:rPr lang="fi-FI" sz="1700" b="1" dirty="0"/>
              <a:t>kuvia</a:t>
            </a:r>
            <a:r>
              <a:rPr lang="fi-FI" sz="1700" dirty="0"/>
              <a:t>. Lisäksi keksikää ainakin </a:t>
            </a:r>
            <a:r>
              <a:rPr lang="fi-FI" sz="1700" b="1" dirty="0"/>
              <a:t>kolme esitykseenne liittyvää kertauskysymystä</a:t>
            </a:r>
            <a:r>
              <a:rPr lang="fi-FI" sz="1700" dirty="0"/>
              <a:t>.</a:t>
            </a:r>
          </a:p>
          <a:p>
            <a:pPr marL="514350" indent="-514350">
              <a:buAutoNum type="arabicPeriod"/>
            </a:pPr>
            <a:endParaRPr lang="fi-FI" sz="1700" dirty="0"/>
          </a:p>
          <a:p>
            <a:pPr marL="0" indent="0">
              <a:buNone/>
            </a:pPr>
            <a:endParaRPr lang="fi-FI" sz="1700" dirty="0"/>
          </a:p>
          <a:p>
            <a:pPr marL="0" indent="0">
              <a:buNone/>
            </a:pPr>
            <a:endParaRPr lang="fi-FI" sz="1700" dirty="0"/>
          </a:p>
          <a:p>
            <a:pPr marL="0" indent="0">
              <a:buNone/>
            </a:pPr>
            <a:endParaRPr lang="fi-FI" sz="1700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D279B696-C6BF-5602-857F-981E73BAB5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3"/>
          <a:stretch/>
        </p:blipFill>
        <p:spPr>
          <a:xfrm>
            <a:off x="7675658" y="2093976"/>
            <a:ext cx="3941064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347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134</Words>
  <Application>Microsoft Office PowerPoint</Application>
  <PresentationFormat>Laajakuva</PresentationFormat>
  <Paragraphs>11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Ryhmätyöt kristinusko Euroopan ulkopuolella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Ryhmätyöt Kristinusko Euroopan ulkopuolella</dc:title>
  <dc:creator>Elsa Kuittinen</dc:creator>
  <cp:lastModifiedBy>Elsa Kuittinen</cp:lastModifiedBy>
  <cp:revision>4</cp:revision>
  <dcterms:created xsi:type="dcterms:W3CDTF">2023-11-15T05:54:19Z</dcterms:created>
  <dcterms:modified xsi:type="dcterms:W3CDTF">2023-11-15T11:34:00Z</dcterms:modified>
</cp:coreProperties>
</file>