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7"/>
  </p:notesMasterIdLst>
  <p:sldIdLst>
    <p:sldId id="256" r:id="rId2"/>
    <p:sldId id="257" r:id="rId3"/>
    <p:sldId id="269" r:id="rId4"/>
    <p:sldId id="281" r:id="rId5"/>
    <p:sldId id="282" r:id="rId6"/>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3" roundtripDataSignature="AMtx7mjMYNynrvdivoN/gSugElL0UtBmB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3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63"/>
  </p:normalViewPr>
  <p:slideViewPr>
    <p:cSldViewPr snapToGrid="0" snapToObjects="1">
      <p:cViewPr varScale="1">
        <p:scale>
          <a:sx n="37" d="100"/>
          <a:sy n="37" d="100"/>
        </p:scale>
        <p:origin x="1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25"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24" Type="http://schemas.openxmlformats.org/officeDocument/2006/relationships/presProps" Target="presProps.xml"/><Relationship Id="rId5" Type="http://schemas.openxmlformats.org/officeDocument/2006/relationships/slide" Target="slides/slide4.xml"/><Relationship Id="rId23" Type="http://customschemas.google.com/relationships/presentationmetadata" Target="metadata"/><Relationship Id="rId4" Type="http://schemas.openxmlformats.org/officeDocument/2006/relationships/slide" Target="slides/slide3.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2:notes"/>
          <p:cNvSpPr txBox="1">
            <a:spLocks noGrp="1"/>
          </p:cNvSpPr>
          <p:nvPr>
            <p:ph type="body" idx="1"/>
          </p:nvPr>
        </p:nvSpPr>
        <p:spPr>
          <a:xfrm>
            <a:off x="679450" y="4779486"/>
            <a:ext cx="5435600" cy="391048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2: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2:notes"/>
          <p:cNvSpPr txBox="1">
            <a:spLocks noGrp="1"/>
          </p:cNvSpPr>
          <p:nvPr>
            <p:ph type="body" idx="1"/>
          </p:nvPr>
        </p:nvSpPr>
        <p:spPr>
          <a:xfrm>
            <a:off x="679450" y="4779486"/>
            <a:ext cx="5435600" cy="391048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2: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7677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2:notes"/>
          <p:cNvSpPr txBox="1">
            <a:spLocks noGrp="1"/>
          </p:cNvSpPr>
          <p:nvPr>
            <p:ph type="body" idx="1"/>
          </p:nvPr>
        </p:nvSpPr>
        <p:spPr>
          <a:xfrm>
            <a:off x="679450" y="4779486"/>
            <a:ext cx="5435600" cy="391048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2: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761328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2:notes"/>
          <p:cNvSpPr txBox="1">
            <a:spLocks noGrp="1"/>
          </p:cNvSpPr>
          <p:nvPr>
            <p:ph type="body" idx="1"/>
          </p:nvPr>
        </p:nvSpPr>
        <p:spPr>
          <a:xfrm>
            <a:off x="679450" y="4779486"/>
            <a:ext cx="5435600" cy="391048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2: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029748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11"/>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11"/>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11"/>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11"/>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19"/>
        <p:cNvGrpSpPr/>
        <p:nvPr/>
      </p:nvGrpSpPr>
      <p:grpSpPr>
        <a:xfrm>
          <a:off x="0" y="0"/>
          <a:ext cx="0" cy="0"/>
          <a:chOff x="0" y="0"/>
          <a:chExt cx="0" cy="0"/>
        </a:xfrm>
      </p:grpSpPr>
      <p:sp>
        <p:nvSpPr>
          <p:cNvPr id="20" name="Google Shape;20;p12"/>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12"/>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22" name="Google Shape;22;p12"/>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575757"/>
                </a:solidFill>
                <a:latin typeface="Calibri"/>
                <a:ea typeface="Calibri"/>
                <a:cs typeface="Calibri"/>
                <a:sym typeface="Calibri"/>
              </a:defRPr>
            </a:lvl1pPr>
            <a:lvl2pPr marL="0" lvl="1" indent="0" algn="r">
              <a:spcBef>
                <a:spcPts val="0"/>
              </a:spcBef>
              <a:buNone/>
              <a:defRPr sz="2400" b="0" i="0" u="none" strike="noStrike" cap="none">
                <a:solidFill>
                  <a:srgbClr val="575757"/>
                </a:solidFill>
                <a:latin typeface="Calibri"/>
                <a:ea typeface="Calibri"/>
                <a:cs typeface="Calibri"/>
                <a:sym typeface="Calibri"/>
              </a:defRPr>
            </a:lvl2pPr>
            <a:lvl3pPr marL="0" lvl="2" indent="0" algn="r">
              <a:spcBef>
                <a:spcPts val="0"/>
              </a:spcBef>
              <a:buNone/>
              <a:defRPr sz="2400" b="0" i="0" u="none" strike="noStrike" cap="none">
                <a:solidFill>
                  <a:srgbClr val="575757"/>
                </a:solidFill>
                <a:latin typeface="Calibri"/>
                <a:ea typeface="Calibri"/>
                <a:cs typeface="Calibri"/>
                <a:sym typeface="Calibri"/>
              </a:defRPr>
            </a:lvl3pPr>
            <a:lvl4pPr marL="0" lvl="3" indent="0" algn="r">
              <a:spcBef>
                <a:spcPts val="0"/>
              </a:spcBef>
              <a:buNone/>
              <a:defRPr sz="2400" b="0" i="0" u="none" strike="noStrike" cap="none">
                <a:solidFill>
                  <a:srgbClr val="575757"/>
                </a:solidFill>
                <a:latin typeface="Calibri"/>
                <a:ea typeface="Calibri"/>
                <a:cs typeface="Calibri"/>
                <a:sym typeface="Calibri"/>
              </a:defRPr>
            </a:lvl4pPr>
            <a:lvl5pPr marL="0" lvl="4" indent="0" algn="r">
              <a:spcBef>
                <a:spcPts val="0"/>
              </a:spcBef>
              <a:buNone/>
              <a:defRPr sz="2400" b="0" i="0" u="none" strike="noStrike" cap="none">
                <a:solidFill>
                  <a:srgbClr val="575757"/>
                </a:solidFill>
                <a:latin typeface="Calibri"/>
                <a:ea typeface="Calibri"/>
                <a:cs typeface="Calibri"/>
                <a:sym typeface="Calibri"/>
              </a:defRPr>
            </a:lvl5pPr>
            <a:lvl6pPr marL="0" lvl="5" indent="0" algn="r">
              <a:spcBef>
                <a:spcPts val="0"/>
              </a:spcBef>
              <a:buNone/>
              <a:defRPr sz="2400" b="0" i="0" u="none" strike="noStrike" cap="none">
                <a:solidFill>
                  <a:srgbClr val="575757"/>
                </a:solidFill>
                <a:latin typeface="Calibri"/>
                <a:ea typeface="Calibri"/>
                <a:cs typeface="Calibri"/>
                <a:sym typeface="Calibri"/>
              </a:defRPr>
            </a:lvl6pPr>
            <a:lvl7pPr marL="0" lvl="6" indent="0" algn="r">
              <a:spcBef>
                <a:spcPts val="0"/>
              </a:spcBef>
              <a:buNone/>
              <a:defRPr sz="2400" b="0" i="0" u="none" strike="noStrike" cap="none">
                <a:solidFill>
                  <a:srgbClr val="575757"/>
                </a:solidFill>
                <a:latin typeface="Calibri"/>
                <a:ea typeface="Calibri"/>
                <a:cs typeface="Calibri"/>
                <a:sym typeface="Calibri"/>
              </a:defRPr>
            </a:lvl7pPr>
            <a:lvl8pPr marL="0" lvl="7" indent="0" algn="r">
              <a:spcBef>
                <a:spcPts val="0"/>
              </a:spcBef>
              <a:buNone/>
              <a:defRPr sz="2400" b="0" i="0" u="none" strike="noStrike" cap="none">
                <a:solidFill>
                  <a:srgbClr val="575757"/>
                </a:solidFill>
                <a:latin typeface="Calibri"/>
                <a:ea typeface="Calibri"/>
                <a:cs typeface="Calibri"/>
                <a:sym typeface="Calibri"/>
              </a:defRPr>
            </a:lvl8pPr>
            <a:lvl9pPr marL="0" lvl="8" indent="0" algn="r">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23" name="Google Shape;23;p12"/>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38"/>
        <p:cNvGrpSpPr/>
        <p:nvPr/>
      </p:nvGrpSpPr>
      <p:grpSpPr>
        <a:xfrm>
          <a:off x="0" y="0"/>
          <a:ext cx="0" cy="0"/>
          <a:chOff x="0" y="0"/>
          <a:chExt cx="0" cy="0"/>
        </a:xfrm>
      </p:grpSpPr>
      <p:sp>
        <p:nvSpPr>
          <p:cNvPr id="39" name="Google Shape;39;p15"/>
          <p:cNvSpPr txBox="1">
            <a:spLocks noGrp="1"/>
          </p:cNvSpPr>
          <p:nvPr>
            <p:ph type="title"/>
          </p:nvPr>
        </p:nvSpPr>
        <p:spPr>
          <a:xfrm>
            <a:off x="1649187" y="730250"/>
            <a:ext cx="21463873" cy="16210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15"/>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i="0" u="none" strike="noStrike" cap="none">
              <a:solidFill>
                <a:schemeClr val="lt1"/>
              </a:solidFill>
              <a:latin typeface="Calibri"/>
              <a:ea typeface="Calibri"/>
              <a:cs typeface="Calibri"/>
              <a:sym typeface="Calibri"/>
            </a:endParaRPr>
          </a:p>
        </p:txBody>
      </p:sp>
      <p:sp>
        <p:nvSpPr>
          <p:cNvPr id="41" name="Google Shape;41;p15"/>
          <p:cNvSpPr/>
          <p:nvPr/>
        </p:nvSpPr>
        <p:spPr>
          <a:xfrm>
            <a:off x="8404703" y="4080086"/>
            <a:ext cx="3941487" cy="6966000"/>
          </a:xfrm>
          <a:prstGeom prst="rect">
            <a:avLst/>
          </a:prstGeom>
          <a:noFill/>
          <a:ln>
            <a:noFill/>
          </a:ln>
        </p:spPr>
        <p:txBody>
          <a:bodyPr spcFirstLastPara="1" wrap="square" lIns="91425" tIns="45700" rIns="91425" bIns="45700" anchor="t" anchorCtr="0">
            <a:normAutofit/>
          </a:bodyPr>
          <a:lstStyle/>
          <a:p>
            <a:pPr marL="0" marR="0" lvl="0" indent="0" algn="l" rtl="0">
              <a:spcBef>
                <a:spcPts val="0"/>
              </a:spcBef>
              <a:spcAft>
                <a:spcPts val="0"/>
              </a:spcAft>
              <a:buNone/>
            </a:pPr>
            <a:endParaRPr sz="3024">
              <a:solidFill>
                <a:schemeClr val="dk1"/>
              </a:solidFill>
              <a:latin typeface="Calibri"/>
              <a:ea typeface="Calibri"/>
              <a:cs typeface="Calibri"/>
              <a:sym typeface="Calibri"/>
            </a:endParaRPr>
          </a:p>
        </p:txBody>
      </p:sp>
      <p:sp>
        <p:nvSpPr>
          <p:cNvPr id="42" name="Google Shape;42;p15"/>
          <p:cNvSpPr txBox="1">
            <a:spLocks noGrp="1"/>
          </p:cNvSpPr>
          <p:nvPr>
            <p:ph type="body" idx="1"/>
          </p:nvPr>
        </p:nvSpPr>
        <p:spPr>
          <a:xfrm>
            <a:off x="167640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3" name="Google Shape;43;p15"/>
          <p:cNvSpPr txBox="1">
            <a:spLocks noGrp="1"/>
          </p:cNvSpPr>
          <p:nvPr>
            <p:ph type="body" idx="2"/>
          </p:nvPr>
        </p:nvSpPr>
        <p:spPr>
          <a:xfrm>
            <a:off x="1304115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4" name="Google Shape;44;p15"/>
          <p:cNvSpPr txBox="1">
            <a:spLocks noGrp="1"/>
          </p:cNvSpPr>
          <p:nvPr>
            <p:ph type="sldNum" idx="12"/>
          </p:nvPr>
        </p:nvSpPr>
        <p:spPr>
          <a:xfrm>
            <a:off x="17624213" y="12255499"/>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575757"/>
                </a:solidFill>
                <a:latin typeface="Calibri"/>
                <a:ea typeface="Calibri"/>
                <a:cs typeface="Calibri"/>
                <a:sym typeface="Calibri"/>
              </a:defRPr>
            </a:lvl1pPr>
            <a:lvl2pPr marL="0" lvl="1" indent="0" algn="r">
              <a:spcBef>
                <a:spcPts val="0"/>
              </a:spcBef>
              <a:buNone/>
              <a:defRPr sz="2400" b="0" i="0" u="none" strike="noStrike" cap="none">
                <a:solidFill>
                  <a:srgbClr val="575757"/>
                </a:solidFill>
                <a:latin typeface="Calibri"/>
                <a:ea typeface="Calibri"/>
                <a:cs typeface="Calibri"/>
                <a:sym typeface="Calibri"/>
              </a:defRPr>
            </a:lvl2pPr>
            <a:lvl3pPr marL="0" lvl="2" indent="0" algn="r">
              <a:spcBef>
                <a:spcPts val="0"/>
              </a:spcBef>
              <a:buNone/>
              <a:defRPr sz="2400" b="0" i="0" u="none" strike="noStrike" cap="none">
                <a:solidFill>
                  <a:srgbClr val="575757"/>
                </a:solidFill>
                <a:latin typeface="Calibri"/>
                <a:ea typeface="Calibri"/>
                <a:cs typeface="Calibri"/>
                <a:sym typeface="Calibri"/>
              </a:defRPr>
            </a:lvl3pPr>
            <a:lvl4pPr marL="0" lvl="3" indent="0" algn="r">
              <a:spcBef>
                <a:spcPts val="0"/>
              </a:spcBef>
              <a:buNone/>
              <a:defRPr sz="2400" b="0" i="0" u="none" strike="noStrike" cap="none">
                <a:solidFill>
                  <a:srgbClr val="575757"/>
                </a:solidFill>
                <a:latin typeface="Calibri"/>
                <a:ea typeface="Calibri"/>
                <a:cs typeface="Calibri"/>
                <a:sym typeface="Calibri"/>
              </a:defRPr>
            </a:lvl4pPr>
            <a:lvl5pPr marL="0" lvl="4" indent="0" algn="r">
              <a:spcBef>
                <a:spcPts val="0"/>
              </a:spcBef>
              <a:buNone/>
              <a:defRPr sz="2400" b="0" i="0" u="none" strike="noStrike" cap="none">
                <a:solidFill>
                  <a:srgbClr val="575757"/>
                </a:solidFill>
                <a:latin typeface="Calibri"/>
                <a:ea typeface="Calibri"/>
                <a:cs typeface="Calibri"/>
                <a:sym typeface="Calibri"/>
              </a:defRPr>
            </a:lvl5pPr>
            <a:lvl6pPr marL="0" lvl="5" indent="0" algn="r">
              <a:spcBef>
                <a:spcPts val="0"/>
              </a:spcBef>
              <a:buNone/>
              <a:defRPr sz="2400" b="0" i="0" u="none" strike="noStrike" cap="none">
                <a:solidFill>
                  <a:srgbClr val="575757"/>
                </a:solidFill>
                <a:latin typeface="Calibri"/>
                <a:ea typeface="Calibri"/>
                <a:cs typeface="Calibri"/>
                <a:sym typeface="Calibri"/>
              </a:defRPr>
            </a:lvl6pPr>
            <a:lvl7pPr marL="0" lvl="6" indent="0" algn="r">
              <a:spcBef>
                <a:spcPts val="0"/>
              </a:spcBef>
              <a:buNone/>
              <a:defRPr sz="2400" b="0" i="0" u="none" strike="noStrike" cap="none">
                <a:solidFill>
                  <a:srgbClr val="575757"/>
                </a:solidFill>
                <a:latin typeface="Calibri"/>
                <a:ea typeface="Calibri"/>
                <a:cs typeface="Calibri"/>
                <a:sym typeface="Calibri"/>
              </a:defRPr>
            </a:lvl7pPr>
            <a:lvl8pPr marL="0" lvl="7" indent="0" algn="r">
              <a:spcBef>
                <a:spcPts val="0"/>
              </a:spcBef>
              <a:buNone/>
              <a:defRPr sz="2400" b="0" i="0" u="none" strike="noStrike" cap="none">
                <a:solidFill>
                  <a:srgbClr val="575757"/>
                </a:solidFill>
                <a:latin typeface="Calibri"/>
                <a:ea typeface="Calibri"/>
                <a:cs typeface="Calibri"/>
                <a:sym typeface="Calibri"/>
              </a:defRPr>
            </a:lvl8pPr>
            <a:lvl9pPr marL="0" lvl="8" indent="0" algn="r">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5" name="Google Shape;45;p1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7_Image Half Full">
  <p:cSld name="17_Image Half Full">
    <p:spTree>
      <p:nvGrpSpPr>
        <p:cNvPr id="1" name="Shape 46"/>
        <p:cNvGrpSpPr/>
        <p:nvPr/>
      </p:nvGrpSpPr>
      <p:grpSpPr>
        <a:xfrm>
          <a:off x="0" y="0"/>
          <a:ext cx="0" cy="0"/>
          <a:chOff x="0" y="0"/>
          <a:chExt cx="0" cy="0"/>
        </a:xfrm>
      </p:grpSpPr>
      <p:sp>
        <p:nvSpPr>
          <p:cNvPr id="47" name="Google Shape;47;p16"/>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8" name="Google Shape;48;p16"/>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49" name="Google Shape;49;p16"/>
          <p:cNvSpPr txBox="1">
            <a:spLocks noGrp="1"/>
          </p:cNvSpPr>
          <p:nvPr>
            <p:ph type="body" idx="1"/>
          </p:nvPr>
        </p:nvSpPr>
        <p:spPr>
          <a:xfrm>
            <a:off x="803274" y="7881471"/>
            <a:ext cx="6867074" cy="356288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0" name="Google Shape;50;p16"/>
          <p:cNvSpPr>
            <a:spLocks noGrp="1"/>
          </p:cNvSpPr>
          <p:nvPr>
            <p:ph type="pic" idx="2"/>
          </p:nvPr>
        </p:nvSpPr>
        <p:spPr>
          <a:xfrm>
            <a:off x="803726" y="2680426"/>
            <a:ext cx="6867074" cy="4749872"/>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R="0" lvl="1"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R="0" lvl="2"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R="0" lvl="3"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R="0" lvl="4"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R="0" lvl="5"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R="0" lvl="6"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R="0" lvl="7"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R="0" lvl="8"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51" name="Google Shape;51;p16"/>
          <p:cNvSpPr txBox="1">
            <a:spLocks noGrp="1"/>
          </p:cNvSpPr>
          <p:nvPr>
            <p:ph type="body" idx="3"/>
          </p:nvPr>
        </p:nvSpPr>
        <p:spPr>
          <a:xfrm>
            <a:off x="8778874" y="7906871"/>
            <a:ext cx="6867074" cy="356288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2" name="Google Shape;52;p16"/>
          <p:cNvSpPr>
            <a:spLocks noGrp="1"/>
          </p:cNvSpPr>
          <p:nvPr>
            <p:ph type="pic" idx="4"/>
          </p:nvPr>
        </p:nvSpPr>
        <p:spPr>
          <a:xfrm>
            <a:off x="8779326" y="2705826"/>
            <a:ext cx="6867074" cy="4749872"/>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R="0" lvl="1"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R="0" lvl="2"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R="0" lvl="3"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R="0" lvl="4"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R="0" lvl="5"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R="0" lvl="6"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R="0" lvl="7"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R="0" lvl="8"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53" name="Google Shape;53;p16"/>
          <p:cNvSpPr txBox="1">
            <a:spLocks noGrp="1"/>
          </p:cNvSpPr>
          <p:nvPr>
            <p:ph type="body" idx="5"/>
          </p:nvPr>
        </p:nvSpPr>
        <p:spPr>
          <a:xfrm>
            <a:off x="16754473" y="7906871"/>
            <a:ext cx="6867074" cy="356288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4" name="Google Shape;54;p16"/>
          <p:cNvSpPr>
            <a:spLocks noGrp="1"/>
          </p:cNvSpPr>
          <p:nvPr>
            <p:ph type="pic" idx="6"/>
          </p:nvPr>
        </p:nvSpPr>
        <p:spPr>
          <a:xfrm>
            <a:off x="16754927" y="2705826"/>
            <a:ext cx="6867074" cy="4749872"/>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R="0" lvl="1"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R="0" lvl="2"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R="0" lvl="3"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R="0" lvl="4"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R="0" lvl="5"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R="0" lvl="6"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R="0" lvl="7"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R="0" lvl="8"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55" name="Google Shape;55;p16"/>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16"/>
          <p:cNvSpPr txBox="1">
            <a:spLocks noGrp="1"/>
          </p:cNvSpPr>
          <p:nvPr>
            <p:ph type="ftr" idx="11"/>
          </p:nvPr>
        </p:nvSpPr>
        <p:spPr>
          <a:xfrm>
            <a:off x="832756" y="12293264"/>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17"/>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60" name="Google Shape;60;p17"/>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17"/>
          <p:cNvSpPr>
            <a:spLocks noGrp="1"/>
          </p:cNvSpPr>
          <p:nvPr>
            <p:ph type="pic" idx="2"/>
          </p:nvPr>
        </p:nvSpPr>
        <p:spPr>
          <a:xfrm>
            <a:off x="827319" y="2680426"/>
            <a:ext cx="5231176" cy="4749872"/>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R="0" lvl="1"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R="0" lvl="2"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R="0" lvl="3"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R="0" lvl="4"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R="0" lvl="5"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R="0" lvl="6"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R="0" lvl="7"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R="0" lvl="8"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62" name="Google Shape;62;p17"/>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17"/>
          <p:cNvSpPr>
            <a:spLocks noGrp="1"/>
          </p:cNvSpPr>
          <p:nvPr>
            <p:ph type="pic" idx="4"/>
          </p:nvPr>
        </p:nvSpPr>
        <p:spPr>
          <a:xfrm>
            <a:off x="6652493" y="2680426"/>
            <a:ext cx="5231176" cy="4749872"/>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R="0" lvl="1"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R="0" lvl="2"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R="0" lvl="3"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R="0" lvl="4"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R="0" lvl="5"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R="0" lvl="6"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R="0" lvl="7"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R="0" lvl="8"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64" name="Google Shape;64;p17"/>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17"/>
          <p:cNvSpPr>
            <a:spLocks noGrp="1"/>
          </p:cNvSpPr>
          <p:nvPr>
            <p:ph type="pic" idx="6"/>
          </p:nvPr>
        </p:nvSpPr>
        <p:spPr>
          <a:xfrm>
            <a:off x="12512179" y="2680426"/>
            <a:ext cx="5231176" cy="4749872"/>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R="0" lvl="1"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R="0" lvl="2"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R="0" lvl="3"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R="0" lvl="4"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R="0" lvl="5"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R="0" lvl="6"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R="0" lvl="7"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R="0" lvl="8"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66" name="Google Shape;66;p17"/>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17"/>
          <p:cNvSpPr>
            <a:spLocks noGrp="1"/>
          </p:cNvSpPr>
          <p:nvPr>
            <p:ph type="pic" idx="8"/>
          </p:nvPr>
        </p:nvSpPr>
        <p:spPr>
          <a:xfrm>
            <a:off x="18390823" y="2680426"/>
            <a:ext cx="5231176" cy="4749872"/>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R="0" lvl="1"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R="0" lvl="2"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R="0" lvl="3"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R="0" lvl="4"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R="0" lvl="5"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R="0" lvl="6"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R="0" lvl="7"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R="0" lvl="8"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68" name="Google Shape;68;p17"/>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17"/>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1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73" name="Google Shape;73;p18"/>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18"/>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18"/>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18"/>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18"/>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18"/>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1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18"/>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0"/>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0"/>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0"/>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2400" b="0" i="0" u="none" strike="noStrike" cap="none">
                <a:solidFill>
                  <a:srgbClr val="575757"/>
                </a:solidFill>
                <a:latin typeface="Calibri"/>
                <a:ea typeface="Calibri"/>
                <a:cs typeface="Calibri"/>
                <a:sym typeface="Calibri"/>
              </a:defRPr>
            </a:lvl1pPr>
            <a:lvl2pPr marL="0" marR="0" lvl="1" indent="0" algn="r" rtl="0">
              <a:spcBef>
                <a:spcPts val="0"/>
              </a:spcBef>
              <a:buNone/>
              <a:defRPr sz="2400" b="0" i="0" u="none" strike="noStrike" cap="none">
                <a:solidFill>
                  <a:srgbClr val="575757"/>
                </a:solidFill>
                <a:latin typeface="Calibri"/>
                <a:ea typeface="Calibri"/>
                <a:cs typeface="Calibri"/>
                <a:sym typeface="Calibri"/>
              </a:defRPr>
            </a:lvl2pPr>
            <a:lvl3pPr marL="0" marR="0" lvl="2" indent="0" algn="r" rtl="0">
              <a:spcBef>
                <a:spcPts val="0"/>
              </a:spcBef>
              <a:buNone/>
              <a:defRPr sz="2400" b="0" i="0" u="none" strike="noStrike" cap="none">
                <a:solidFill>
                  <a:srgbClr val="575757"/>
                </a:solidFill>
                <a:latin typeface="Calibri"/>
                <a:ea typeface="Calibri"/>
                <a:cs typeface="Calibri"/>
                <a:sym typeface="Calibri"/>
              </a:defRPr>
            </a:lvl3pPr>
            <a:lvl4pPr marL="0" marR="0" lvl="3" indent="0" algn="r" rtl="0">
              <a:spcBef>
                <a:spcPts val="0"/>
              </a:spcBef>
              <a:buNone/>
              <a:defRPr sz="2400" b="0" i="0" u="none" strike="noStrike" cap="none">
                <a:solidFill>
                  <a:srgbClr val="575757"/>
                </a:solidFill>
                <a:latin typeface="Calibri"/>
                <a:ea typeface="Calibri"/>
                <a:cs typeface="Calibri"/>
                <a:sym typeface="Calibri"/>
              </a:defRPr>
            </a:lvl4pPr>
            <a:lvl5pPr marL="0" marR="0" lvl="4" indent="0" algn="r" rtl="0">
              <a:spcBef>
                <a:spcPts val="0"/>
              </a:spcBef>
              <a:buNone/>
              <a:defRPr sz="2400" b="0" i="0" u="none" strike="noStrike" cap="none">
                <a:solidFill>
                  <a:srgbClr val="575757"/>
                </a:solidFill>
                <a:latin typeface="Calibri"/>
                <a:ea typeface="Calibri"/>
                <a:cs typeface="Calibri"/>
                <a:sym typeface="Calibri"/>
              </a:defRPr>
            </a:lvl5pPr>
            <a:lvl6pPr marL="0" marR="0" lvl="5" indent="0" algn="r" rtl="0">
              <a:spcBef>
                <a:spcPts val="0"/>
              </a:spcBef>
              <a:buNone/>
              <a:defRPr sz="2400" b="0" i="0" u="none" strike="noStrike" cap="none">
                <a:solidFill>
                  <a:srgbClr val="575757"/>
                </a:solidFill>
                <a:latin typeface="Calibri"/>
                <a:ea typeface="Calibri"/>
                <a:cs typeface="Calibri"/>
                <a:sym typeface="Calibri"/>
              </a:defRPr>
            </a:lvl6pPr>
            <a:lvl7pPr marL="0" marR="0" lvl="6" indent="0" algn="r" rtl="0">
              <a:spcBef>
                <a:spcPts val="0"/>
              </a:spcBef>
              <a:buNone/>
              <a:defRPr sz="2400" b="0" i="0" u="none" strike="noStrike" cap="none">
                <a:solidFill>
                  <a:srgbClr val="575757"/>
                </a:solidFill>
                <a:latin typeface="Calibri"/>
                <a:ea typeface="Calibri"/>
                <a:cs typeface="Calibri"/>
                <a:sym typeface="Calibri"/>
              </a:defRPr>
            </a:lvl7pPr>
            <a:lvl8pPr marL="0" marR="0" lvl="7" indent="0" algn="r" rtl="0">
              <a:spcBef>
                <a:spcPts val="0"/>
              </a:spcBef>
              <a:buNone/>
              <a:defRPr sz="2400" b="0" i="0" u="none" strike="noStrike" cap="none">
                <a:solidFill>
                  <a:srgbClr val="575757"/>
                </a:solidFill>
                <a:latin typeface="Calibri"/>
                <a:ea typeface="Calibri"/>
                <a:cs typeface="Calibri"/>
                <a:sym typeface="Calibri"/>
              </a:defRPr>
            </a:lvl8pPr>
            <a:lvl9pPr marL="0" marR="0" lvl="8" indent="0" algn="r" rtl="0">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0"/>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0" i="0" u="none" strike="noStrike" cap="none">
                <a:solidFill>
                  <a:srgbClr val="575757"/>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3" r:id="rId3"/>
    <p:sldLayoutId id="2147483654" r:id="rId4"/>
    <p:sldLayoutId id="2147483655" r:id="rId5"/>
    <p:sldLayoutId id="2147483656" r:id="rId6"/>
  </p:sldLayoutIdLst>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vaticanstate.va/"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vaticanstate.va/"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8357"/>
        </a:solidFill>
        <a:effectLst/>
      </p:bgPr>
    </p:bg>
    <p:spTree>
      <p:nvGrpSpPr>
        <p:cNvPr id="1" name="Shape 84"/>
        <p:cNvGrpSpPr/>
        <p:nvPr/>
      </p:nvGrpSpPr>
      <p:grpSpPr>
        <a:xfrm>
          <a:off x="0" y="0"/>
          <a:ext cx="0" cy="0"/>
          <a:chOff x="0" y="0"/>
          <a:chExt cx="0" cy="0"/>
        </a:xfrm>
      </p:grpSpPr>
      <p:sp>
        <p:nvSpPr>
          <p:cNvPr id="85" name="Google Shape;85;p1"/>
          <p:cNvSpPr txBox="1">
            <a:spLocks noGrp="1"/>
          </p:cNvSpPr>
          <p:nvPr>
            <p:ph type="title"/>
          </p:nvPr>
        </p:nvSpPr>
        <p:spPr>
          <a:xfrm>
            <a:off x="1676400" y="5532437"/>
            <a:ext cx="21031199" cy="2651126"/>
          </a:xfrm>
          <a:prstGeom prst="rect">
            <a:avLst/>
          </a:prstGeom>
          <a:noFill/>
          <a:ln>
            <a:noFill/>
          </a:ln>
        </p:spPr>
        <p:txBody>
          <a:bodyPr spcFirstLastPara="1" wrap="square" lIns="91425" tIns="45700" rIns="91425" bIns="45700" anchor="ctr" anchorCtr="0">
            <a:normAutofit/>
          </a:bodyPr>
          <a:lstStyle/>
          <a:p>
            <a:pPr lvl="0"/>
            <a:r>
              <a:rPr lang="fi-FI" dirty="0"/>
              <a:t>Vatikaanivaltio</a:t>
            </a:r>
            <a:endParaRPr dirty="0"/>
          </a:p>
        </p:txBody>
      </p:sp>
      <p:sp>
        <p:nvSpPr>
          <p:cNvPr id="86" name="Google Shape;86;p1"/>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LUMO</a:t>
            </a:r>
            <a:endParaRPr/>
          </a:p>
        </p:txBody>
      </p:sp>
      <p:sp>
        <p:nvSpPr>
          <p:cNvPr id="87" name="Google Shape;87;p1"/>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dirty="0"/>
              <a:t>2</a:t>
            </a:r>
            <a:endParaRPr dirty="0"/>
          </a:p>
        </p:txBody>
      </p:sp>
    </p:spTree>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2"/>
          <p:cNvSpPr txBox="1">
            <a:spLocks noGrp="1"/>
          </p:cNvSpPr>
          <p:nvPr>
            <p:ph type="title"/>
          </p:nvPr>
        </p:nvSpPr>
        <p:spPr>
          <a:xfrm>
            <a:off x="1676400" y="1543049"/>
            <a:ext cx="21031199" cy="1838327"/>
          </a:xfrm>
          <a:prstGeom prst="rect">
            <a:avLst/>
          </a:prstGeom>
          <a:noFill/>
          <a:ln>
            <a:noFill/>
          </a:ln>
        </p:spPr>
        <p:txBody>
          <a:bodyPr spcFirstLastPara="1" wrap="square" lIns="91425" tIns="45700" rIns="91425" bIns="45700" anchor="ctr" anchorCtr="0">
            <a:normAutofit/>
          </a:bodyPr>
          <a:lstStyle/>
          <a:p>
            <a:pPr>
              <a:buClr>
                <a:schemeClr val="accent2"/>
              </a:buClr>
            </a:pPr>
            <a:r>
              <a:rPr lang="sv-SE" dirty="0">
                <a:solidFill>
                  <a:srgbClr val="008357"/>
                </a:solidFill>
              </a:rPr>
              <a:t> </a:t>
            </a:r>
            <a:r>
              <a:rPr lang="sv-SE" dirty="0" err="1">
                <a:solidFill>
                  <a:srgbClr val="008357"/>
                </a:solidFill>
              </a:rPr>
              <a:t>Vatikaanivaltio</a:t>
            </a:r>
            <a:endParaRPr dirty="0">
              <a:solidFill>
                <a:srgbClr val="008357"/>
              </a:solidFill>
            </a:endParaRPr>
          </a:p>
        </p:txBody>
      </p:sp>
      <p:sp>
        <p:nvSpPr>
          <p:cNvPr id="93" name="Google Shape;93;p2"/>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0" lvl="0" indent="0">
              <a:spcBef>
                <a:spcPts val="0"/>
              </a:spcBef>
            </a:pPr>
            <a:r>
              <a:rPr lang="fi-FI" dirty="0"/>
              <a:t>Vatikaanivaltio on katolisen kirkon keskus, jota johtaa paavi. Se on maailman pienin valtio, 44 hehtaaria. Paavin hallintoa kutsutaan Pyhäksi istuimeksi. Pyhä Istuin toimii kansainvälisessä politiikassa, ja sillä on diplomaattisuhteet lähes kaikkien valtioiden kanssa, myös Palestiinan ja Taiwanin. Poikkeuksia ovat Bhutan, Malediivit, Kiina ja Pohjois-Korea.</a:t>
            </a:r>
            <a:endParaRPr lang="fi-FI" sz="6000" dirty="0"/>
          </a:p>
        </p:txBody>
      </p:sp>
      <p:sp>
        <p:nvSpPr>
          <p:cNvPr id="94" name="Google Shape;94;p2"/>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2</a:t>
            </a:fld>
            <a:endParaRPr/>
          </a:p>
        </p:txBody>
      </p:sp>
      <p:sp>
        <p:nvSpPr>
          <p:cNvPr id="95" name="Google Shape;95;p2"/>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Lumo 2</a:t>
            </a:r>
            <a:endParaRPr dirty="0"/>
          </a:p>
        </p:txBody>
      </p:sp>
    </p:spTree>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lvl="0">
              <a:buClr>
                <a:schemeClr val="accent2"/>
              </a:buClr>
            </a:pPr>
            <a:r>
              <a:rPr lang="fi-FI" dirty="0">
                <a:solidFill>
                  <a:srgbClr val="008357"/>
                </a:solidFill>
              </a:rPr>
              <a:t> </a:t>
            </a:r>
            <a:endParaRPr dirty="0">
              <a:solidFill>
                <a:srgbClr val="008357"/>
              </a:solidFill>
            </a:endParaRPr>
          </a:p>
        </p:txBody>
      </p:sp>
      <p:sp>
        <p:nvSpPr>
          <p:cNvPr id="93" name="Google Shape;93;p2"/>
          <p:cNvSpPr txBox="1">
            <a:spLocks noGrp="1"/>
          </p:cNvSpPr>
          <p:nvPr>
            <p:ph type="body" idx="1"/>
          </p:nvPr>
        </p:nvSpPr>
        <p:spPr>
          <a:xfrm>
            <a:off x="1676400" y="3008888"/>
            <a:ext cx="10069463" cy="8337296"/>
          </a:xfrm>
          <a:prstGeom prst="rect">
            <a:avLst/>
          </a:prstGeom>
          <a:noFill/>
          <a:ln>
            <a:noFill/>
          </a:ln>
        </p:spPr>
        <p:txBody>
          <a:bodyPr spcFirstLastPara="1" wrap="square" lIns="91425" tIns="45700" rIns="91425" bIns="45700" anchor="t" anchorCtr="0">
            <a:normAutofit/>
          </a:bodyPr>
          <a:lstStyle/>
          <a:p>
            <a:pPr marL="0" lvl="0" indent="0">
              <a:spcBef>
                <a:spcPts val="0"/>
              </a:spcBef>
            </a:pPr>
            <a:r>
              <a:rPr lang="fi-FI" dirty="0"/>
              <a:t> </a:t>
            </a:r>
          </a:p>
        </p:txBody>
      </p:sp>
      <p:sp>
        <p:nvSpPr>
          <p:cNvPr id="2" name="Tekstin paikkamerkki 1">
            <a:extLst>
              <a:ext uri="{FF2B5EF4-FFF2-40B4-BE49-F238E27FC236}">
                <a16:creationId xmlns:a16="http://schemas.microsoft.com/office/drawing/2014/main" id="{3DAB1406-3F1B-49BC-AD8A-35146AC6875C}"/>
              </a:ext>
            </a:extLst>
          </p:cNvPr>
          <p:cNvSpPr>
            <a:spLocks noGrp="1"/>
          </p:cNvSpPr>
          <p:nvPr>
            <p:ph type="body" idx="2"/>
          </p:nvPr>
        </p:nvSpPr>
        <p:spPr>
          <a:xfrm>
            <a:off x="12631577" y="2441635"/>
            <a:ext cx="10472474" cy="9194447"/>
          </a:xfrm>
        </p:spPr>
        <p:txBody>
          <a:bodyPr>
            <a:normAutofit/>
          </a:bodyPr>
          <a:lstStyle/>
          <a:p>
            <a:pPr marL="228600" indent="0"/>
            <a:r>
              <a:rPr lang="fi-FI" dirty="0"/>
              <a:t>Katso Vatikaanin karttaa. Selvitä oppikirjan ja Vatikaanin </a:t>
            </a:r>
            <a:r>
              <a:rPr lang="fi-FI" dirty="0">
                <a:hlinkClick r:id="rId3"/>
              </a:rPr>
              <a:t>internetsivujen</a:t>
            </a:r>
            <a:r>
              <a:rPr lang="fi-FI" dirty="0"/>
              <a:t> avulla vastaukset kysymyksiin.</a:t>
            </a:r>
          </a:p>
          <a:p>
            <a:pPr marL="1085850" indent="-857250">
              <a:buFont typeface="Arial" panose="020B0604020202020204" pitchFamily="34" charset="0"/>
              <a:buChar char="•"/>
            </a:pPr>
            <a:r>
              <a:rPr lang="fi-FI" dirty="0"/>
              <a:t>Mitä toimintoja Vatikaanin alueella on?</a:t>
            </a:r>
          </a:p>
          <a:p>
            <a:pPr marL="1085850" indent="-857250">
              <a:buFont typeface="Arial" panose="020B0604020202020204" pitchFamily="34" charset="0"/>
              <a:buChar char="•"/>
            </a:pPr>
            <a:r>
              <a:rPr lang="fi-FI" dirty="0"/>
              <a:t>Miten ja milloin Vatikaanivaltio on syntynyt?</a:t>
            </a:r>
          </a:p>
        </p:txBody>
      </p:sp>
      <p:sp>
        <p:nvSpPr>
          <p:cNvPr id="94" name="Google Shape;94;p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3</a:t>
            </a:fld>
            <a:endParaRPr/>
          </a:p>
        </p:txBody>
      </p:sp>
      <p:sp>
        <p:nvSpPr>
          <p:cNvPr id="95" name="Google Shape;95;p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Lumo 2</a:t>
            </a:r>
            <a:endParaRPr dirty="0"/>
          </a:p>
        </p:txBody>
      </p:sp>
      <p:pic>
        <p:nvPicPr>
          <p:cNvPr id="5" name="Kuva 4">
            <a:extLst>
              <a:ext uri="{FF2B5EF4-FFF2-40B4-BE49-F238E27FC236}">
                <a16:creationId xmlns:a16="http://schemas.microsoft.com/office/drawing/2014/main" id="{D7657323-C3E3-43A6-B748-C774083A4F9F}"/>
              </a:ext>
            </a:extLst>
          </p:cNvPr>
          <p:cNvPicPr>
            <a:picLocks noChangeAspect="1"/>
          </p:cNvPicPr>
          <p:nvPr/>
        </p:nvPicPr>
        <p:blipFill>
          <a:blip r:embed="rId4"/>
          <a:srcRect/>
          <a:stretch/>
        </p:blipFill>
        <p:spPr>
          <a:xfrm>
            <a:off x="741506" y="2438109"/>
            <a:ext cx="11450494" cy="8839782"/>
          </a:xfrm>
          <a:prstGeom prst="rect">
            <a:avLst/>
          </a:prstGeom>
        </p:spPr>
      </p:pic>
      <p:sp>
        <p:nvSpPr>
          <p:cNvPr id="8" name="Google Shape;95;p2">
            <a:extLst>
              <a:ext uri="{FF2B5EF4-FFF2-40B4-BE49-F238E27FC236}">
                <a16:creationId xmlns:a16="http://schemas.microsoft.com/office/drawing/2014/main" id="{024B1627-F581-4ABA-9088-58E6C1E10C88}"/>
              </a:ext>
            </a:extLst>
          </p:cNvPr>
          <p:cNvSpPr txBox="1">
            <a:spLocks/>
          </p:cNvSpPr>
          <p:nvPr/>
        </p:nvSpPr>
        <p:spPr>
          <a:xfrm>
            <a:off x="636009" y="11636082"/>
            <a:ext cx="8229599" cy="730250"/>
          </a:xfrm>
          <a:prstGeom prst="rect">
            <a:avLst/>
          </a:prstGeom>
          <a:noFill/>
          <a:ln>
            <a:noFill/>
          </a:ln>
        </p:spPr>
        <p:txBody>
          <a:bodyPr spcFirstLastPara="1" wrap="square" lIns="91425" tIns="45700" rIns="91425" bIns="45700"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SzPts val="1400"/>
              <a:buFont typeface="Arial"/>
              <a:buNone/>
              <a:defRPr sz="20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r>
              <a:rPr lang="fi-FI" dirty="0"/>
              <a:t>Kartta: Thomas Römer/</a:t>
            </a:r>
            <a:r>
              <a:rPr lang="fi-FI" dirty="0" err="1"/>
              <a:t>OpenStreetMap</a:t>
            </a:r>
            <a:r>
              <a:rPr lang="fi-FI" dirty="0"/>
              <a:t> data, CC BY-SA 3.0</a:t>
            </a:r>
          </a:p>
          <a:p>
            <a:r>
              <a:rPr lang="fi-FI" dirty="0"/>
              <a:t>https://commons.wikimedia.org/w/index.php?curid=25238059</a:t>
            </a:r>
          </a:p>
          <a:p>
            <a:r>
              <a:rPr lang="fi-FI" dirty="0"/>
              <a:t>https://creativecommons.org/licenses/by-sa/3.0/deed.en</a:t>
            </a:r>
          </a:p>
        </p:txBody>
      </p:sp>
    </p:spTree>
    <p:extLst>
      <p:ext uri="{BB962C8B-B14F-4D97-AF65-F5344CB8AC3E}">
        <p14:creationId xmlns:p14="http://schemas.microsoft.com/office/powerpoint/2010/main" val="2387574194"/>
      </p:ext>
    </p:extLst>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lvl="0">
              <a:buClr>
                <a:schemeClr val="accent2"/>
              </a:buClr>
            </a:pPr>
            <a:r>
              <a:rPr lang="fi-FI" dirty="0">
                <a:solidFill>
                  <a:srgbClr val="008357"/>
                </a:solidFill>
              </a:rPr>
              <a:t> </a:t>
            </a:r>
            <a:endParaRPr dirty="0">
              <a:solidFill>
                <a:srgbClr val="008357"/>
              </a:solidFill>
            </a:endParaRPr>
          </a:p>
        </p:txBody>
      </p:sp>
      <p:sp>
        <p:nvSpPr>
          <p:cNvPr id="93" name="Google Shape;93;p2"/>
          <p:cNvSpPr txBox="1">
            <a:spLocks noGrp="1"/>
          </p:cNvSpPr>
          <p:nvPr>
            <p:ph type="body" idx="1"/>
          </p:nvPr>
        </p:nvSpPr>
        <p:spPr>
          <a:xfrm>
            <a:off x="1676400" y="3008888"/>
            <a:ext cx="10069463" cy="8337296"/>
          </a:xfrm>
          <a:prstGeom prst="rect">
            <a:avLst/>
          </a:prstGeom>
          <a:noFill/>
          <a:ln>
            <a:noFill/>
          </a:ln>
        </p:spPr>
        <p:txBody>
          <a:bodyPr spcFirstLastPara="1" wrap="square" lIns="91425" tIns="45700" rIns="91425" bIns="45700" anchor="t" anchorCtr="0">
            <a:normAutofit/>
          </a:bodyPr>
          <a:lstStyle/>
          <a:p>
            <a:pPr marL="0" lvl="0" indent="0">
              <a:spcBef>
                <a:spcPts val="0"/>
              </a:spcBef>
            </a:pPr>
            <a:r>
              <a:rPr lang="fi-FI" dirty="0"/>
              <a:t> </a:t>
            </a:r>
          </a:p>
        </p:txBody>
      </p:sp>
      <p:sp>
        <p:nvSpPr>
          <p:cNvPr id="2" name="Tekstin paikkamerkki 1">
            <a:extLst>
              <a:ext uri="{FF2B5EF4-FFF2-40B4-BE49-F238E27FC236}">
                <a16:creationId xmlns:a16="http://schemas.microsoft.com/office/drawing/2014/main" id="{3DAB1406-3F1B-49BC-AD8A-35146AC6875C}"/>
              </a:ext>
            </a:extLst>
          </p:cNvPr>
          <p:cNvSpPr>
            <a:spLocks noGrp="1"/>
          </p:cNvSpPr>
          <p:nvPr>
            <p:ph type="body" idx="2"/>
          </p:nvPr>
        </p:nvSpPr>
        <p:spPr>
          <a:xfrm>
            <a:off x="12631577" y="2441635"/>
            <a:ext cx="10472474" cy="9194447"/>
          </a:xfrm>
        </p:spPr>
        <p:txBody>
          <a:bodyPr>
            <a:normAutofit/>
          </a:bodyPr>
          <a:lstStyle/>
          <a:p>
            <a:pPr marL="228600" indent="0"/>
            <a:r>
              <a:rPr lang="fi-FI" dirty="0"/>
              <a:t>Katso Vatikaanin lippua. Selvitä, mitä symboliikkaa Vatikaanin lippuun liittyy.</a:t>
            </a:r>
          </a:p>
        </p:txBody>
      </p:sp>
      <p:sp>
        <p:nvSpPr>
          <p:cNvPr id="94" name="Google Shape;94;p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4</a:t>
            </a:fld>
            <a:endParaRPr/>
          </a:p>
        </p:txBody>
      </p:sp>
      <p:sp>
        <p:nvSpPr>
          <p:cNvPr id="95" name="Google Shape;95;p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Lumo 2</a:t>
            </a:r>
            <a:endParaRPr dirty="0"/>
          </a:p>
        </p:txBody>
      </p:sp>
      <p:pic>
        <p:nvPicPr>
          <p:cNvPr id="5" name="Kuva 4">
            <a:extLst>
              <a:ext uri="{FF2B5EF4-FFF2-40B4-BE49-F238E27FC236}">
                <a16:creationId xmlns:a16="http://schemas.microsoft.com/office/drawing/2014/main" id="{D7657323-C3E3-43A6-B748-C774083A4F9F}"/>
              </a:ext>
            </a:extLst>
          </p:cNvPr>
          <p:cNvPicPr>
            <a:picLocks noChangeAspect="1"/>
          </p:cNvPicPr>
          <p:nvPr/>
        </p:nvPicPr>
        <p:blipFill>
          <a:blip r:embed="rId3"/>
          <a:srcRect/>
          <a:stretch/>
        </p:blipFill>
        <p:spPr>
          <a:xfrm>
            <a:off x="2046862" y="2438109"/>
            <a:ext cx="8839782" cy="8839782"/>
          </a:xfrm>
          <a:prstGeom prst="rect">
            <a:avLst/>
          </a:prstGeom>
        </p:spPr>
      </p:pic>
      <p:sp>
        <p:nvSpPr>
          <p:cNvPr id="8" name="Google Shape;95;p2">
            <a:extLst>
              <a:ext uri="{FF2B5EF4-FFF2-40B4-BE49-F238E27FC236}">
                <a16:creationId xmlns:a16="http://schemas.microsoft.com/office/drawing/2014/main" id="{024B1627-F581-4ABA-9088-58E6C1E10C88}"/>
              </a:ext>
            </a:extLst>
          </p:cNvPr>
          <p:cNvSpPr txBox="1">
            <a:spLocks/>
          </p:cNvSpPr>
          <p:nvPr/>
        </p:nvSpPr>
        <p:spPr>
          <a:xfrm>
            <a:off x="636009" y="11636082"/>
            <a:ext cx="8229599" cy="730250"/>
          </a:xfrm>
          <a:prstGeom prst="rect">
            <a:avLst/>
          </a:prstGeom>
          <a:noFill/>
          <a:ln>
            <a:noFill/>
          </a:ln>
        </p:spPr>
        <p:txBody>
          <a:bodyPr spcFirstLastPara="1" wrap="square" lIns="91425" tIns="45700" rIns="91425" bIns="45700"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SzPts val="1400"/>
              <a:buFont typeface="Arial"/>
              <a:buNone/>
              <a:defRPr sz="20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r>
              <a:rPr lang="fi-FI" dirty="0"/>
              <a:t> </a:t>
            </a:r>
          </a:p>
        </p:txBody>
      </p:sp>
    </p:spTree>
    <p:extLst>
      <p:ext uri="{BB962C8B-B14F-4D97-AF65-F5344CB8AC3E}">
        <p14:creationId xmlns:p14="http://schemas.microsoft.com/office/powerpoint/2010/main" val="1469412844"/>
      </p:ext>
    </p:extLst>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2"/>
          <p:cNvSpPr txBox="1">
            <a:spLocks noGrp="1"/>
          </p:cNvSpPr>
          <p:nvPr>
            <p:ph type="title"/>
          </p:nvPr>
        </p:nvSpPr>
        <p:spPr>
          <a:xfrm>
            <a:off x="1676400" y="1543049"/>
            <a:ext cx="21031199" cy="1838327"/>
          </a:xfrm>
          <a:prstGeom prst="rect">
            <a:avLst/>
          </a:prstGeom>
          <a:noFill/>
          <a:ln>
            <a:noFill/>
          </a:ln>
        </p:spPr>
        <p:txBody>
          <a:bodyPr spcFirstLastPara="1" wrap="square" lIns="91425" tIns="45700" rIns="91425" bIns="45700" anchor="ctr" anchorCtr="0">
            <a:normAutofit/>
          </a:bodyPr>
          <a:lstStyle/>
          <a:p>
            <a:pPr>
              <a:buClr>
                <a:schemeClr val="accent2"/>
              </a:buClr>
            </a:pPr>
            <a:r>
              <a:rPr lang="sv-SE" dirty="0">
                <a:solidFill>
                  <a:srgbClr val="008357"/>
                </a:solidFill>
              </a:rPr>
              <a:t> </a:t>
            </a:r>
            <a:endParaRPr dirty="0">
              <a:solidFill>
                <a:srgbClr val="008357"/>
              </a:solidFill>
            </a:endParaRPr>
          </a:p>
        </p:txBody>
      </p:sp>
      <p:sp>
        <p:nvSpPr>
          <p:cNvPr id="93" name="Google Shape;93;p2"/>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0" lvl="0" indent="0">
              <a:spcBef>
                <a:spcPts val="0"/>
              </a:spcBef>
            </a:pPr>
            <a:r>
              <a:rPr lang="fi-FI" dirty="0"/>
              <a:t>Mitkä ovat mielestäsi Vatikaanin </a:t>
            </a:r>
            <a:r>
              <a:rPr lang="fi-FI" dirty="0">
                <a:hlinkClick r:id="rId3"/>
              </a:rPr>
              <a:t>internetsivujen</a:t>
            </a:r>
            <a:r>
              <a:rPr lang="fi-FI" dirty="0"/>
              <a:t> kolme kiinnostavinta tietoa?</a:t>
            </a:r>
            <a:endParaRPr lang="fi-FI" sz="6000" dirty="0"/>
          </a:p>
        </p:txBody>
      </p:sp>
      <p:sp>
        <p:nvSpPr>
          <p:cNvPr id="94" name="Google Shape;94;p2"/>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5</a:t>
            </a:fld>
            <a:endParaRPr/>
          </a:p>
        </p:txBody>
      </p:sp>
      <p:sp>
        <p:nvSpPr>
          <p:cNvPr id="95" name="Google Shape;95;p2"/>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Lumo 2</a:t>
            </a:r>
            <a:endParaRPr dirty="0"/>
          </a:p>
        </p:txBody>
      </p:sp>
    </p:spTree>
    <p:extLst>
      <p:ext uri="{BB962C8B-B14F-4D97-AF65-F5344CB8AC3E}">
        <p14:creationId xmlns:p14="http://schemas.microsoft.com/office/powerpoint/2010/main" val="2998644926"/>
      </p:ext>
    </p:extLst>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168</Words>
  <Application>Microsoft Office PowerPoint</Application>
  <PresentationFormat>Mukautettu</PresentationFormat>
  <Paragraphs>27</Paragraphs>
  <Slides>5</Slides>
  <Notes>5</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5</vt:i4>
      </vt:variant>
    </vt:vector>
  </HeadingPairs>
  <TitlesOfParts>
    <vt:vector size="8" baseType="lpstr">
      <vt:lpstr>Arial</vt:lpstr>
      <vt:lpstr>Calibri</vt:lpstr>
      <vt:lpstr>Office-teema</vt:lpstr>
      <vt:lpstr>Vatikaanivaltio</vt:lpstr>
      <vt:lpstr> Vatikaanivaltio</vt:lpstr>
      <vt:lpstr> </vt:lpstr>
      <vt:lpst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Maailmankatsomukset kohtaavat</dc:title>
  <dc:creator>Tolonen, Hilda M</dc:creator>
  <cp:lastModifiedBy>Mika Kortelainen</cp:lastModifiedBy>
  <cp:revision>80</cp:revision>
  <dcterms:created xsi:type="dcterms:W3CDTF">2020-10-29T08:40:52Z</dcterms:created>
  <dcterms:modified xsi:type="dcterms:W3CDTF">2021-08-26T11:15:11Z</dcterms:modified>
</cp:coreProperties>
</file>