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5" r:id="rId4"/>
    <p:sldId id="266" r:id="rId5"/>
    <p:sldId id="257" r:id="rId6"/>
    <p:sldId id="267" r:id="rId7"/>
    <p:sldId id="268" r:id="rId8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jMYNynrvdivoN/gSugElL0UtBm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 snapToGrid="0" snapToObjects="1">
      <p:cViewPr varScale="1">
        <p:scale>
          <a:sx n="37" d="100"/>
          <a:sy n="37" d="100"/>
        </p:scale>
        <p:origin x="1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ääskeläinen Johanna" userId="4d9c4852-c1c7-4ec1-979c-34aa9228aaaf" providerId="ADAL" clId="{53BABB5F-8CEB-44D3-ABCE-014FB31BAB7E}"/>
    <pc:docChg chg="custSel modSld">
      <pc:chgData name="Jääskeläinen Johanna" userId="4d9c4852-c1c7-4ec1-979c-34aa9228aaaf" providerId="ADAL" clId="{53BABB5F-8CEB-44D3-ABCE-014FB31BAB7E}" dt="2021-06-16T09:10:02.217" v="17" actId="20577"/>
      <pc:docMkLst>
        <pc:docMk/>
      </pc:docMkLst>
      <pc:sldChg chg="delSp modSp mod">
        <pc:chgData name="Jääskeläinen Johanna" userId="4d9c4852-c1c7-4ec1-979c-34aa9228aaaf" providerId="ADAL" clId="{53BABB5F-8CEB-44D3-ABCE-014FB31BAB7E}" dt="2021-06-16T09:08:53.579" v="16" actId="20577"/>
        <pc:sldMkLst>
          <pc:docMk/>
          <pc:sldMk cId="0" sldId="257"/>
        </pc:sldMkLst>
        <pc:spChg chg="del">
          <ac:chgData name="Jääskeläinen Johanna" userId="4d9c4852-c1c7-4ec1-979c-34aa9228aaaf" providerId="ADAL" clId="{53BABB5F-8CEB-44D3-ABCE-014FB31BAB7E}" dt="2021-06-16T09:07:10.243" v="5" actId="478"/>
          <ac:spMkLst>
            <pc:docMk/>
            <pc:sldMk cId="0" sldId="257"/>
            <ac:spMk id="92" creationId="{00000000-0000-0000-0000-000000000000}"/>
          </ac:spMkLst>
        </pc:spChg>
        <pc:spChg chg="mod">
          <ac:chgData name="Jääskeläinen Johanna" userId="4d9c4852-c1c7-4ec1-979c-34aa9228aaaf" providerId="ADAL" clId="{53BABB5F-8CEB-44D3-ABCE-014FB31BAB7E}" dt="2021-06-16T09:08:53.579" v="16" actId="20577"/>
          <ac:spMkLst>
            <pc:docMk/>
            <pc:sldMk cId="0" sldId="257"/>
            <ac:spMk id="93" creationId="{00000000-0000-0000-0000-000000000000}"/>
          </ac:spMkLst>
        </pc:spChg>
      </pc:sldChg>
      <pc:sldChg chg="modSp mod">
        <pc:chgData name="Jääskeläinen Johanna" userId="4d9c4852-c1c7-4ec1-979c-34aa9228aaaf" providerId="ADAL" clId="{53BABB5F-8CEB-44D3-ABCE-014FB31BAB7E}" dt="2021-06-16T09:06:28.710" v="2" actId="255"/>
        <pc:sldMkLst>
          <pc:docMk/>
          <pc:sldMk cId="0" sldId="258"/>
        </pc:sldMkLst>
        <pc:spChg chg="mod">
          <ac:chgData name="Jääskeläinen Johanna" userId="4d9c4852-c1c7-4ec1-979c-34aa9228aaaf" providerId="ADAL" clId="{53BABB5F-8CEB-44D3-ABCE-014FB31BAB7E}" dt="2021-06-16T09:06:28.710" v="2" actId="255"/>
          <ac:spMkLst>
            <pc:docMk/>
            <pc:sldMk cId="0" sldId="258"/>
            <ac:spMk id="102" creationId="{00000000-0000-0000-0000-000000000000}"/>
          </ac:spMkLst>
        </pc:spChg>
      </pc:sldChg>
      <pc:sldChg chg="delSp modSp mod">
        <pc:chgData name="Jääskeläinen Johanna" userId="4d9c4852-c1c7-4ec1-979c-34aa9228aaaf" providerId="ADAL" clId="{53BABB5F-8CEB-44D3-ABCE-014FB31BAB7E}" dt="2021-06-16T09:06:45.065" v="4" actId="1076"/>
        <pc:sldMkLst>
          <pc:docMk/>
          <pc:sldMk cId="900642946" sldId="265"/>
        </pc:sldMkLst>
        <pc:spChg chg="del">
          <ac:chgData name="Jääskeläinen Johanna" userId="4d9c4852-c1c7-4ec1-979c-34aa9228aaaf" providerId="ADAL" clId="{53BABB5F-8CEB-44D3-ABCE-014FB31BAB7E}" dt="2021-06-16T09:05:44.844" v="0" actId="478"/>
          <ac:spMkLst>
            <pc:docMk/>
            <pc:sldMk cId="900642946" sldId="265"/>
            <ac:spMk id="101" creationId="{00000000-0000-0000-0000-000000000000}"/>
          </ac:spMkLst>
        </pc:spChg>
        <pc:spChg chg="mod">
          <ac:chgData name="Jääskeläinen Johanna" userId="4d9c4852-c1c7-4ec1-979c-34aa9228aaaf" providerId="ADAL" clId="{53BABB5F-8CEB-44D3-ABCE-014FB31BAB7E}" dt="2021-06-16T09:06:37.291" v="3" actId="255"/>
          <ac:spMkLst>
            <pc:docMk/>
            <pc:sldMk cId="900642946" sldId="265"/>
            <ac:spMk id="102" creationId="{00000000-0000-0000-0000-000000000000}"/>
          </ac:spMkLst>
        </pc:spChg>
        <pc:picChg chg="mod">
          <ac:chgData name="Jääskeläinen Johanna" userId="4d9c4852-c1c7-4ec1-979c-34aa9228aaaf" providerId="ADAL" clId="{53BABB5F-8CEB-44D3-ABCE-014FB31BAB7E}" dt="2021-06-16T09:06:45.065" v="4" actId="1076"/>
          <ac:picMkLst>
            <pc:docMk/>
            <pc:sldMk cId="900642946" sldId="265"/>
            <ac:picMk id="100" creationId="{00000000-0000-0000-0000-000000000000}"/>
          </ac:picMkLst>
        </pc:picChg>
      </pc:sldChg>
      <pc:sldChg chg="delSp modSp mod">
        <pc:chgData name="Jääskeläinen Johanna" userId="4d9c4852-c1c7-4ec1-979c-34aa9228aaaf" providerId="ADAL" clId="{53BABB5F-8CEB-44D3-ABCE-014FB31BAB7E}" dt="2021-06-16T09:07:24.578" v="8" actId="1076"/>
        <pc:sldMkLst>
          <pc:docMk/>
          <pc:sldMk cId="437164748" sldId="267"/>
        </pc:sldMkLst>
        <pc:spChg chg="del">
          <ac:chgData name="Jääskeläinen Johanna" userId="4d9c4852-c1c7-4ec1-979c-34aa9228aaaf" providerId="ADAL" clId="{53BABB5F-8CEB-44D3-ABCE-014FB31BAB7E}" dt="2021-06-16T09:07:20.485" v="7" actId="478"/>
          <ac:spMkLst>
            <pc:docMk/>
            <pc:sldMk cId="437164748" sldId="267"/>
            <ac:spMk id="92" creationId="{00000000-0000-0000-0000-000000000000}"/>
          </ac:spMkLst>
        </pc:spChg>
        <pc:spChg chg="mod">
          <ac:chgData name="Jääskeläinen Johanna" userId="4d9c4852-c1c7-4ec1-979c-34aa9228aaaf" providerId="ADAL" clId="{53BABB5F-8CEB-44D3-ABCE-014FB31BAB7E}" dt="2021-06-16T09:07:24.578" v="8" actId="1076"/>
          <ac:spMkLst>
            <pc:docMk/>
            <pc:sldMk cId="437164748" sldId="267"/>
            <ac:spMk id="93" creationId="{00000000-0000-0000-0000-000000000000}"/>
          </ac:spMkLst>
        </pc:spChg>
      </pc:sldChg>
      <pc:sldChg chg="delSp modSp mod">
        <pc:chgData name="Jääskeläinen Johanna" userId="4d9c4852-c1c7-4ec1-979c-34aa9228aaaf" providerId="ADAL" clId="{53BABB5F-8CEB-44D3-ABCE-014FB31BAB7E}" dt="2021-06-16T09:10:02.217" v="17" actId="20577"/>
        <pc:sldMkLst>
          <pc:docMk/>
          <pc:sldMk cId="3503620756" sldId="268"/>
        </pc:sldMkLst>
        <pc:spChg chg="del">
          <ac:chgData name="Jääskeläinen Johanna" userId="4d9c4852-c1c7-4ec1-979c-34aa9228aaaf" providerId="ADAL" clId="{53BABB5F-8CEB-44D3-ABCE-014FB31BAB7E}" dt="2021-06-16T09:07:29.851" v="9" actId="478"/>
          <ac:spMkLst>
            <pc:docMk/>
            <pc:sldMk cId="3503620756" sldId="268"/>
            <ac:spMk id="92" creationId="{00000000-0000-0000-0000-000000000000}"/>
          </ac:spMkLst>
        </pc:spChg>
        <pc:spChg chg="mod">
          <ac:chgData name="Jääskeläinen Johanna" userId="4d9c4852-c1c7-4ec1-979c-34aa9228aaaf" providerId="ADAL" clId="{53BABB5F-8CEB-44D3-ABCE-014FB31BAB7E}" dt="2021-06-16T09:10:02.217" v="17" actId="20577"/>
          <ac:spMkLst>
            <pc:docMk/>
            <pc:sldMk cId="3503620756" sldId="268"/>
            <ac:spMk id="9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890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5403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1087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498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5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8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8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357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532437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sv-SE" dirty="0"/>
              <a:t>8. </a:t>
            </a:r>
            <a:r>
              <a:rPr lang="sv-SE" dirty="0" err="1"/>
              <a:t>Kristillisperäiset</a:t>
            </a:r>
            <a:r>
              <a:rPr lang="sv-SE" dirty="0"/>
              <a:t> </a:t>
            </a:r>
            <a:r>
              <a:rPr lang="sv-SE" dirty="0" err="1"/>
              <a:t>liikkeet</a:t>
            </a:r>
            <a:endParaRPr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 dirty="0"/>
              <a:t>LUMO</a:t>
            </a:r>
            <a:endParaRPr dirty="0"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 dirty="0"/>
              <a:t>2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>
          <a:blip r:embed="rId3"/>
          <a:srcRect/>
          <a:stretch/>
        </p:blipFill>
        <p:spPr>
          <a:xfrm>
            <a:off x="1" y="3202454"/>
            <a:ext cx="10923814" cy="73111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sv-SE" dirty="0">
                <a:solidFill>
                  <a:srgbClr val="008357"/>
                </a:solidFill>
              </a:rPr>
              <a:t>MAP-</a:t>
            </a:r>
            <a:r>
              <a:rPr lang="sv-SE" dirty="0" err="1">
                <a:solidFill>
                  <a:srgbClr val="008357"/>
                </a:solidFill>
              </a:rPr>
              <a:t>kirkko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MAP-kirkko syntyi Yhdysvalloissa 1830 Joseph Smithin toiminnasta.</a:t>
            </a:r>
          </a:p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Kertomansa mukaan Smith kirjoitti </a:t>
            </a:r>
            <a:r>
              <a:rPr lang="fi-FI" i="1" dirty="0"/>
              <a:t>Mormonin</a:t>
            </a:r>
            <a:r>
              <a:rPr lang="fi-FI" dirty="0"/>
              <a:t> </a:t>
            </a:r>
            <a:r>
              <a:rPr lang="fi-FI" i="1" dirty="0"/>
              <a:t>kirjan</a:t>
            </a:r>
            <a:r>
              <a:rPr lang="fi-FI" dirty="0"/>
              <a:t> löytämiensä kultalaattojen pohjalta.</a:t>
            </a:r>
          </a:p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Mormonit uskovat, että Jeesuksen toinen tuleminen ja tuhatvuotinen valtakunta tapahtuvat Yhdysvalloissa.</a:t>
            </a:r>
          </a:p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Jeesus ja Jumala ovat MAP-kirkon mukaan fyysisiä olentoja.</a:t>
            </a:r>
          </a:p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Mormoneilla on oma kaupunki ja temppeli Salt Lake Cityssä, Utahissa.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109807" y="3080205"/>
            <a:ext cx="11285421" cy="755559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459953" y="2913368"/>
            <a:ext cx="12141621" cy="924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sz="4400" dirty="0"/>
              <a:t>Terveitä elämäntapoja ja perhe-elämää arvostetaan.</a:t>
            </a:r>
          </a:p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sz="4400" dirty="0"/>
              <a:t>Sunnuntaisin pidetään </a:t>
            </a:r>
            <a:r>
              <a:rPr lang="fi-FI" sz="4400" b="1" dirty="0"/>
              <a:t>sakramenttikokous</a:t>
            </a:r>
            <a:r>
              <a:rPr lang="fi-FI" sz="4400" dirty="0"/>
              <a:t>.</a:t>
            </a:r>
          </a:p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sz="4400" dirty="0"/>
              <a:t>Jumalan läheisyyteen pääsee kasteen ja temppelitoimitusten kautta.</a:t>
            </a:r>
          </a:p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sz="4400" dirty="0"/>
              <a:t>Helvettiä ei ole, taivaassa on eri tasoja.</a:t>
            </a:r>
          </a:p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sz="4400" dirty="0"/>
              <a:t>Sukututkimusta tehdään sijaistoimituksia varten.</a:t>
            </a:r>
          </a:p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sz="4400" dirty="0"/>
              <a:t>Ihminen on perusolemukseltaan hyvä, perisyntiä ei ole.</a:t>
            </a:r>
          </a:p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sz="4400" dirty="0"/>
              <a:t>Ihmisellä on vapaa tahto ja sen tuoma vastuu.</a:t>
            </a:r>
          </a:p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sz="4400" dirty="0"/>
              <a:t>Lähetystyö on keskeistä.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  <p:sp>
        <p:nvSpPr>
          <p:cNvPr id="6" name="Google Shape;101;p3">
            <a:extLst>
              <a:ext uri="{FF2B5EF4-FFF2-40B4-BE49-F238E27FC236}">
                <a16:creationId xmlns:a16="http://schemas.microsoft.com/office/drawing/2014/main" id="{A346698E-1654-4E8D-A24E-E929AA7ABE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9953" y="730250"/>
            <a:ext cx="22653107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sv-SE" dirty="0">
                <a:solidFill>
                  <a:srgbClr val="008357"/>
                </a:solidFill>
              </a:rPr>
              <a:t>MAP-</a:t>
            </a:r>
            <a:r>
              <a:rPr lang="sv-SE" dirty="0" err="1">
                <a:solidFill>
                  <a:srgbClr val="008357"/>
                </a:solidFill>
              </a:rPr>
              <a:t>kirkon</a:t>
            </a:r>
            <a:r>
              <a:rPr lang="sv-SE" dirty="0">
                <a:solidFill>
                  <a:srgbClr val="008357"/>
                </a:solidFill>
              </a:rPr>
              <a:t> </a:t>
            </a:r>
            <a:r>
              <a:rPr lang="sv-SE" dirty="0" err="1">
                <a:solidFill>
                  <a:srgbClr val="008357"/>
                </a:solidFill>
              </a:rPr>
              <a:t>piirteitä</a:t>
            </a:r>
            <a:endParaRPr dirty="0">
              <a:solidFill>
                <a:srgbClr val="008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4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>
          <a:blip r:embed="rId3"/>
          <a:srcRect/>
          <a:stretch/>
        </p:blipFill>
        <p:spPr>
          <a:xfrm>
            <a:off x="1" y="3217930"/>
            <a:ext cx="10923814" cy="728014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sv-SE" dirty="0" err="1">
                <a:solidFill>
                  <a:srgbClr val="008357"/>
                </a:solidFill>
              </a:rPr>
              <a:t>Jehovan</a:t>
            </a:r>
            <a:r>
              <a:rPr lang="sv-SE" dirty="0">
                <a:solidFill>
                  <a:srgbClr val="008357"/>
                </a:solidFill>
              </a:rPr>
              <a:t> </a:t>
            </a:r>
            <a:r>
              <a:rPr lang="sv-SE" dirty="0" err="1">
                <a:solidFill>
                  <a:srgbClr val="008357"/>
                </a:solidFill>
              </a:rPr>
              <a:t>todistajat</a:t>
            </a:r>
            <a:r>
              <a:rPr lang="sv-SE" dirty="0">
                <a:solidFill>
                  <a:srgbClr val="008357"/>
                </a:solidFill>
              </a:rPr>
              <a:t> 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>
              <a:lnSpc>
                <a:spcPct val="100000"/>
              </a:lnSpc>
              <a:spcBef>
                <a:spcPts val="0"/>
              </a:spcBef>
              <a:buSzPts val="6000"/>
              <a:buFont typeface="Arial"/>
              <a:buChar char="•"/>
            </a:pPr>
            <a:r>
              <a:rPr lang="fi-FI" sz="6000" dirty="0"/>
              <a:t>Jehovan todistajien toiminta alkoi Yhdysvalloissa 1800-luvun lopulla.</a:t>
            </a:r>
          </a:p>
          <a:p>
            <a:pPr marL="857250" lvl="0" indent="-857250">
              <a:lnSpc>
                <a:spcPct val="100000"/>
              </a:lnSpc>
              <a:spcBef>
                <a:spcPts val="0"/>
              </a:spcBef>
              <a:buSzPts val="6000"/>
              <a:buFont typeface="Arial"/>
              <a:buChar char="•"/>
            </a:pPr>
            <a:r>
              <a:rPr lang="fi-FI" sz="6000" dirty="0"/>
              <a:t>Liikkeen perusti Charles Russell.</a:t>
            </a:r>
          </a:p>
          <a:p>
            <a:pPr marL="857250" lvl="0" indent="-857250">
              <a:lnSpc>
                <a:spcPct val="100000"/>
              </a:lnSpc>
              <a:spcBef>
                <a:spcPts val="0"/>
              </a:spcBef>
              <a:buSzPts val="6000"/>
              <a:buFont typeface="Arial"/>
              <a:buChar char="•"/>
            </a:pPr>
            <a:r>
              <a:rPr lang="fi-FI" sz="6000" dirty="0"/>
              <a:t>Maailmanlaajuista liikettä hallinnoidaan New Yorkista.</a:t>
            </a:r>
          </a:p>
          <a:p>
            <a:pPr marL="857250" lvl="0" indent="-857250">
              <a:lnSpc>
                <a:spcPct val="100000"/>
              </a:lnSpc>
              <a:spcBef>
                <a:spcPts val="0"/>
              </a:spcBef>
              <a:buSzPts val="6000"/>
              <a:buFont typeface="Arial"/>
              <a:buChar char="•"/>
            </a:pPr>
            <a:r>
              <a:rPr lang="fi-FI" sz="6000" dirty="0"/>
              <a:t>Opin pohjana oma raamatunkäännös, </a:t>
            </a:r>
            <a:r>
              <a:rPr lang="fi-FI" sz="6000" i="1" dirty="0"/>
              <a:t>Uuden maailman käännös</a:t>
            </a:r>
            <a:r>
              <a:rPr lang="fi-FI" sz="6000" dirty="0"/>
              <a:t>.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617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1676401" y="2785026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857250" lvl="0" indent="-857250">
              <a:buFont typeface="Arial"/>
              <a:buChar char="•"/>
            </a:pPr>
            <a:r>
              <a:rPr lang="fi-FI" dirty="0"/>
              <a:t>kolminaisuusopin torjuminen</a:t>
            </a:r>
          </a:p>
          <a:p>
            <a:pPr marL="857250" lvl="0" indent="-857250">
              <a:buFont typeface="Arial"/>
              <a:buChar char="•"/>
            </a:pPr>
            <a:r>
              <a:rPr lang="fi-FI" dirty="0"/>
              <a:t>vahva lopunaikojen odotus</a:t>
            </a:r>
          </a:p>
          <a:p>
            <a:pPr marL="1771650" lvl="2" indent="-857250">
              <a:spcBef>
                <a:spcPts val="2000"/>
              </a:spcBef>
            </a:pPr>
            <a:r>
              <a:rPr lang="fi-FI" sz="6000" dirty="0"/>
              <a:t>Nykyinen maailmanjärjestys on paha, ja Jumala tuhoaa sen lopunajan taistelussa.</a:t>
            </a:r>
          </a:p>
          <a:p>
            <a:pPr marL="1771650" lvl="2" indent="-857250">
              <a:spcBef>
                <a:spcPts val="2000"/>
              </a:spcBef>
            </a:pPr>
            <a:r>
              <a:rPr lang="fi-FI" sz="6000" dirty="0"/>
              <a:t>Jumala tuhoaa jumalattomat ihmiset ja Saatanan demoneineen, helvettiä ei ole. Maasta tulee Kristuksen ja Jumalan täydellistämien ihmisten hallitsema paratiisi, tuhatvuotinen valtakunta. Tämän jälkeen Jumalalle uskolliset saavat nauttia ikuisesta elämästä paratiisissa.</a:t>
            </a:r>
            <a:endParaRPr sz="6000"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  <p:sp>
        <p:nvSpPr>
          <p:cNvPr id="5" name="Google Shape;101;p3">
            <a:extLst>
              <a:ext uri="{FF2B5EF4-FFF2-40B4-BE49-F238E27FC236}">
                <a16:creationId xmlns:a16="http://schemas.microsoft.com/office/drawing/2014/main" id="{B68B95D0-285E-45AC-B521-F8C2DBBE06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9953" y="730250"/>
            <a:ext cx="22653107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sv-SE" dirty="0" err="1">
                <a:solidFill>
                  <a:srgbClr val="008357"/>
                </a:solidFill>
              </a:rPr>
              <a:t>Jehovan</a:t>
            </a:r>
            <a:r>
              <a:rPr lang="sv-SE" dirty="0">
                <a:solidFill>
                  <a:srgbClr val="008357"/>
                </a:solidFill>
              </a:rPr>
              <a:t> </a:t>
            </a:r>
            <a:r>
              <a:rPr lang="sv-SE" dirty="0" err="1">
                <a:solidFill>
                  <a:srgbClr val="008357"/>
                </a:solidFill>
              </a:rPr>
              <a:t>todistajien</a:t>
            </a:r>
            <a:r>
              <a:rPr lang="sv-SE" dirty="0">
                <a:solidFill>
                  <a:srgbClr val="008357"/>
                </a:solidFill>
              </a:rPr>
              <a:t> </a:t>
            </a:r>
            <a:r>
              <a:rPr lang="sv-SE" dirty="0" err="1">
                <a:solidFill>
                  <a:srgbClr val="008357"/>
                </a:solidFill>
              </a:rPr>
              <a:t>piirteitä</a:t>
            </a:r>
            <a:endParaRPr dirty="0">
              <a:solidFill>
                <a:srgbClr val="00835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1676400" y="2785026"/>
            <a:ext cx="11782425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lvl="0" indent="-857250">
              <a:buFont typeface="Arial"/>
              <a:buChar char="•"/>
            </a:pPr>
            <a:r>
              <a:rPr lang="fi-FI" sz="5400" dirty="0"/>
              <a:t>kaksi sakramenttia: kaste ja ehtoollinen</a:t>
            </a:r>
          </a:p>
          <a:p>
            <a:pPr marL="1771650" lvl="2" indent="-857250">
              <a:spcBef>
                <a:spcPts val="2000"/>
              </a:spcBef>
            </a:pPr>
            <a:r>
              <a:rPr lang="fi-FI" sz="5400" dirty="0"/>
              <a:t>Raamatun tuntemus ja liikkeen perusasioiden hallinta on osoitettava ennen upotuskastetta.</a:t>
            </a:r>
          </a:p>
          <a:p>
            <a:pPr marL="1771650" lvl="2" indent="-857250">
              <a:spcBef>
                <a:spcPts val="2000"/>
              </a:spcBef>
            </a:pPr>
            <a:r>
              <a:rPr lang="fi-FI" sz="5400" dirty="0"/>
              <a:t>Moraaliperiaatteita on noudatettava.</a:t>
            </a:r>
          </a:p>
          <a:p>
            <a:pPr marL="1771650" lvl="2" indent="-857250">
              <a:spcBef>
                <a:spcPts val="2000"/>
              </a:spcBef>
            </a:pPr>
            <a:r>
              <a:rPr lang="fi-FI" sz="5400" dirty="0"/>
              <a:t>Ehtoollinen on kerran vuodessa.</a:t>
            </a:r>
            <a:br>
              <a:rPr lang="fi-FI" sz="5400" dirty="0"/>
            </a:br>
            <a:r>
              <a:rPr lang="fi-FI" sz="900" dirty="0"/>
              <a:t> </a:t>
            </a:r>
          </a:p>
          <a:p>
            <a:pPr marL="857250" lvl="0" indent="-857250">
              <a:buFont typeface="Arial"/>
              <a:buChar char="•"/>
            </a:pPr>
            <a:r>
              <a:rPr lang="fi-FI" sz="5400" dirty="0"/>
              <a:t>valtakunnansalit toiminnan keskuksia</a:t>
            </a:r>
            <a:endParaRPr sz="5400"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  <p:pic>
        <p:nvPicPr>
          <p:cNvPr id="3" name="Kuva 2" descr="Kuva, joka sisältää kohteen teksti, henkilö, sisä&#10;&#10;Kuvaus luotu automaattisesti">
            <a:extLst>
              <a:ext uri="{FF2B5EF4-FFF2-40B4-BE49-F238E27FC236}">
                <a16:creationId xmlns:a16="http://schemas.microsoft.com/office/drawing/2014/main" id="{556B70E2-8133-46C2-A1E5-06DBDF79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8824" y="3548131"/>
            <a:ext cx="10925175" cy="738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6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1676401" y="2785026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>
              <a:buFont typeface="Arial"/>
              <a:buChar char="•"/>
            </a:pPr>
            <a:r>
              <a:rPr lang="fi-FI" dirty="0"/>
              <a:t>Saatana hallitsee maailmaa, ja siihen on pidettävä etäisyyttä. Tämän vuoksi seuraavat asiat ovat kiellettyjä: </a:t>
            </a:r>
          </a:p>
          <a:p>
            <a:pPr marL="1771650" lvl="2" indent="-857250">
              <a:spcBef>
                <a:spcPts val="2000"/>
              </a:spcBef>
            </a:pPr>
            <a:r>
              <a:rPr lang="fi-FI" sz="6000" dirty="0"/>
              <a:t>äänestäminen ja muu poliittinen toiminta</a:t>
            </a:r>
          </a:p>
          <a:p>
            <a:pPr marL="1771650" lvl="2" indent="-857250">
              <a:spcBef>
                <a:spcPts val="2000"/>
              </a:spcBef>
            </a:pPr>
            <a:r>
              <a:rPr lang="fi-FI" sz="6000" dirty="0"/>
              <a:t>lipputervehdykset ja kansallislaulu</a:t>
            </a:r>
          </a:p>
          <a:p>
            <a:pPr marL="1771650" lvl="2" indent="-857250">
              <a:spcBef>
                <a:spcPts val="2000"/>
              </a:spcBef>
            </a:pPr>
            <a:r>
              <a:rPr lang="fi-FI" sz="6000" dirty="0"/>
              <a:t>pakanallisina pidetyt kristilliset juhlat, syntymäpäivät, vappu ja äitienpäivä</a:t>
            </a:r>
            <a:br>
              <a:rPr lang="fi-FI" sz="6000" dirty="0"/>
            </a:br>
            <a:r>
              <a:rPr lang="fi-FI" sz="1000" dirty="0"/>
              <a:t> </a:t>
            </a:r>
          </a:p>
          <a:p>
            <a:pPr marL="857250" lvl="0" indent="-857250">
              <a:buFont typeface="Arial"/>
              <a:buChar char="•"/>
            </a:pPr>
            <a:r>
              <a:rPr lang="fi-FI" dirty="0"/>
              <a:t>Myös verensiirrot ja veriruoat ovat kiellettyjä.</a:t>
            </a:r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362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293</Words>
  <Application>Microsoft Office PowerPoint</Application>
  <PresentationFormat>Mukautettu</PresentationFormat>
  <Paragraphs>50</Paragraphs>
  <Slides>7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Office-teema</vt:lpstr>
      <vt:lpstr>8. Kristillisperäiset liikkeet</vt:lpstr>
      <vt:lpstr>MAP-kirkko</vt:lpstr>
      <vt:lpstr>MAP-kirkon piirteitä</vt:lpstr>
      <vt:lpstr>Jehovan todistajat </vt:lpstr>
      <vt:lpstr>Jehovan todistajien piirteitä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Maailmankatsomukset kohtaavat</dc:title>
  <dc:creator>Tolonen, Hilda M</dc:creator>
  <cp:lastModifiedBy>Mika Kortelainen</cp:lastModifiedBy>
  <cp:revision>33</cp:revision>
  <dcterms:created xsi:type="dcterms:W3CDTF">2020-10-29T08:40:52Z</dcterms:created>
  <dcterms:modified xsi:type="dcterms:W3CDTF">2021-08-17T12:28:34Z</dcterms:modified>
</cp:coreProperties>
</file>