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761" r:id="rId1"/>
  </p:sldMasterIdLst>
  <p:notesMasterIdLst>
    <p:notesMasterId r:id="rId17"/>
  </p:notesMasterIdLst>
  <p:sldIdLst>
    <p:sldId id="273" r:id="rId2"/>
    <p:sldId id="256" r:id="rId3"/>
    <p:sldId id="257" r:id="rId4"/>
    <p:sldId id="279" r:id="rId5"/>
    <p:sldId id="258" r:id="rId6"/>
    <p:sldId id="283" r:id="rId7"/>
    <p:sldId id="280" r:id="rId8"/>
    <p:sldId id="259" r:id="rId9"/>
    <p:sldId id="282" r:id="rId10"/>
    <p:sldId id="284" r:id="rId11"/>
    <p:sldId id="274" r:id="rId12"/>
    <p:sldId id="262" r:id="rId13"/>
    <p:sldId id="260" r:id="rId14"/>
    <p:sldId id="263" r:id="rId15"/>
    <p:sldId id="270" r:id="rId16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3CB4B2C-8F39-4175-A7AD-67B3A05C9B20}" v="8" dt="2023-10-08T19:12:17.616"/>
    <p1510:client id="{36B9A6B1-6357-4DAF-8DE3-7F8F7DD5FE11}" v="833" dt="2023-10-08T13:23:42.481"/>
    <p1510:client id="{5FAA74D1-49B5-4D0B-AEAB-42C26AA9BC25}" v="1" dt="2023-10-08T14:40:24.673"/>
    <p1510:client id="{7AA0A5EC-3F27-417A-973B-FB3DA29EE04F}" v="1" dt="2023-10-08T16:24:45.149"/>
    <p1510:client id="{8D4A5CB7-B73E-4E68-91B4-F62711BD5158}" v="1" dt="2023-10-09T04:10:40.747"/>
    <p1510:client id="{90402C72-231B-4A86-B3A2-B5BA8DA273B5}" v="2" dt="2023-10-08T17:52:52.7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1421" y="62"/>
      </p:cViewPr>
      <p:guideLst>
        <p:guide orient="horz" pos="16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ieras" providerId="Windows Live" clId="Web-{03CB4B2C-8F39-4175-A7AD-67B3A05C9B20}"/>
    <pc:docChg chg="modSld">
      <pc:chgData name="Vieras" userId="" providerId="Windows Live" clId="Web-{03CB4B2C-8F39-4175-A7AD-67B3A05C9B20}" dt="2023-10-08T19:12:17.616" v="7" actId="20577"/>
      <pc:docMkLst>
        <pc:docMk/>
      </pc:docMkLst>
      <pc:sldChg chg="modSp">
        <pc:chgData name="Vieras" userId="" providerId="Windows Live" clId="Web-{03CB4B2C-8F39-4175-A7AD-67B3A05C9B20}" dt="2023-10-08T19:12:17.616" v="7" actId="20577"/>
        <pc:sldMkLst>
          <pc:docMk/>
          <pc:sldMk cId="2861511691" sldId="273"/>
        </pc:sldMkLst>
        <pc:spChg chg="mod">
          <ac:chgData name="Vieras" userId="" providerId="Windows Live" clId="Web-{03CB4B2C-8F39-4175-A7AD-67B3A05C9B20}" dt="2023-10-08T19:12:17.616" v="7" actId="20577"/>
          <ac:spMkLst>
            <pc:docMk/>
            <pc:sldMk cId="2861511691" sldId="273"/>
            <ac:spMk id="3" creationId="{F6D42156-BF25-4DDC-BD8C-BF6055B84A0B}"/>
          </ac:spMkLst>
        </pc:spChg>
      </pc:sldChg>
    </pc:docChg>
  </pc:docChgLst>
  <pc:docChgLst>
    <pc:chgData name="Vieras" providerId="Windows Live" clId="Web-{8D4A5CB7-B73E-4E68-91B4-F62711BD5158}"/>
    <pc:docChg chg="modSld">
      <pc:chgData name="Vieras" userId="" providerId="Windows Live" clId="Web-{8D4A5CB7-B73E-4E68-91B4-F62711BD5158}" dt="2023-10-09T04:10:40.747" v="0" actId="1076"/>
      <pc:docMkLst>
        <pc:docMk/>
      </pc:docMkLst>
      <pc:sldChg chg="modSp">
        <pc:chgData name="Vieras" userId="" providerId="Windows Live" clId="Web-{8D4A5CB7-B73E-4E68-91B4-F62711BD5158}" dt="2023-10-09T04:10:40.747" v="0" actId="1076"/>
        <pc:sldMkLst>
          <pc:docMk/>
          <pc:sldMk cId="1983754449" sldId="283"/>
        </pc:sldMkLst>
        <pc:spChg chg="mod">
          <ac:chgData name="Vieras" userId="" providerId="Windows Live" clId="Web-{8D4A5CB7-B73E-4E68-91B4-F62711BD5158}" dt="2023-10-09T04:10:40.747" v="0" actId="1076"/>
          <ac:spMkLst>
            <pc:docMk/>
            <pc:sldMk cId="1983754449" sldId="283"/>
            <ac:spMk id="3" creationId="{8C304C5A-E2F8-3811-571D-D1F5048B87E8}"/>
          </ac:spMkLst>
        </pc:spChg>
      </pc:sldChg>
    </pc:docChg>
  </pc:docChgLst>
  <pc:docChgLst>
    <pc:chgData name="Vieras" providerId="Windows Live" clId="Web-{90402C72-231B-4A86-B3A2-B5BA8DA273B5}"/>
    <pc:docChg chg="sldOrd">
      <pc:chgData name="Vieras" userId="" providerId="Windows Live" clId="Web-{90402C72-231B-4A86-B3A2-B5BA8DA273B5}" dt="2023-10-08T17:52:52.759" v="1"/>
      <pc:docMkLst>
        <pc:docMk/>
      </pc:docMkLst>
      <pc:sldChg chg="ord">
        <pc:chgData name="Vieras" userId="" providerId="Windows Live" clId="Web-{90402C72-231B-4A86-B3A2-B5BA8DA273B5}" dt="2023-10-08T17:52:52.759" v="1"/>
        <pc:sldMkLst>
          <pc:docMk/>
          <pc:sldMk cId="0" sldId="263"/>
        </pc:sldMkLst>
      </pc:sldChg>
      <pc:sldChg chg="ord">
        <pc:chgData name="Vieras" userId="" providerId="Windows Live" clId="Web-{90402C72-231B-4A86-B3A2-B5BA8DA273B5}" dt="2023-10-08T17:51:57.272" v="0"/>
        <pc:sldMkLst>
          <pc:docMk/>
          <pc:sldMk cId="3562062577" sldId="280"/>
        </pc:sldMkLst>
      </pc:sldChg>
    </pc:docChg>
  </pc:docChgLst>
  <pc:docChgLst>
    <pc:chgData name="Vieras" providerId="Windows Live" clId="Web-{5FAA74D1-49B5-4D0B-AEAB-42C26AA9BC25}"/>
    <pc:docChg chg="modSld">
      <pc:chgData name="Vieras" userId="" providerId="Windows Live" clId="Web-{5FAA74D1-49B5-4D0B-AEAB-42C26AA9BC25}" dt="2023-10-08T14:40:24.673" v="0" actId="1076"/>
      <pc:docMkLst>
        <pc:docMk/>
      </pc:docMkLst>
      <pc:sldChg chg="modSp">
        <pc:chgData name="Vieras" userId="" providerId="Windows Live" clId="Web-{5FAA74D1-49B5-4D0B-AEAB-42C26AA9BC25}" dt="2023-10-08T14:40:24.673" v="0" actId="1076"/>
        <pc:sldMkLst>
          <pc:docMk/>
          <pc:sldMk cId="0" sldId="256"/>
        </pc:sldMkLst>
        <pc:spChg chg="mod">
          <ac:chgData name="Vieras" userId="" providerId="Windows Live" clId="Web-{5FAA74D1-49B5-4D0B-AEAB-42C26AA9BC25}" dt="2023-10-08T14:40:24.673" v="0" actId="1076"/>
          <ac:spMkLst>
            <pc:docMk/>
            <pc:sldMk cId="0" sldId="256"/>
            <ac:spMk id="85" creationId="{00000000-0000-0000-0000-000000000000}"/>
          </ac:spMkLst>
        </pc:spChg>
      </pc:sldChg>
    </pc:docChg>
  </pc:docChgLst>
  <pc:docChgLst>
    <pc:chgData name="Vieras" providerId="Windows Live" clId="Web-{7AA0A5EC-3F27-417A-973B-FB3DA29EE04F}"/>
    <pc:docChg chg="sldOrd">
      <pc:chgData name="Vieras" userId="" providerId="Windows Live" clId="Web-{7AA0A5EC-3F27-417A-973B-FB3DA29EE04F}" dt="2023-10-08T16:24:45.149" v="0"/>
      <pc:docMkLst>
        <pc:docMk/>
      </pc:docMkLst>
      <pc:sldChg chg="ord">
        <pc:chgData name="Vieras" userId="" providerId="Windows Live" clId="Web-{7AA0A5EC-3F27-417A-973B-FB3DA29EE04F}" dt="2023-10-08T16:24:45.149" v="0"/>
        <pc:sldMkLst>
          <pc:docMk/>
          <pc:sldMk cId="744870125" sldId="282"/>
        </pc:sldMkLst>
      </pc:sldChg>
    </pc:docChg>
  </pc:docChgLst>
  <pc:docChgLst>
    <pc:chgData name="Vesa Lahtinen" userId="827a9dc480be28da" providerId="LiveId" clId="{36B9A6B1-6357-4DAF-8DE3-7F8F7DD5FE11}"/>
    <pc:docChg chg="undo custSel addSld delSld modSld sldOrd">
      <pc:chgData name="Vesa Lahtinen" userId="827a9dc480be28da" providerId="LiveId" clId="{36B9A6B1-6357-4DAF-8DE3-7F8F7DD5FE11}" dt="2023-10-08T18:49:55.932" v="1316"/>
      <pc:docMkLst>
        <pc:docMk/>
      </pc:docMkLst>
      <pc:sldChg chg="modSp mod">
        <pc:chgData name="Vesa Lahtinen" userId="827a9dc480be28da" providerId="LiveId" clId="{36B9A6B1-6357-4DAF-8DE3-7F8F7DD5FE11}" dt="2023-10-08T12:09:09.495" v="55" actId="20577"/>
        <pc:sldMkLst>
          <pc:docMk/>
          <pc:sldMk cId="0" sldId="256"/>
        </pc:sldMkLst>
        <pc:spChg chg="mod">
          <ac:chgData name="Vesa Lahtinen" userId="827a9dc480be28da" providerId="LiveId" clId="{36B9A6B1-6357-4DAF-8DE3-7F8F7DD5FE11}" dt="2023-10-08T12:09:09.495" v="55" actId="20577"/>
          <ac:spMkLst>
            <pc:docMk/>
            <pc:sldMk cId="0" sldId="256"/>
            <ac:spMk id="84" creationId="{00000000-0000-0000-0000-000000000000}"/>
          </ac:spMkLst>
        </pc:spChg>
      </pc:sldChg>
      <pc:sldChg chg="modSp mod modAnim">
        <pc:chgData name="Vesa Lahtinen" userId="827a9dc480be28da" providerId="LiveId" clId="{36B9A6B1-6357-4DAF-8DE3-7F8F7DD5FE11}" dt="2023-10-08T12:21:28.847" v="210" actId="20577"/>
        <pc:sldMkLst>
          <pc:docMk/>
          <pc:sldMk cId="0" sldId="257"/>
        </pc:sldMkLst>
        <pc:spChg chg="mod">
          <ac:chgData name="Vesa Lahtinen" userId="827a9dc480be28da" providerId="LiveId" clId="{36B9A6B1-6357-4DAF-8DE3-7F8F7DD5FE11}" dt="2023-10-08T12:21:28.847" v="210" actId="20577"/>
          <ac:spMkLst>
            <pc:docMk/>
            <pc:sldMk cId="0" sldId="257"/>
            <ac:spMk id="61" creationId="{00000000-0000-0000-0000-000000000000}"/>
          </ac:spMkLst>
        </pc:spChg>
        <pc:spChg chg="mod">
          <ac:chgData name="Vesa Lahtinen" userId="827a9dc480be28da" providerId="LiveId" clId="{36B9A6B1-6357-4DAF-8DE3-7F8F7DD5FE11}" dt="2023-10-08T12:10:54.779" v="116" actId="1076"/>
          <ac:spMkLst>
            <pc:docMk/>
            <pc:sldMk cId="0" sldId="257"/>
            <ac:spMk id="16386" creationId="{00000000-0000-0000-0000-000000000000}"/>
          </ac:spMkLst>
        </pc:spChg>
      </pc:sldChg>
      <pc:sldChg chg="addSp delSp modSp mod modAnim">
        <pc:chgData name="Vesa Lahtinen" userId="827a9dc480be28da" providerId="LiveId" clId="{36B9A6B1-6357-4DAF-8DE3-7F8F7DD5FE11}" dt="2023-10-08T13:22:18.133" v="1275" actId="1076"/>
        <pc:sldMkLst>
          <pc:docMk/>
          <pc:sldMk cId="0" sldId="258"/>
        </pc:sldMkLst>
        <pc:spChg chg="mod">
          <ac:chgData name="Vesa Lahtinen" userId="827a9dc480be28da" providerId="LiveId" clId="{36B9A6B1-6357-4DAF-8DE3-7F8F7DD5FE11}" dt="2023-10-08T12:22:52.446" v="255" actId="5793"/>
          <ac:spMkLst>
            <pc:docMk/>
            <pc:sldMk cId="0" sldId="258"/>
            <ac:spMk id="67" creationId="{00000000-0000-0000-0000-000000000000}"/>
          </ac:spMkLst>
        </pc:spChg>
        <pc:picChg chg="add mod">
          <ac:chgData name="Vesa Lahtinen" userId="827a9dc480be28da" providerId="LiveId" clId="{36B9A6B1-6357-4DAF-8DE3-7F8F7DD5FE11}" dt="2023-10-08T13:22:18.133" v="1275" actId="1076"/>
          <ac:picMkLst>
            <pc:docMk/>
            <pc:sldMk cId="0" sldId="258"/>
            <ac:picMk id="3" creationId="{C24C8530-5B40-C4F7-11A1-4473C03139ED}"/>
          </ac:picMkLst>
        </pc:picChg>
        <pc:picChg chg="del">
          <ac:chgData name="Vesa Lahtinen" userId="827a9dc480be28da" providerId="LiveId" clId="{36B9A6B1-6357-4DAF-8DE3-7F8F7DD5FE11}" dt="2023-10-08T13:20:51.769" v="1271" actId="478"/>
          <ac:picMkLst>
            <pc:docMk/>
            <pc:sldMk cId="0" sldId="258"/>
            <ac:picMk id="18435" creationId="{00000000-0000-0000-0000-000000000000}"/>
          </ac:picMkLst>
        </pc:picChg>
      </pc:sldChg>
      <pc:sldChg chg="modSp modAnim">
        <pc:chgData name="Vesa Lahtinen" userId="827a9dc480be28da" providerId="LiveId" clId="{36B9A6B1-6357-4DAF-8DE3-7F8F7DD5FE11}" dt="2023-10-08T12:44:29.915" v="460" actId="20577"/>
        <pc:sldMkLst>
          <pc:docMk/>
          <pc:sldMk cId="0" sldId="259"/>
        </pc:sldMkLst>
        <pc:spChg chg="mod">
          <ac:chgData name="Vesa Lahtinen" userId="827a9dc480be28da" providerId="LiveId" clId="{36B9A6B1-6357-4DAF-8DE3-7F8F7DD5FE11}" dt="2023-10-08T12:44:29.915" v="460" actId="20577"/>
          <ac:spMkLst>
            <pc:docMk/>
            <pc:sldMk cId="0" sldId="259"/>
            <ac:spMk id="73" creationId="{00000000-0000-0000-0000-000000000000}"/>
          </ac:spMkLst>
        </pc:spChg>
      </pc:sldChg>
      <pc:sldChg chg="delSp modSp mod modAnim">
        <pc:chgData name="Vesa Lahtinen" userId="827a9dc480be28da" providerId="LiveId" clId="{36B9A6B1-6357-4DAF-8DE3-7F8F7DD5FE11}" dt="2023-10-08T12:20:03.772" v="198" actId="113"/>
        <pc:sldMkLst>
          <pc:docMk/>
          <pc:sldMk cId="0" sldId="260"/>
        </pc:sldMkLst>
        <pc:spChg chg="mod">
          <ac:chgData name="Vesa Lahtinen" userId="827a9dc480be28da" providerId="LiveId" clId="{36B9A6B1-6357-4DAF-8DE3-7F8F7DD5FE11}" dt="2023-10-08T12:20:03.772" v="198" actId="113"/>
          <ac:spMkLst>
            <pc:docMk/>
            <pc:sldMk cId="0" sldId="260"/>
            <ac:spMk id="79" creationId="{00000000-0000-0000-0000-000000000000}"/>
          </ac:spMkLst>
        </pc:spChg>
        <pc:spChg chg="del mod">
          <ac:chgData name="Vesa Lahtinen" userId="827a9dc480be28da" providerId="LiveId" clId="{36B9A6B1-6357-4DAF-8DE3-7F8F7DD5FE11}" dt="2023-10-08T12:14:23.794" v="143"/>
          <ac:spMkLst>
            <pc:docMk/>
            <pc:sldMk cId="0" sldId="260"/>
            <ac:spMk id="22533" creationId="{00000000-0000-0000-0000-000000000000}"/>
          </ac:spMkLst>
        </pc:spChg>
        <pc:picChg chg="del">
          <ac:chgData name="Vesa Lahtinen" userId="827a9dc480be28da" providerId="LiveId" clId="{36B9A6B1-6357-4DAF-8DE3-7F8F7DD5FE11}" dt="2023-10-08T12:14:01.614" v="131" actId="478"/>
          <ac:picMkLst>
            <pc:docMk/>
            <pc:sldMk cId="0" sldId="260"/>
            <ac:picMk id="22532" creationId="{00000000-0000-0000-0000-000000000000}"/>
          </ac:picMkLst>
        </pc:picChg>
      </pc:sldChg>
      <pc:sldChg chg="modSp del mod">
        <pc:chgData name="Vesa Lahtinen" userId="827a9dc480be28da" providerId="LiveId" clId="{36B9A6B1-6357-4DAF-8DE3-7F8F7DD5FE11}" dt="2023-10-08T12:15:27.550" v="162" actId="47"/>
        <pc:sldMkLst>
          <pc:docMk/>
          <pc:sldMk cId="0" sldId="261"/>
        </pc:sldMkLst>
        <pc:spChg chg="mod">
          <ac:chgData name="Vesa Lahtinen" userId="827a9dc480be28da" providerId="LiveId" clId="{36B9A6B1-6357-4DAF-8DE3-7F8F7DD5FE11}" dt="2023-10-08T12:14:34.953" v="144" actId="21"/>
          <ac:spMkLst>
            <pc:docMk/>
            <pc:sldMk cId="0" sldId="261"/>
            <ac:spMk id="85" creationId="{00000000-0000-0000-0000-000000000000}"/>
          </ac:spMkLst>
        </pc:spChg>
      </pc:sldChg>
      <pc:sldChg chg="modSp ord">
        <pc:chgData name="Vesa Lahtinen" userId="827a9dc480be28da" providerId="LiveId" clId="{36B9A6B1-6357-4DAF-8DE3-7F8F7DD5FE11}" dt="2023-10-08T12:27:45.495" v="279" actId="20577"/>
        <pc:sldMkLst>
          <pc:docMk/>
          <pc:sldMk cId="0" sldId="262"/>
        </pc:sldMkLst>
        <pc:spChg chg="mod">
          <ac:chgData name="Vesa Lahtinen" userId="827a9dc480be28da" providerId="LiveId" clId="{36B9A6B1-6357-4DAF-8DE3-7F8F7DD5FE11}" dt="2023-10-08T12:27:45.495" v="279" actId="20577"/>
          <ac:spMkLst>
            <pc:docMk/>
            <pc:sldMk cId="0" sldId="262"/>
            <ac:spMk id="28675" creationId="{00000000-0000-0000-0000-000000000000}"/>
          </ac:spMkLst>
        </pc:spChg>
      </pc:sldChg>
      <pc:sldChg chg="del">
        <pc:chgData name="Vesa Lahtinen" userId="827a9dc480be28da" providerId="LiveId" clId="{36B9A6B1-6357-4DAF-8DE3-7F8F7DD5FE11}" dt="2023-10-08T12:13:15.914" v="130" actId="47"/>
        <pc:sldMkLst>
          <pc:docMk/>
          <pc:sldMk cId="1623665338" sldId="271"/>
        </pc:sldMkLst>
      </pc:sldChg>
      <pc:sldChg chg="del">
        <pc:chgData name="Vesa Lahtinen" userId="827a9dc480be28da" providerId="LiveId" clId="{36B9A6B1-6357-4DAF-8DE3-7F8F7DD5FE11}" dt="2023-10-08T12:09:12.221" v="56" actId="47"/>
        <pc:sldMkLst>
          <pc:docMk/>
          <pc:sldMk cId="866422851" sldId="272"/>
        </pc:sldMkLst>
      </pc:sldChg>
      <pc:sldChg chg="modSp">
        <pc:chgData name="Vesa Lahtinen" userId="827a9dc480be28da" providerId="LiveId" clId="{36B9A6B1-6357-4DAF-8DE3-7F8F7DD5FE11}" dt="2023-10-08T12:25:51.984" v="267" actId="255"/>
        <pc:sldMkLst>
          <pc:docMk/>
          <pc:sldMk cId="2861511691" sldId="273"/>
        </pc:sldMkLst>
        <pc:spChg chg="mod">
          <ac:chgData name="Vesa Lahtinen" userId="827a9dc480be28da" providerId="LiveId" clId="{36B9A6B1-6357-4DAF-8DE3-7F8F7DD5FE11}" dt="2023-10-08T12:25:51.984" v="267" actId="255"/>
          <ac:spMkLst>
            <pc:docMk/>
            <pc:sldMk cId="2861511691" sldId="273"/>
            <ac:spMk id="3" creationId="{F6D42156-BF25-4DDC-BD8C-BF6055B84A0B}"/>
          </ac:spMkLst>
        </pc:spChg>
      </pc:sldChg>
      <pc:sldChg chg="del">
        <pc:chgData name="Vesa Lahtinen" userId="827a9dc480be28da" providerId="LiveId" clId="{36B9A6B1-6357-4DAF-8DE3-7F8F7DD5FE11}" dt="2023-10-08T12:13:11.968" v="128" actId="47"/>
        <pc:sldMkLst>
          <pc:docMk/>
          <pc:sldMk cId="4049327012" sldId="276"/>
        </pc:sldMkLst>
      </pc:sldChg>
      <pc:sldChg chg="del">
        <pc:chgData name="Vesa Lahtinen" userId="827a9dc480be28da" providerId="LiveId" clId="{36B9A6B1-6357-4DAF-8DE3-7F8F7DD5FE11}" dt="2023-10-08T12:13:13.123" v="129" actId="47"/>
        <pc:sldMkLst>
          <pc:docMk/>
          <pc:sldMk cId="3036254433" sldId="277"/>
        </pc:sldMkLst>
      </pc:sldChg>
      <pc:sldChg chg="del">
        <pc:chgData name="Vesa Lahtinen" userId="827a9dc480be28da" providerId="LiveId" clId="{36B9A6B1-6357-4DAF-8DE3-7F8F7DD5FE11}" dt="2023-10-08T12:12:38.824" v="127" actId="47"/>
        <pc:sldMkLst>
          <pc:docMk/>
          <pc:sldMk cId="2533902734" sldId="278"/>
        </pc:sldMkLst>
      </pc:sldChg>
      <pc:sldChg chg="modSp">
        <pc:chgData name="Vesa Lahtinen" userId="827a9dc480be28da" providerId="LiveId" clId="{36B9A6B1-6357-4DAF-8DE3-7F8F7DD5FE11}" dt="2023-10-08T12:31:51.486" v="358" actId="20578"/>
        <pc:sldMkLst>
          <pc:docMk/>
          <pc:sldMk cId="798349" sldId="279"/>
        </pc:sldMkLst>
        <pc:spChg chg="mod">
          <ac:chgData name="Vesa Lahtinen" userId="827a9dc480be28da" providerId="LiveId" clId="{36B9A6B1-6357-4DAF-8DE3-7F8F7DD5FE11}" dt="2023-10-08T12:31:51.486" v="358" actId="20578"/>
          <ac:spMkLst>
            <pc:docMk/>
            <pc:sldMk cId="798349" sldId="279"/>
            <ac:spMk id="3" creationId="{CDA63667-BDAC-AA78-B43D-9977A53863E8}"/>
          </ac:spMkLst>
        </pc:spChg>
      </pc:sldChg>
      <pc:sldChg chg="delSp modSp mod modAnim">
        <pc:chgData name="Vesa Lahtinen" userId="827a9dc480be28da" providerId="LiveId" clId="{36B9A6B1-6357-4DAF-8DE3-7F8F7DD5FE11}" dt="2023-10-08T12:28:40.397" v="291" actId="20577"/>
        <pc:sldMkLst>
          <pc:docMk/>
          <pc:sldMk cId="3562062577" sldId="280"/>
        </pc:sldMkLst>
        <pc:spChg chg="del mod">
          <ac:chgData name="Vesa Lahtinen" userId="827a9dc480be28da" providerId="LiveId" clId="{36B9A6B1-6357-4DAF-8DE3-7F8F7DD5FE11}" dt="2023-10-08T12:26:37.478" v="270" actId="478"/>
          <ac:spMkLst>
            <pc:docMk/>
            <pc:sldMk cId="3562062577" sldId="280"/>
            <ac:spMk id="3" creationId="{298F2F6F-F798-06FF-F985-4FA39F45840B}"/>
          </ac:spMkLst>
        </pc:spChg>
        <pc:spChg chg="mod">
          <ac:chgData name="Vesa Lahtinen" userId="827a9dc480be28da" providerId="LiveId" clId="{36B9A6B1-6357-4DAF-8DE3-7F8F7DD5FE11}" dt="2023-10-08T12:28:34.480" v="288" actId="20577"/>
          <ac:spMkLst>
            <pc:docMk/>
            <pc:sldMk cId="3562062577" sldId="280"/>
            <ac:spMk id="5" creationId="{29725185-EAD7-1F48-765F-7933C34C9FA2}"/>
          </ac:spMkLst>
        </pc:spChg>
      </pc:sldChg>
      <pc:sldChg chg="del">
        <pc:chgData name="Vesa Lahtinen" userId="827a9dc480be28da" providerId="LiveId" clId="{36B9A6B1-6357-4DAF-8DE3-7F8F7DD5FE11}" dt="2023-10-08T13:26:21.560" v="1285" actId="47"/>
        <pc:sldMkLst>
          <pc:docMk/>
          <pc:sldMk cId="789242453" sldId="281"/>
        </pc:sldMkLst>
      </pc:sldChg>
      <pc:sldChg chg="modSp mod ord modAnim">
        <pc:chgData name="Vesa Lahtinen" userId="827a9dc480be28da" providerId="LiveId" clId="{36B9A6B1-6357-4DAF-8DE3-7F8F7DD5FE11}" dt="2023-10-08T18:49:55.932" v="1316"/>
        <pc:sldMkLst>
          <pc:docMk/>
          <pc:sldMk cId="744870125" sldId="282"/>
        </pc:sldMkLst>
        <pc:spChg chg="mod">
          <ac:chgData name="Vesa Lahtinen" userId="827a9dc480be28da" providerId="LiveId" clId="{36B9A6B1-6357-4DAF-8DE3-7F8F7DD5FE11}" dt="2023-10-08T12:53:17.832" v="766" actId="27636"/>
          <ac:spMkLst>
            <pc:docMk/>
            <pc:sldMk cId="744870125" sldId="282"/>
            <ac:spMk id="3" creationId="{6CA5DB6F-53CA-A536-D006-F81AF86D662C}"/>
          </ac:spMkLst>
        </pc:spChg>
      </pc:sldChg>
      <pc:sldChg chg="addSp delSp modSp mod">
        <pc:chgData name="Vesa Lahtinen" userId="827a9dc480be28da" providerId="LiveId" clId="{36B9A6B1-6357-4DAF-8DE3-7F8F7DD5FE11}" dt="2023-10-08T13:34:02.589" v="1314" actId="20577"/>
        <pc:sldMkLst>
          <pc:docMk/>
          <pc:sldMk cId="1983754449" sldId="283"/>
        </pc:sldMkLst>
        <pc:spChg chg="mod">
          <ac:chgData name="Vesa Lahtinen" userId="827a9dc480be28da" providerId="LiveId" clId="{36B9A6B1-6357-4DAF-8DE3-7F8F7DD5FE11}" dt="2023-10-08T13:34:02.589" v="1314" actId="20577"/>
          <ac:spMkLst>
            <pc:docMk/>
            <pc:sldMk cId="1983754449" sldId="283"/>
            <ac:spMk id="2" creationId="{93569435-2814-D4ED-453E-C5953332A8FA}"/>
          </ac:spMkLst>
        </pc:spChg>
        <pc:spChg chg="add del">
          <ac:chgData name="Vesa Lahtinen" userId="827a9dc480be28da" providerId="LiveId" clId="{36B9A6B1-6357-4DAF-8DE3-7F8F7DD5FE11}" dt="2023-10-08T13:23:49.823" v="1278" actId="22"/>
          <ac:spMkLst>
            <pc:docMk/>
            <pc:sldMk cId="1983754449" sldId="283"/>
            <ac:spMk id="6" creationId="{5C32C152-5FD1-216E-672F-4BE4566FF861}"/>
          </ac:spMkLst>
        </pc:spChg>
        <pc:picChg chg="del">
          <ac:chgData name="Vesa Lahtinen" userId="827a9dc480be28da" providerId="LiveId" clId="{36B9A6B1-6357-4DAF-8DE3-7F8F7DD5FE11}" dt="2023-10-08T13:23:42.481" v="1276" actId="478"/>
          <ac:picMkLst>
            <pc:docMk/>
            <pc:sldMk cId="1983754449" sldId="283"/>
            <ac:picMk id="4" creationId="{D7E18AE3-D130-22EF-F11C-A957D3A8AFA4}"/>
          </ac:picMkLst>
        </pc:picChg>
        <pc:picChg chg="add mod">
          <ac:chgData name="Vesa Lahtinen" userId="827a9dc480be28da" providerId="LiveId" clId="{36B9A6B1-6357-4DAF-8DE3-7F8F7DD5FE11}" dt="2023-10-08T13:25:32.502" v="1284" actId="1076"/>
          <ac:picMkLst>
            <pc:docMk/>
            <pc:sldMk cId="1983754449" sldId="283"/>
            <ac:picMk id="8" creationId="{0B3A58C1-7646-445C-0355-ED0A0EC5D2A0}"/>
          </ac:picMkLst>
        </pc:picChg>
      </pc:sldChg>
      <pc:sldChg chg="modSp new mod modAnim">
        <pc:chgData name="Vesa Lahtinen" userId="827a9dc480be28da" providerId="LiveId" clId="{36B9A6B1-6357-4DAF-8DE3-7F8F7DD5FE11}" dt="2023-10-08T13:10:39.871" v="1270"/>
        <pc:sldMkLst>
          <pc:docMk/>
          <pc:sldMk cId="3114014328" sldId="284"/>
        </pc:sldMkLst>
        <pc:spChg chg="mod">
          <ac:chgData name="Vesa Lahtinen" userId="827a9dc480be28da" providerId="LiveId" clId="{36B9A6B1-6357-4DAF-8DE3-7F8F7DD5FE11}" dt="2023-10-08T13:01:11.185" v="1056" actId="1076"/>
          <ac:spMkLst>
            <pc:docMk/>
            <pc:sldMk cId="3114014328" sldId="284"/>
            <ac:spMk id="2" creationId="{FF3FC386-9654-51A1-E229-2D54759E62ED}"/>
          </ac:spMkLst>
        </pc:spChg>
        <pc:spChg chg="mod">
          <ac:chgData name="Vesa Lahtinen" userId="827a9dc480be28da" providerId="LiveId" clId="{36B9A6B1-6357-4DAF-8DE3-7F8F7DD5FE11}" dt="2023-10-08T13:10:21.602" v="1269" actId="6549"/>
          <ac:spMkLst>
            <pc:docMk/>
            <pc:sldMk cId="3114014328" sldId="284"/>
            <ac:spMk id="3" creationId="{001404FB-1E22-831F-EA1D-48E9321FE193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hape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custGeom>
            <a:avLst/>
            <a:gdLst>
              <a:gd name="T0" fmla="*/ 0 w 120000"/>
              <a:gd name="T1" fmla="*/ 0 h 120000"/>
              <a:gd name="T2" fmla="*/ 2147483646 w 120000"/>
              <a:gd name="T3" fmla="*/ 0 h 120000"/>
              <a:gd name="T4" fmla="*/ 2147483646 w 120000"/>
              <a:gd name="T5" fmla="*/ 2147483646 h 120000"/>
              <a:gd name="T6" fmla="*/ 0 w 120000"/>
              <a:gd name="T7" fmla="*/ 2147483646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pPr lvl="0"/>
            <a:endParaRPr noProof="0"/>
          </a:p>
        </p:txBody>
      </p:sp>
    </p:spTree>
    <p:extLst>
      <p:ext uri="{BB962C8B-B14F-4D97-AF65-F5344CB8AC3E}">
        <p14:creationId xmlns:p14="http://schemas.microsoft.com/office/powerpoint/2010/main" val="135055218"/>
      </p:ext>
    </p:extLst>
  </p:cSld>
  <p:clrMap bg1="lt1" tx1="dk1" bg2="dk2" tx2="lt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742950" indent="-28575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11430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6002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2057400" indent="-228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hape 5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7411" name="Shape 5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hape 6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19459" name="Shape 6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hape 69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1507" name="Shape 70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hape 87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7651" name="Shape 88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hape 75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3555" name="Shape 76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fi-FI" altLang="fi-FI"/>
              <a:t>3. Moos. 19: http://www.evl.fi/raamattu/1992/3Moos.19.html#o24</a:t>
            </a:r>
          </a:p>
          <a:p>
            <a:pPr eaLnBrk="1" hangingPunct="1">
              <a:spcBef>
                <a:spcPct val="0"/>
              </a:spcBef>
            </a:pPr>
            <a:r>
              <a:rPr lang="fi-FI" altLang="fi-FI"/>
              <a:t>Hasideista ks. https://fi.wikipedia.org/wiki/Hasidismi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hape 93"/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>
            <a:headEnd/>
            <a:tailEnd/>
          </a:ln>
        </p:spPr>
      </p:sp>
      <p:sp>
        <p:nvSpPr>
          <p:cNvPr id="29699" name="Shape 94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fi-FI" altLang="fi-FI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685800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9471" y="577850"/>
            <a:ext cx="6065044" cy="25146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6000" spc="-90" baseline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76" y="3148807"/>
            <a:ext cx="5190863" cy="1234440"/>
          </a:xfrm>
        </p:spPr>
        <p:txBody>
          <a:bodyPr>
            <a:normAutofit/>
          </a:bodyPr>
          <a:lstStyle>
            <a:lvl1pPr marL="0" indent="0" algn="l">
              <a:buNone/>
              <a:defRPr sz="2100">
                <a:solidFill>
                  <a:schemeClr val="bg1"/>
                </a:solidFill>
                <a:latin typeface="+mj-lt"/>
              </a:defRPr>
            </a:lvl1pPr>
            <a:lvl2pPr marL="342900" indent="0" algn="ctr">
              <a:buNone/>
              <a:defRPr sz="21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fi-FI"/>
              <a:t>Muokkaa alaotsikon perustyyliä napsautt.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00000000-1234-1234-1234-12341234123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92196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133747411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18473" y="521494"/>
            <a:ext cx="1478756" cy="3600450"/>
          </a:xfrm>
        </p:spPr>
        <p:txBody>
          <a:bodyPr vert="eaVert"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3983" y="535783"/>
            <a:ext cx="4350544" cy="4050506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809281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233778" y="445030"/>
            <a:ext cx="6390449" cy="572699"/>
          </a:xfrm>
          <a:prstGeom prst="rect">
            <a:avLst/>
          </a:prstGeom>
        </p:spPr>
        <p:txBody>
          <a:bodyPr anchor="t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233778" y="1152475"/>
            <a:ext cx="6390449" cy="3416400"/>
          </a:xfrm>
          <a:prstGeom prst="rect">
            <a:avLst/>
          </a:prstGeom>
        </p:spPr>
        <p:txBody>
          <a:bodyPr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" name="Shape 19"/>
          <p:cNvSpPr txBox="1">
            <a:spLocks noGrp="1"/>
          </p:cNvSpPr>
          <p:nvPr>
            <p:ph type="sldNum" idx="10"/>
          </p:nvPr>
        </p:nvSpPr>
        <p:spPr>
          <a:xfrm>
            <a:off x="6354763" y="4662488"/>
            <a:ext cx="411162" cy="393700"/>
          </a:xfrm>
        </p:spPr>
        <p:txBody>
          <a:bodyPr tIns="91425" bIns="91425">
            <a:noAutofit/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kern="0">
                <a:ea typeface="Arial"/>
                <a:cs typeface="Arial"/>
              </a:defRPr>
            </a:lvl1pPr>
          </a:lstStyle>
          <a:p>
            <a:pPr>
              <a:defRPr/>
            </a:pPr>
            <a:fld id="{C19C492F-88D3-4897-8CB0-D5A45DE0445A}" type="slidenum">
              <a:rPr lang="fi"/>
              <a:pPr>
                <a:defRPr/>
              </a:pPr>
              <a:t>‹#›</a:t>
            </a:fld>
            <a:endParaRPr lang="fi"/>
          </a:p>
        </p:txBody>
      </p:sp>
    </p:spTree>
    <p:extLst>
      <p:ext uri="{BB962C8B-B14F-4D97-AF65-F5344CB8AC3E}">
        <p14:creationId xmlns:p14="http://schemas.microsoft.com/office/powerpoint/2010/main" val="2700570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71934250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9471" y="575564"/>
            <a:ext cx="6064187" cy="2516886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000" b="0" baseline="0">
                <a:solidFill>
                  <a:schemeClr val="accent1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5475" y="3140456"/>
            <a:ext cx="5189792" cy="1234440"/>
          </a:xfrm>
        </p:spPr>
        <p:txBody>
          <a:bodyPr anchor="t">
            <a:normAutofit/>
          </a:bodyPr>
          <a:lstStyle>
            <a:lvl1pPr marL="0" indent="0">
              <a:buNone/>
              <a:defRPr sz="2100">
                <a:solidFill>
                  <a:schemeClr val="tx1"/>
                </a:solidFill>
                <a:latin typeface="+mj-lt"/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078820482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0619" y="1495044"/>
            <a:ext cx="2854643" cy="2825496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568303" y="1495044"/>
            <a:ext cx="2854643" cy="2825496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498340685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619" y="1524000"/>
            <a:ext cx="2854643" cy="54255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619" y="2052113"/>
            <a:ext cx="2854643" cy="24003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574732" y="1522476"/>
            <a:ext cx="2854643" cy="541782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1500" b="0" cap="all" baseline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574732" y="2050542"/>
            <a:ext cx="2854643" cy="2400300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200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9167318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936561770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87183730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286250" y="0"/>
            <a:ext cx="2571750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647040" y="406712"/>
            <a:ext cx="1903095" cy="144018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270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" y="571500"/>
            <a:ext cx="3429000" cy="3429000"/>
          </a:xfrm>
        </p:spPr>
        <p:txBody>
          <a:bodyPr/>
          <a:lstStyle>
            <a:lvl1pPr>
              <a:defRPr sz="1650"/>
            </a:lvl1pPr>
            <a:lvl2pPr>
              <a:defRPr sz="1425"/>
            </a:lvl2pPr>
            <a:lvl3pPr>
              <a:defRPr sz="1275"/>
            </a:lvl3pPr>
            <a:lvl4pPr>
              <a:defRPr sz="1125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55240" y="1883860"/>
            <a:ext cx="1911668" cy="2345240"/>
          </a:xfrm>
        </p:spPr>
        <p:txBody>
          <a:bodyPr>
            <a:normAutofit/>
          </a:bodyPr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125">
                <a:solidFill>
                  <a:srgbClr val="404040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105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147847463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188" y="4064002"/>
            <a:ext cx="6064187" cy="459962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2100" b="0">
                <a:solidFill>
                  <a:srgbClr val="FFFFFF"/>
                </a:solidFill>
              </a:defRPr>
            </a:lvl1pPr>
          </a:lstStyle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6858000" cy="3998214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600"/>
              </a:spcBef>
              <a:buNone/>
              <a:defRPr sz="2400">
                <a:solidFill>
                  <a:srgbClr val="4D4D4D"/>
                </a:solidFill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fi-FI"/>
              <a:t>Lisää kuva napsauttamalla kuvaketta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619" y="4432301"/>
            <a:ext cx="5191506" cy="40005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spcBef>
                <a:spcPts val="900"/>
              </a:spcBef>
              <a:buNone/>
              <a:defRPr sz="1050">
                <a:solidFill>
                  <a:srgbClr val="262626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75000"/>
                  </a:srgb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42554656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69690" y="374650"/>
            <a:ext cx="6059686" cy="12436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404" y="1495045"/>
            <a:ext cx="6048971" cy="28246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85763" y="4809335"/>
            <a:ext cx="231457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5763" y="4916023"/>
            <a:ext cx="2828925" cy="1714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13" cap="all" baseline="0">
                <a:solidFill>
                  <a:schemeClr val="tx1">
                    <a:alpha val="75000"/>
                  </a:schemeClr>
                </a:solidFill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05895" y="4372312"/>
            <a:ext cx="1645920" cy="104777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6750" b="0">
                <a:ln>
                  <a:noFill/>
                </a:ln>
                <a:solidFill>
                  <a:schemeClr val="accent1">
                    <a:alpha val="20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67BDBB2-ED13-4467-AA12-E959FC27C4CA}" type="slidenum">
              <a:rPr lang="en-US" altLang="fi-FI" smtClean="0"/>
              <a:pPr>
                <a:defRPr/>
              </a:pPr>
              <a:t>‹#›</a:t>
            </a:fld>
            <a:endParaRPr lang="en-US" altLang="fi-FI"/>
          </a:p>
        </p:txBody>
      </p:sp>
    </p:spTree>
    <p:extLst>
      <p:ext uri="{BB962C8B-B14F-4D97-AF65-F5344CB8AC3E}">
        <p14:creationId xmlns:p14="http://schemas.microsoft.com/office/powerpoint/2010/main" val="324512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63" r:id="rId2"/>
    <p:sldLayoutId id="2147483764" r:id="rId3"/>
    <p:sldLayoutId id="2147483765" r:id="rId4"/>
    <p:sldLayoutId id="2147483766" r:id="rId5"/>
    <p:sldLayoutId id="2147483767" r:id="rId6"/>
    <p:sldLayoutId id="2147483768" r:id="rId7"/>
    <p:sldLayoutId id="2147483769" r:id="rId8"/>
    <p:sldLayoutId id="2147483770" r:id="rId9"/>
    <p:sldLayoutId id="2147483771" r:id="rId10"/>
    <p:sldLayoutId id="2147483772" r:id="rId11"/>
    <p:sldLayoutId id="2147483773" r:id="rId12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600" kern="1200" spc="-9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85000"/>
        </a:lnSpc>
        <a:spcBef>
          <a:spcPts val="975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205740" indent="-257175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411480" indent="-41148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5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617220" indent="-61722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22960" indent="-82296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9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0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20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350000" indent="-171450" algn="l" defTabSz="685800" rtl="0" eaLnBrk="1" latinLnBrk="0" hangingPunct="1">
        <a:lnSpc>
          <a:spcPct val="85000"/>
        </a:lnSpc>
        <a:spcBef>
          <a:spcPts val="450"/>
        </a:spcBef>
        <a:buFont typeface="Arial" pitchFamily="34" charset="0"/>
        <a:buChar char=" "/>
        <a:defRPr sz="135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imesofisrael.com/liveblog_entry/hamas-spokesman-says-iran-gave-support-for-surprise-attack-on-israel/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i.wikipedia.org/wiki/Juha_K%C3%A4rkk%C3%A4inen" TargetMode="External"/><Relationship Id="rId2" Type="http://schemas.openxmlformats.org/officeDocument/2006/relationships/hyperlink" Target="https://www.mtvuutiset.fi/artikkeli/tavarataloyrittaja-karkkaiselta-hurja-syytos-presidentti-sauli-niinistosta-nwo-katyri-kiisti-paivityksessaan-myos-holokaustin/8272656" TargetMode="External"/><Relationship Id="rId1" Type="http://schemas.openxmlformats.org/officeDocument/2006/relationships/slideLayout" Target="../slideLayouts/slideLayout12.xml"/><Relationship Id="rId5" Type="http://schemas.openxmlformats.org/officeDocument/2006/relationships/hyperlink" Target="https://www.youtube.com/watch?v=7z2Ignq93nE" TargetMode="External"/><Relationship Id="rId4" Type="http://schemas.openxmlformats.org/officeDocument/2006/relationships/hyperlink" Target="https://www.iltalehti.fi/kotimaa/a/a94c2128-f366-4f30-a34e-c4db46e07d59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9zujnEd--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7z2Ignq93n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1192F48-23A7-4AEA-B9BB-1FC76CEA45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z="2800"/>
              <a:t>Päivän aforismi: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F6D42156-BF25-4DDC-BD8C-BF6055B84A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PEREGRINO MOLESTUS NON ERIS; </a:t>
            </a:r>
            <a:r>
              <a:rPr lang="pt-BR" sz="2600" dirty="0">
                <a:solidFill>
                  <a:srgbClr val="000000"/>
                </a:solidFill>
                <a:latin typeface="system-ui"/>
              </a:rPr>
              <a:t>SCITIS </a:t>
            </a:r>
            <a:r>
              <a:rPr lang="pt-BR" sz="2600">
                <a:solidFill>
                  <a:srgbClr val="000000"/>
                </a:solidFill>
                <a:latin typeface="system-ui"/>
              </a:rPr>
              <a:t>ENIM</a:t>
            </a:r>
            <a:r>
              <a:rPr lang="pt-BR" sz="2600" b="0" i="0">
                <a:solidFill>
                  <a:srgbClr val="000000"/>
                </a:solidFill>
                <a:effectLst/>
                <a:latin typeface="system-ui"/>
              </a:rPr>
              <a:t> ADVENARUM ANIMAS</a:t>
            </a:r>
            <a:r>
              <a:rPr lang="pt-BR" sz="2600">
                <a:solidFill>
                  <a:srgbClr val="000000"/>
                </a:solidFill>
                <a:latin typeface="system-ui"/>
              </a:rPr>
              <a:t>.</a:t>
            </a:r>
            <a:endParaRPr lang="fi-FI"/>
          </a:p>
          <a:p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Älä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sorra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muukalaista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; </a:t>
            </a:r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olettehan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itse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olleet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 </a:t>
            </a:r>
            <a:r>
              <a:rPr lang="pt-BR" sz="2600" b="0" i="0" dirty="0" err="1">
                <a:solidFill>
                  <a:srgbClr val="000000"/>
                </a:solidFill>
                <a:effectLst/>
                <a:latin typeface="system-ui"/>
              </a:rPr>
              <a:t>muukalaisina</a:t>
            </a:r>
            <a:r>
              <a:rPr lang="pt-BR" sz="2600" b="0" i="0" dirty="0">
                <a:solidFill>
                  <a:srgbClr val="000000"/>
                </a:solidFill>
                <a:effectLst/>
                <a:latin typeface="system-ui"/>
              </a:rPr>
              <a:t>.</a:t>
            </a:r>
          </a:p>
          <a:p>
            <a:r>
              <a:rPr lang="pt-BR" sz="2600" dirty="0">
                <a:latin typeface="system-ui"/>
              </a:rPr>
              <a:t>(2.Moos.23:9)</a:t>
            </a:r>
          </a:p>
          <a:p>
            <a:endParaRPr lang="pt-BR" sz="2800">
              <a:latin typeface="system-ui"/>
            </a:endParaRPr>
          </a:p>
          <a:p>
            <a:endParaRPr lang="pt-BR" sz="1800" b="0" i="0">
              <a:solidFill>
                <a:srgbClr val="000000"/>
              </a:solidFill>
              <a:effectLst/>
              <a:latin typeface="system-ui"/>
            </a:endParaRPr>
          </a:p>
        </p:txBody>
      </p:sp>
    </p:spTree>
    <p:extLst>
      <p:ext uri="{BB962C8B-B14F-4D97-AF65-F5344CB8AC3E}">
        <p14:creationId xmlns:p14="http://schemas.microsoft.com/office/powerpoint/2010/main" val="2861511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F3FC386-9654-51A1-E229-2D54759E62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3" y="140979"/>
            <a:ext cx="6390449" cy="572699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01404FB-1E22-831F-EA1D-48E9321FE1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8" y="713678"/>
            <a:ext cx="6390449" cy="4429821"/>
          </a:xfrm>
        </p:spPr>
        <p:txBody>
          <a:bodyPr>
            <a:normAutofit fontScale="85000" lnSpcReduction="20000"/>
          </a:bodyPr>
          <a:lstStyle/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- Gazassa ei minkäänlaista näkymää paremmasta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 tulevaisuudesta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 i="1">
                <a:latin typeface="Calibri" panose="020F0502020204030204" pitchFamily="34" charset="0"/>
                <a:cs typeface="Arial" panose="020B0604020202020204" pitchFamily="34" charset="0"/>
              </a:rPr>
              <a:t>- Hamas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haluaa nostaa Gazan takaisin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 kansainvälisen politiikan asialistalle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- Iran lauantain 7.10. iskujen mahdollistaja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- Sota Palestiinassa vie huomion muista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 konflikteista, monta hyötyjää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- Hyökkäys pysäyttää Israelin ja Saudi-Arabian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 suhteiden normalisoinnin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- Palestiinalaisten asemaan on lopulta pakko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 löytää poliittinen ratkaisu</a:t>
            </a:r>
          </a:p>
          <a:p>
            <a:pPr marL="469900" lvl="1" indent="0">
              <a:spcBef>
                <a:spcPts val="300"/>
              </a:spcBef>
              <a:buNone/>
            </a:pPr>
            <a:endParaRPr lang="fi-FI" altLang="fi-FI" sz="2400" i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1500" i="1">
                <a:latin typeface="Calibri" panose="020F0502020204030204" pitchFamily="34" charset="0"/>
                <a:cs typeface="Arial" panose="020B0604020202020204" pitchFamily="34" charset="0"/>
              </a:rPr>
              <a:t>Iranin tuki ks.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1500" i="1">
                <a:latin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fi-FI" altLang="fi-FI" sz="1500" i="1">
                <a:latin typeface="Calibri" panose="020F0502020204030204" pitchFamily="34" charset="0"/>
                <a:cs typeface="Arial" panose="020B0604020202020204" pitchFamily="34" charset="0"/>
                <a:hlinkClick r:id="rId2"/>
              </a:rPr>
              <a:t>https://www.timesofisrael.com/liveblog_entry/hamas-spokesman-says-iran-gave-support-for-surprise-attack-on-israel/</a:t>
            </a:r>
            <a:endParaRPr lang="fi-FI" altLang="fi-FI" sz="1500" i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69900" lvl="1" indent="0">
              <a:spcBef>
                <a:spcPts val="300"/>
              </a:spcBef>
              <a:buNone/>
            </a:pPr>
            <a:endParaRPr lang="fi-FI" altLang="fi-FI" sz="2400" i="1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1700" i="1">
                <a:latin typeface="Calibri" panose="020F0502020204030204" pitchFamily="34" charset="0"/>
                <a:cs typeface="Arial" panose="020B0604020202020204" pitchFamily="34" charset="0"/>
              </a:rPr>
              <a:t>Hamas</a:t>
            </a:r>
            <a:r>
              <a:rPr lang="fi-FI" altLang="fi-FI" sz="1700">
                <a:latin typeface="Calibri" panose="020F0502020204030204" pitchFamily="34" charset="0"/>
                <a:cs typeface="Arial" panose="020B0604020202020204" pitchFamily="34" charset="0"/>
              </a:rPr>
              <a:t> soti Israelia vastaan (11 päivän sota) viimeksi v.2021</a:t>
            </a:r>
          </a:p>
          <a:p>
            <a:pPr marL="469900" lvl="1" indent="0">
              <a:spcBef>
                <a:spcPts val="300"/>
              </a:spcBef>
            </a:pPr>
            <a:r>
              <a:rPr lang="fi-FI" altLang="fi-FI" sz="1700">
                <a:latin typeface="Calibri" panose="020F0502020204030204" pitchFamily="34" charset="0"/>
                <a:cs typeface="Arial" panose="020B0604020202020204" pitchFamily="34" charset="0"/>
              </a:rPr>
              <a:t>https://fi.wikipedia.org/wiki/Palestiinan_pakolaisuus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3114014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BB91703-B65E-4EB5-9AEC-7E1DB279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8FE654A-E6CA-4AE7-91BF-4CC80A4B0D7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2800"/>
              <a:t>Antisemitismi Suomessa:</a:t>
            </a:r>
          </a:p>
          <a:p>
            <a:r>
              <a:rPr lang="fi-FI" sz="1100">
                <a:hlinkClick r:id="rId2"/>
              </a:rPr>
              <a:t>https://www.mtvuutiset.fi/artikkeli/tavarataloyrittaja-karkkaiselta-hurja-syytos-presidentti-sauli-niinistosta-nwo-katyri-kiisti-paivityksessaan-myos-holokaustin/8272656</a:t>
            </a:r>
            <a:endParaRPr lang="fi-FI" sz="1100"/>
          </a:p>
          <a:p>
            <a:endParaRPr lang="fi-FI" sz="1100"/>
          </a:p>
          <a:p>
            <a:r>
              <a:rPr lang="fi-FI" sz="1100">
                <a:hlinkClick r:id="rId3"/>
              </a:rPr>
              <a:t>https://fi.wikipedia.org/wiki/Juha_K%C3%A4rkk%C3%A4inen</a:t>
            </a:r>
            <a:endParaRPr lang="fi-FI" sz="1100"/>
          </a:p>
          <a:p>
            <a:endParaRPr lang="fi-FI" sz="1100"/>
          </a:p>
          <a:p>
            <a:r>
              <a:rPr lang="fi-FI" sz="1100">
                <a:hlinkClick r:id="rId4"/>
              </a:rPr>
              <a:t>https://www.iltalehti.fi/kotimaa/a/a94c2128-f366-4f30-a34e-c4db46e07d59</a:t>
            </a:r>
            <a:endParaRPr lang="fi-FI" sz="1100"/>
          </a:p>
          <a:p>
            <a:endParaRPr lang="fi-FI" sz="1100"/>
          </a:p>
          <a:p>
            <a:endParaRPr lang="fi-FI" sz="1100"/>
          </a:p>
          <a:p>
            <a:endParaRPr lang="fi-FI" sz="1100"/>
          </a:p>
          <a:p>
            <a:r>
              <a:rPr lang="pt-BR" sz="1100" b="0" i="0">
                <a:solidFill>
                  <a:srgbClr val="000000"/>
                </a:solidFill>
                <a:effectLst/>
                <a:latin typeface="system-ui"/>
              </a:rPr>
              <a:t>Schindlerin lista loppukohtaus:</a:t>
            </a:r>
          </a:p>
          <a:p>
            <a:r>
              <a:rPr lang="pt-BR" sz="1100">
                <a:latin typeface="system-ui"/>
                <a:hlinkClick r:id="rId5"/>
              </a:rPr>
              <a:t>https://www.youtube.com/watch?v=7z2Ignq93nE</a:t>
            </a:r>
            <a:endParaRPr lang="pt-BR" sz="1100">
              <a:latin typeface="system-ui"/>
            </a:endParaRPr>
          </a:p>
          <a:p>
            <a:endParaRPr lang="fi-FI" sz="1100"/>
          </a:p>
          <a:p>
            <a:endParaRPr lang="fi-FI" sz="1100"/>
          </a:p>
          <a:p>
            <a:endParaRPr lang="fi-FI" sz="1100"/>
          </a:p>
        </p:txBody>
      </p:sp>
    </p:spTree>
    <p:extLst>
      <p:ext uri="{BB962C8B-B14F-4D97-AF65-F5344CB8AC3E}">
        <p14:creationId xmlns:p14="http://schemas.microsoft.com/office/powerpoint/2010/main" val="26656822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hape 90"/>
          <p:cNvSpPr txBox="1">
            <a:spLocks noGrp="1"/>
          </p:cNvSpPr>
          <p:nvPr>
            <p:ph type="title"/>
          </p:nvPr>
        </p:nvSpPr>
        <p:spPr>
          <a:xfrm>
            <a:off x="319088" y="773113"/>
            <a:ext cx="6391275" cy="430212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</a:rPr>
              <a:t>Juutalaiset eri puolilla maailmaa</a:t>
            </a:r>
          </a:p>
        </p:txBody>
      </p:sp>
      <p:sp>
        <p:nvSpPr>
          <p:cNvPr id="28675" name="Shape 91"/>
          <p:cNvSpPr txBox="1">
            <a:spLocks noGrp="1"/>
          </p:cNvSpPr>
          <p:nvPr>
            <p:ph type="body" idx="1"/>
          </p:nvPr>
        </p:nvSpPr>
        <p:spPr>
          <a:xfrm>
            <a:off x="200025" y="1276350"/>
            <a:ext cx="6391275" cy="2563813"/>
          </a:xfrm>
        </p:spPr>
        <p:txBody>
          <a:bodyPr lIns="68569" tIns="68569" rIns="68569" bIns="68569"/>
          <a:lstStyle/>
          <a:p>
            <a:pPr marL="457200" indent="-285750">
              <a:spcBef>
                <a:spcPts val="400"/>
              </a:spcBef>
              <a:buFontTx/>
              <a:buChar char="•"/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15 milj. juutalaista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6 milj. Israelissa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5,7 milj. Yhdysvalloissa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Israelissa ortodoksijuutalaisuus on ainoa virallisesti tunnustettu suuntaus.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95 % väestöstä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ei virallisesti valtionuskonto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laaja vaikutus yhteiskunnassa</a:t>
            </a:r>
          </a:p>
          <a:p>
            <a:pPr marL="1042988" lvl="2" indent="-285750">
              <a:spcBef>
                <a:spcPct val="0"/>
              </a:spcBef>
              <a:buFontTx/>
              <a:buChar char="•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esim. sapatin, ruokasäädösten ja juutalaisten juhlien vaikutus kouluun ja julkisten laitosten toimintaan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Euroopassa alle 2 milj. (ennen II maailmansotaa 10 milj.)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hape 78"/>
          <p:cNvSpPr txBox="1">
            <a:spLocks noGrp="1"/>
          </p:cNvSpPr>
          <p:nvPr>
            <p:ph type="title"/>
          </p:nvPr>
        </p:nvSpPr>
        <p:spPr>
          <a:xfrm>
            <a:off x="390525" y="406400"/>
            <a:ext cx="6391275" cy="430213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</a:rPr>
              <a:t>Juutalaisuuden tärkeimmät suuntaukset</a:t>
            </a:r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>
            <a:off x="220663" y="836612"/>
            <a:ext cx="6391275" cy="3900487"/>
          </a:xfrm>
        </p:spPr>
        <p:txBody>
          <a:bodyPr lIns="68569" tIns="68569" rIns="68569" bIns="68569">
            <a:normAutofit/>
          </a:bodyPr>
          <a:lstStyle/>
          <a:p>
            <a:pPr marL="457200" indent="-285750">
              <a:spcBef>
                <a:spcPts val="400"/>
              </a:spcBef>
              <a:buFontTx/>
              <a:buChar char="•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Juutalaisuudessa on aina ollut erilaisia suuntauksia, nykysuuntaukset:</a:t>
            </a:r>
          </a:p>
          <a:p>
            <a:pPr marL="457200" indent="-285750">
              <a:spcBef>
                <a:spcPts val="400"/>
              </a:spcBef>
              <a:buFontTx/>
              <a:buAutoNum type="arabicPeriod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Ortodoksijuutalaiset - ei perinteen uudistamista.</a:t>
            </a:r>
          </a:p>
          <a:p>
            <a:pPr marL="457200" indent="-285750">
              <a:spcBef>
                <a:spcPts val="400"/>
              </a:spcBef>
              <a:buFontTx/>
              <a:buAutoNum type="arabicPeriod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Reformijuutalaiset - Tooraa tulee soveltaa uudelleen</a:t>
            </a:r>
          </a:p>
          <a:p>
            <a:pPr marL="514350" indent="-342900">
              <a:spcBef>
                <a:spcPts val="400"/>
              </a:spcBef>
              <a:buClr>
                <a:srgbClr val="000000"/>
              </a:buClr>
              <a:buFontTx/>
              <a:buAutoNum type="arabicPeriod" startAt="3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Konservatiiviset juutalaiset - Tooraa voi soveltaa, mutta perusarvoille uskollisena.</a:t>
            </a:r>
          </a:p>
          <a:p>
            <a:pPr marL="514350" indent="-342900">
              <a:spcBef>
                <a:spcPts val="600"/>
              </a:spcBef>
              <a:buClr>
                <a:srgbClr val="000000"/>
              </a:buClr>
              <a:buFontTx/>
              <a:buAutoNum type="arabicPeriod" startAt="3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Mystiikkaa korostavat suuntaukset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Esim. </a:t>
            </a:r>
            <a:r>
              <a:rPr lang="fi-FI" altLang="fi-FI" sz="1800" err="1">
                <a:latin typeface="Calibri" panose="020F0502020204030204" pitchFamily="34" charset="0"/>
                <a:cs typeface="Arial" panose="020B0604020202020204" pitchFamily="34" charset="0"/>
              </a:rPr>
              <a:t>kabbalismi</a:t>
            </a: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 ja </a:t>
            </a:r>
            <a:r>
              <a:rPr lang="fi-FI" altLang="fi-FI" sz="1800" err="1">
                <a:latin typeface="Calibri" panose="020F0502020204030204" pitchFamily="34" charset="0"/>
                <a:cs typeface="Arial" panose="020B0604020202020204" pitchFamily="34" charset="0"/>
              </a:rPr>
              <a:t>hasidismi</a:t>
            </a:r>
            <a:endParaRPr lang="fi-FI" altLang="fi-FI" sz="18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800">
                <a:latin typeface="Calibri" panose="020F0502020204030204" pitchFamily="34" charset="0"/>
                <a:cs typeface="Arial" panose="020B0604020202020204" pitchFamily="34" charset="0"/>
              </a:rPr>
              <a:t>Pyrkimys Jumalan yhteyteen</a:t>
            </a:r>
          </a:p>
          <a:p>
            <a:pPr marL="171450" indent="0">
              <a:spcBef>
                <a:spcPts val="400"/>
              </a:spcBef>
            </a:pPr>
            <a:r>
              <a:rPr lang="fi-FI" altLang="fi-FI">
                <a:latin typeface="Calibri" panose="020F0502020204030204" pitchFamily="34" charset="0"/>
                <a:cs typeface="Arial" panose="020B0604020202020204" pitchFamily="34" charset="0"/>
              </a:rPr>
              <a:t>+ messiaaniset juutalaiset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>
                <a:latin typeface="Calibri" panose="020F0502020204030204" pitchFamily="34" charset="0"/>
                <a:cs typeface="Arial" panose="020B0604020202020204" pitchFamily="34" charset="0"/>
              </a:rPr>
              <a:t>Uskovat, että Jeesus oli Messias.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>
                <a:latin typeface="Calibri" panose="020F0502020204030204" pitchFamily="34" charset="0"/>
                <a:cs typeface="Arial" panose="020B0604020202020204" pitchFamily="34" charset="0"/>
              </a:rPr>
              <a:t>Noudattavat ympärileikkausta ja sapatinviettoa.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>
                <a:latin typeface="Calibri" panose="020F0502020204030204" pitchFamily="34" charset="0"/>
                <a:cs typeface="Arial" panose="020B0604020202020204" pitchFamily="34" charset="0"/>
              </a:rPr>
              <a:t>Enemmistö ei pidä heitä todellisina juutalaisina</a:t>
            </a:r>
            <a:endParaRPr lang="fi-FI" altLang="fi-FI" sz="18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endParaRPr lang="fi-FI" altLang="fi-FI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endParaRPr lang="fi-FI" altLang="fi-FI" sz="18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endParaRPr lang="fi-FI" altLang="fi-FI" sz="1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endParaRPr lang="fi-FI" altLang="fi-FI" sz="1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ct val="0"/>
              </a:spcBef>
            </a:pPr>
            <a:endParaRPr lang="fi-FI" altLang="fi-FI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ct val="0"/>
              </a:spcBef>
            </a:pPr>
            <a:endParaRPr lang="fi-FI" alt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7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hape 96"/>
          <p:cNvSpPr txBox="1">
            <a:spLocks noGrp="1"/>
          </p:cNvSpPr>
          <p:nvPr>
            <p:ph type="title"/>
          </p:nvPr>
        </p:nvSpPr>
        <p:spPr>
          <a:xfrm>
            <a:off x="466725" y="819150"/>
            <a:ext cx="6391275" cy="430213"/>
          </a:xfrm>
        </p:spPr>
        <p:txBody>
          <a:bodyPr lIns="68569" tIns="68569" rIns="68569" bIns="68569"/>
          <a:lstStyle/>
          <a:p>
            <a:pPr>
              <a:spcBef>
                <a:spcPct val="0"/>
              </a:spcBef>
            </a:pPr>
            <a:r>
              <a:rPr lang="fi-FI" altLang="fi-FI" sz="2000" b="1">
                <a:latin typeface="Calibri" panose="020F0502020204030204" pitchFamily="34" charset="0"/>
                <a:cs typeface="Arial" panose="020B0604020202020204" pitchFamily="34" charset="0"/>
              </a:rPr>
              <a:t>Juutalaisuus nykyaikana</a:t>
            </a:r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292100" y="1335088"/>
            <a:ext cx="6391275" cy="2820987"/>
          </a:xfrm>
        </p:spPr>
        <p:txBody>
          <a:bodyPr lIns="68569" tIns="68569" rIns="68569" bIns="68569"/>
          <a:lstStyle/>
          <a:p>
            <a:pPr marL="457200" indent="-285750">
              <a:spcBef>
                <a:spcPts val="400"/>
              </a:spcBef>
              <a:buFontTx/>
              <a:buChar char="•"/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Suurin osa juutalaisista ei noudata Tooran ohjeita tarkasti, vaan määrittelee itse, mitkä lait sitovat heitä → juutalaisuuden muutos.</a:t>
            </a:r>
          </a:p>
          <a:p>
            <a:pPr marL="457200" indent="-285750">
              <a:spcBef>
                <a:spcPts val="400"/>
              </a:spcBef>
              <a:buFontTx/>
              <a:buChar char="•"/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Juutalaiset sulautuvat yhä vahvemmin muuhun väestöön.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Juutalaisten identiteetti on tullut epäselvemmäksi.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Perinteisesti juutalainen oli se, jonka äiti on juutalainen.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Uudistusmielisten rabbien mukaan juutalaisena voidaan pitää myös sellaista, jonka isä on juutalainen.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Erimielisyyttä on myös siitä, miten juutalaiseksi voi kääntyä.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1400">
                <a:latin typeface="Calibri" panose="020F0502020204030204" pitchFamily="34" charset="0"/>
                <a:cs typeface="Arial" panose="020B0604020202020204" pitchFamily="34" charset="0"/>
              </a:rPr>
              <a:t>Juutalainen laki ja rabbit eivät vaikuta enää juutalaisten elämään kuten ennen.</a:t>
            </a:r>
          </a:p>
          <a:p>
            <a:pPr marL="457200" indent="-285750">
              <a:spcBef>
                <a:spcPct val="0"/>
              </a:spcBef>
            </a:pPr>
            <a:endParaRPr lang="fi-FI" altLang="fi-FI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83D86-695B-4023-8370-5273804271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11" y="-286350"/>
            <a:ext cx="6390449" cy="572699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BCB10CE5-BFEB-46FF-A189-257338850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3778" y="461473"/>
            <a:ext cx="6390449" cy="3919395"/>
          </a:xfrm>
        </p:spPr>
        <p:txBody>
          <a:bodyPr/>
          <a:lstStyle/>
          <a:p>
            <a:r>
              <a:rPr lang="fi-FI" sz="2400"/>
              <a:t>Juutalaisuuden varhaisvaiheet Vanhan testamentin myyttisissä kertomuksissa</a:t>
            </a:r>
          </a:p>
          <a:p>
            <a:pPr marL="342900" indent="-342900">
              <a:buFontTx/>
              <a:buChar char="-"/>
            </a:pPr>
            <a:r>
              <a:rPr lang="fi-FI" sz="2400"/>
              <a:t>”Abraham kaikkien juutalaisten kantaisä”</a:t>
            </a:r>
          </a:p>
          <a:p>
            <a:pPr marL="342900" indent="-342900">
              <a:buFontTx/>
              <a:buChar char="-"/>
            </a:pPr>
            <a:r>
              <a:rPr lang="fi-FI" sz="2400"/>
              <a:t>”Mooses vapautti Egyptistä, teki liiton Jumalan (JHVH) kanssa, antoi  10 käskyn lain”</a:t>
            </a:r>
          </a:p>
          <a:p>
            <a:pPr marL="342900" indent="-342900">
              <a:buFontTx/>
              <a:buChar char="-"/>
            </a:pPr>
            <a:r>
              <a:rPr lang="fi-FI" sz="2400"/>
              <a:t>”Juutalaiset halusivat kuninkaan – </a:t>
            </a:r>
            <a:r>
              <a:rPr lang="fi-FI" sz="2400" err="1"/>
              <a:t>Saul</a:t>
            </a:r>
            <a:r>
              <a:rPr lang="fi-FI" sz="2400"/>
              <a:t>, Daavid ja Salomo”</a:t>
            </a:r>
          </a:p>
          <a:p>
            <a:pPr marL="342900" indent="-342900">
              <a:buFontTx/>
              <a:buChar char="-"/>
            </a:pPr>
            <a:r>
              <a:rPr lang="fi-FI" sz="2400"/>
              <a:t>Varsinaisesti juutalaisuus uskontona jäsentyy kun Juuda palaa pakkosiirtolaisuudesta 500-l </a:t>
            </a:r>
            <a:r>
              <a:rPr lang="fi-FI" sz="2400" err="1"/>
              <a:t>eKr</a:t>
            </a:r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1490774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>
            <a:spLocks noGrp="1"/>
          </p:cNvSpPr>
          <p:nvPr>
            <p:ph type="ctrTitle"/>
          </p:nvPr>
        </p:nvSpPr>
        <p:spPr>
          <a:xfrm>
            <a:off x="295507" y="1731579"/>
            <a:ext cx="6266985" cy="84017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numCol="1" anchor="b" anchorCtr="0" compatLnSpc="1">
            <a:prstTxWarp prst="textNoShape">
              <a:avLst/>
            </a:prstTxWarp>
            <a:normAutofit/>
          </a:bodyPr>
          <a:lstStyle/>
          <a:p>
            <a:r>
              <a:rPr lang="fi-FI" sz="3200"/>
              <a:t>7. Juutalaiset, antisemitismi ja Hamas</a:t>
            </a:r>
            <a:endParaRPr sz="3200"/>
          </a:p>
        </p:txBody>
      </p:sp>
      <p:sp>
        <p:nvSpPr>
          <p:cNvPr id="85" name="Google Shape;85;p1"/>
          <p:cNvSpPr txBox="1">
            <a:spLocks noGrp="1"/>
          </p:cNvSpPr>
          <p:nvPr>
            <p:ph type="subTitle" idx="1"/>
          </p:nvPr>
        </p:nvSpPr>
        <p:spPr>
          <a:xfrm>
            <a:off x="962434" y="1836825"/>
            <a:ext cx="5143500" cy="93136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51427" tIns="25706" rIns="51427" bIns="25706" numCol="1" anchor="t" anchorCtr="0" compatLnSpc="1">
            <a:prstTxWarp prst="textNoShape">
              <a:avLst/>
            </a:prstTxWarp>
            <a:noAutofit/>
          </a:bodyPr>
          <a:lstStyle/>
          <a:p>
            <a:pPr marL="0" indent="0">
              <a:spcBef>
                <a:spcPts val="0"/>
              </a:spcBef>
              <a:buSzPts val="2200"/>
            </a:pPr>
            <a:r>
              <a:rPr lang="fi-FI" sz="1238"/>
              <a:t>Ydinsisällöt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hape 60"/>
          <p:cNvSpPr txBox="1">
            <a:spLocks noGrp="1"/>
          </p:cNvSpPr>
          <p:nvPr>
            <p:ph type="title"/>
          </p:nvPr>
        </p:nvSpPr>
        <p:spPr>
          <a:xfrm>
            <a:off x="339726" y="418172"/>
            <a:ext cx="6389688" cy="430213"/>
          </a:xfrm>
        </p:spPr>
        <p:txBody>
          <a:bodyPr lIns="68569" tIns="68569" rIns="68569" bIns="68569">
            <a:noAutofit/>
          </a:bodyPr>
          <a:lstStyle/>
          <a:p>
            <a:pPr>
              <a:spcBef>
                <a:spcPct val="0"/>
              </a:spcBef>
            </a:pPr>
            <a:r>
              <a:rPr lang="fi-FI" altLang="fi-FI" sz="2800" b="1">
                <a:latin typeface="Calibri" panose="020F0502020204030204" pitchFamily="34" charset="0"/>
                <a:cs typeface="Arial" panose="020B0604020202020204" pitchFamily="34" charset="0"/>
              </a:rPr>
              <a:t>Juutalaisvastaisuuden pitkä historia</a:t>
            </a:r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234156" y="1170879"/>
            <a:ext cx="6389687" cy="3735658"/>
          </a:xfrm>
        </p:spPr>
        <p:txBody>
          <a:bodyPr lIns="68569" tIns="68569" rIns="68569" bIns="68569">
            <a:normAutofit fontScale="92500" lnSpcReduction="20000"/>
          </a:bodyPr>
          <a:lstStyle/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Roomalaiset valtasivat Jerusalemin v. 70 jKr. ja tuhosivat temppelin → juutalaiset diasporaan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Jerusalemin temppelin paikalla on nyt 600-luvulla rakennettu Kalliomoskeija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400" b="1">
                <a:latin typeface="Calibri" panose="020F0502020204030204" pitchFamily="34" charset="0"/>
                <a:cs typeface="Arial" panose="020B0604020202020204" pitchFamily="34" charset="0"/>
              </a:rPr>
              <a:t>Antisemitismillä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Euroopassa pitkä historia, juutalaisia syytetty mm. </a:t>
            </a:r>
          </a:p>
          <a:p>
            <a:pPr marL="171450" indent="0">
              <a:spcBef>
                <a:spcPts val="6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Jeesuksen tappamisesta, 	</a:t>
            </a:r>
          </a:p>
          <a:p>
            <a:pPr marL="171450" indent="0">
              <a:spcBef>
                <a:spcPts val="6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koronkiskonnasta (1000-l), </a:t>
            </a:r>
          </a:p>
          <a:p>
            <a:pPr marL="171450" indent="0">
              <a:spcBef>
                <a:spcPts val="6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rutosta (1300-l), </a:t>
            </a:r>
          </a:p>
          <a:p>
            <a:pPr marL="171450" indent="0">
              <a:spcBef>
                <a:spcPts val="6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tsaari Aleksanteri II murhasta (1800-l)</a:t>
            </a:r>
          </a:p>
          <a:p>
            <a:pPr marL="171450" indent="0">
              <a:spcBef>
                <a:spcPts val="600"/>
              </a:spcBef>
            </a:pPr>
            <a:endParaRPr lang="fi-FI" altLang="fi-FI" sz="16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171450" indent="0">
              <a:spcBef>
                <a:spcPts val="600"/>
              </a:spcBef>
            </a:pPr>
            <a:r>
              <a:rPr lang="fi-FI" altLang="fi-FI" sz="1600">
                <a:latin typeface="Calibri" panose="020F0502020204030204" pitchFamily="34" charset="0"/>
                <a:cs typeface="Arial" panose="020B0604020202020204" pitchFamily="34" charset="0"/>
              </a:rPr>
              <a:t>Ks. </a:t>
            </a:r>
            <a:r>
              <a:rPr lang="fi-FI" sz="1600">
                <a:hlinkClick r:id="rId3"/>
              </a:rPr>
              <a:t>https://www.youtube.com/watch?v=u9zujnEd--g</a:t>
            </a:r>
            <a:r>
              <a:rPr lang="fi-FI" sz="1600"/>
              <a:t>       </a:t>
            </a:r>
          </a:p>
          <a:p>
            <a:pPr marL="171450" indent="0">
              <a:spcBef>
                <a:spcPts val="600"/>
              </a:spcBef>
            </a:pPr>
            <a:r>
              <a:rPr lang="fi-FI" sz="1600"/>
              <a:t>ja Unescon linjaus   http://www.valomerkki.fi/uutiset/raamatuntutkija-temppelivuori-on-juutalaisuuden</a:t>
            </a:r>
            <a:endParaRPr lang="fi-FI" altLang="fi-FI" sz="16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285750">
              <a:spcBef>
                <a:spcPts val="600"/>
              </a:spcBef>
              <a:buFontTx/>
              <a:buChar char="•"/>
            </a:pPr>
            <a:endParaRPr lang="fi-FI" altLang="fi-FI" sz="16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5E03AE3-0AEC-B5B6-90A0-DA849CBA7A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A63667-BDAC-AA78-B43D-9977A5386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800">
                <a:latin typeface="Calibri" panose="020F0502020204030204" pitchFamily="34" charset="0"/>
                <a:cs typeface="Arial" panose="020B0604020202020204" pitchFamily="34" charset="0"/>
              </a:rPr>
              <a:t>1700-luvun valistus paransi juutalaisten asemaa länsi-Euroopassa.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800">
                <a:latin typeface="Calibri" panose="020F0502020204030204" pitchFamily="34" charset="0"/>
                <a:cs typeface="Arial" panose="020B0604020202020204" pitchFamily="34" charset="0"/>
              </a:rPr>
              <a:t>1800-luvulla syntyi joukko antisemitistisiä puolueita.</a:t>
            </a:r>
          </a:p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800">
                <a:latin typeface="Calibri" panose="020F0502020204030204" pitchFamily="34" charset="0"/>
                <a:cs typeface="Arial" panose="020B0604020202020204" pitchFamily="34" charset="0"/>
              </a:rPr>
              <a:t>Antisemitismi johti </a:t>
            </a:r>
            <a:r>
              <a:rPr lang="fi-FI" altLang="fi-FI" sz="2800" b="1">
                <a:latin typeface="Calibri" panose="020F0502020204030204" pitchFamily="34" charset="0"/>
                <a:cs typeface="Arial" panose="020B0604020202020204" pitchFamily="34" charset="0"/>
              </a:rPr>
              <a:t>sionismin</a:t>
            </a:r>
            <a:r>
              <a:rPr lang="fi-FI" altLang="fi-FI" sz="2800">
                <a:latin typeface="Calibri" panose="020F0502020204030204" pitchFamily="34" charset="0"/>
                <a:cs typeface="Arial" panose="020B0604020202020204" pitchFamily="34" charset="0"/>
              </a:rPr>
              <a:t> nousuun  (=juutalaisvaltion perustamista edistävä aate) juutalaisten keskuudessa. </a:t>
            </a:r>
          </a:p>
          <a:p>
            <a:endParaRPr lang="fi-FI" sz="2800"/>
          </a:p>
        </p:txBody>
      </p:sp>
    </p:spTree>
    <p:extLst>
      <p:ext uri="{BB962C8B-B14F-4D97-AF65-F5344CB8AC3E}">
        <p14:creationId xmlns:p14="http://schemas.microsoft.com/office/powerpoint/2010/main" val="798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0" y="319142"/>
            <a:ext cx="6617183" cy="2562225"/>
          </a:xfrm>
        </p:spPr>
        <p:txBody>
          <a:bodyPr lIns="68569" tIns="68569" rIns="68569" bIns="68569">
            <a:noAutofit/>
          </a:bodyPr>
          <a:lstStyle/>
          <a:p>
            <a:pPr marL="457200" indent="-285750">
              <a:spcBef>
                <a:spcPts val="400"/>
              </a:spcBef>
              <a:buFontTx/>
              <a:buChar char="•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Adolf Hitlerin valtaannousu (v. 1933 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)</a:t>
            </a:r>
            <a:endParaRPr lang="fi-FI" altLang="fi-FI" sz="2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Juutalaiset eristettiin ghettoihin.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kuusi miljoonaa juutalaista tapettiin </a:t>
            </a:r>
            <a:b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keskitysleireillä</a:t>
            </a:r>
          </a:p>
          <a:p>
            <a:pPr marL="469900" lvl="1" indent="0">
              <a:spcBef>
                <a:spcPct val="0"/>
              </a:spcBef>
              <a:buNone/>
            </a:pPr>
            <a:endParaRPr lang="fi-FI" altLang="fi-FI" sz="2400">
              <a:latin typeface="Calibri" panose="020F0502020204030204" pitchFamily="34" charset="0"/>
              <a:cs typeface="Arial" panose="020B0604020202020204" pitchFamily="34" charset="0"/>
            </a:endParaRPr>
          </a:p>
          <a:p>
            <a:pPr marL="469900" lvl="1" indent="0">
              <a:spcBef>
                <a:spcPct val="0"/>
              </a:spcBef>
              <a:buNone/>
            </a:pPr>
            <a:r>
              <a:rPr lang="fi-FI" altLang="fi-FI" sz="2000" err="1">
                <a:latin typeface="Calibri" panose="020F0502020204030204" pitchFamily="34" charset="0"/>
                <a:cs typeface="Arial" panose="020B0604020202020204" pitchFamily="34" charset="0"/>
              </a:rPr>
              <a:t>Schindlerin</a:t>
            </a:r>
            <a:r>
              <a:rPr lang="fi-FI" altLang="fi-FI" sz="2000">
                <a:latin typeface="Calibri" panose="020F0502020204030204" pitchFamily="34" charset="0"/>
                <a:cs typeface="Arial" panose="020B0604020202020204" pitchFamily="34" charset="0"/>
              </a:rPr>
              <a:t> listan loppukohtaus:</a:t>
            </a:r>
          </a:p>
          <a:p>
            <a:pPr marL="469900" lvl="1" indent="0">
              <a:spcBef>
                <a:spcPct val="0"/>
              </a:spcBef>
            </a:pPr>
            <a:r>
              <a:rPr lang="fi-FI">
                <a:hlinkClick r:id="rId3"/>
              </a:rPr>
              <a:t>https://www.youtube.com/watch?v=7z2Ignq93nE</a:t>
            </a:r>
            <a:endParaRPr lang="fi-FI"/>
          </a:p>
          <a:p>
            <a:pPr marL="469900" lvl="1" indent="0">
              <a:spcBef>
                <a:spcPct val="0"/>
              </a:spcBef>
              <a:buNone/>
            </a:pPr>
            <a:endParaRPr lang="fi-FI" altLang="fi-FI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Kuva 2" descr="Kuva, joka sisältää kohteen maa, piha-, mukulakivi, betoni&#10;&#10;Kuvaus luotu automaattisesti">
            <a:extLst>
              <a:ext uri="{FF2B5EF4-FFF2-40B4-BE49-F238E27FC236}">
                <a16:creationId xmlns:a16="http://schemas.microsoft.com/office/drawing/2014/main" id="{C24C8530-5B40-C4F7-11A1-4473C03139E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1532" y="2571750"/>
            <a:ext cx="4360128" cy="2452572"/>
          </a:xfrm>
          <a:prstGeom prst="rect">
            <a:avLst/>
          </a:prstGeom>
        </p:spPr>
      </p:pic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3569435-2814-D4ED-453E-C5953332A8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234945"/>
            <a:ext cx="6390449" cy="572699"/>
          </a:xfrm>
        </p:spPr>
        <p:txBody>
          <a:bodyPr>
            <a:normAutofit fontScale="90000"/>
          </a:bodyPr>
          <a:lstStyle/>
          <a:p>
            <a:r>
              <a:rPr lang="fi-FI"/>
              <a:t>Rauhansuunnitelma vs. nyky-Israel</a:t>
            </a:r>
            <a:br>
              <a:rPr lang="fi-FI"/>
            </a:br>
            <a:r>
              <a:rPr lang="fi-FI" sz="1100"/>
              <a:t>kuvat: </a:t>
            </a:r>
            <a:r>
              <a:rPr lang="fi-FI" sz="1100" err="1"/>
              <a:t>wikipedia</a:t>
            </a:r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C304C5A-E2F8-3811-571D-D1F5048B87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 flipH="1">
            <a:off x="-973080" y="3046027"/>
            <a:ext cx="437246" cy="1583217"/>
          </a:xfrm>
        </p:spPr>
        <p:txBody>
          <a:bodyPr/>
          <a:lstStyle/>
          <a:p>
            <a:endParaRPr lang="fi-FI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A67DECD-ECF2-B7CC-A672-8EC549A16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048" y="995898"/>
            <a:ext cx="1912266" cy="3961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0B3A58C1-7646-445C-0355-ED0A0EC5D2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66" y="995898"/>
            <a:ext cx="1731758" cy="3845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7544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A06220E-9F7A-F2AE-38F3-139D8DC16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775" y="-122952"/>
            <a:ext cx="6390449" cy="572699"/>
          </a:xfrm>
        </p:spPr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29725185-EAD7-1F48-765F-7933C34C9FA2}"/>
              </a:ext>
            </a:extLst>
          </p:cNvPr>
          <p:cNvSpPr txBox="1"/>
          <p:nvPr/>
        </p:nvSpPr>
        <p:spPr>
          <a:xfrm>
            <a:off x="-256881" y="671710"/>
            <a:ext cx="6390449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285750">
              <a:spcBef>
                <a:spcPts val="600"/>
              </a:spcBef>
              <a:buFontTx/>
              <a:buChar char="•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II maailmansodan jälkeen YK luovutti Palestiinasta alueita juutalaisille.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Israelin valtio perustettiin v. 1948.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Arabimaat julistivat välittömästi </a:t>
            </a:r>
          </a:p>
          <a:p>
            <a:pPr marL="469900" lvl="1" indent="0">
              <a:spcBef>
                <a:spcPct val="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     sodan Israelia vastaan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Israel voitti sodan, valtion rajat isommat kuin YK suunnitelmassa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Noin 710,000 palestiinalaista joutui pakolaisiksi (nykyään yli 5 miljoonaa)</a:t>
            </a:r>
          </a:p>
          <a:p>
            <a:pPr marL="755650" lvl="1" indent="-285750">
              <a:spcBef>
                <a:spcPct val="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Länsiranta ja Gazan kaistale palestiinalaisille</a:t>
            </a:r>
          </a:p>
          <a:p>
            <a:pPr marL="469900" lvl="1" indent="0">
              <a:spcBef>
                <a:spcPct val="0"/>
              </a:spcBef>
              <a:buNone/>
            </a:pPr>
            <a:endParaRPr lang="fi-FI" altLang="fi-FI" sz="2400">
              <a:latin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2062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>
            <a:off x="-156681" y="412971"/>
            <a:ext cx="7171361" cy="4886646"/>
          </a:xfrm>
        </p:spPr>
        <p:txBody>
          <a:bodyPr lIns="68569" tIns="68569" rIns="68569" bIns="68569">
            <a:normAutofit/>
          </a:bodyPr>
          <a:lstStyle/>
          <a:p>
            <a:pPr marL="457200" indent="-285750">
              <a:spcBef>
                <a:spcPts val="400"/>
              </a:spcBef>
              <a:buFontTx/>
              <a:buChar char="•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Israelista paenneiden asema kivi kengässä</a:t>
            </a:r>
          </a:p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jännite v. 1948 lähtien</a:t>
            </a:r>
          </a:p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Israelin sodat arabinaapureita vastaan:</a:t>
            </a:r>
          </a:p>
          <a:p>
            <a:pPr marL="469900" lvl="1" indent="0">
              <a:spcBef>
                <a:spcPts val="300"/>
              </a:spcBef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1948, 1956, 1967, 1973, 1982, 2006</a:t>
            </a:r>
          </a:p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v. 1993 neuvotteluratkaisu Israelin ja PLO:n </a:t>
            </a:r>
          </a:p>
          <a:p>
            <a:pPr marL="469900" lvl="1" indent="0">
              <a:spcBef>
                <a:spcPts val="300"/>
              </a:spcBef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(Palestiinan vapautusrintama) välille: </a:t>
            </a:r>
          </a:p>
          <a:p>
            <a:pPr marL="1042988" lvl="2" indent="-285750">
              <a:spcBef>
                <a:spcPct val="0"/>
              </a:spcBef>
              <a:buFontTx/>
              <a:buChar char="•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itsehallinto Länsirannalle ja Gazan alueelle</a:t>
            </a:r>
          </a:p>
          <a:p>
            <a:pPr marL="755650" lvl="1" indent="-285750">
              <a:spcBef>
                <a:spcPts val="300"/>
              </a:spcBef>
              <a:buFontTx/>
              <a:buChar char="-"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Jerusalemin asema jäi ratkaisematta ja esti lopullisen sovun syntymisen: 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	sekä Israel että palestiinalaiset haluavat 	Jerusalemin pääkaupungikseen</a:t>
            </a:r>
          </a:p>
        </p:txBody>
      </p:sp>
      <p:sp>
        <p:nvSpPr>
          <p:cNvPr id="20484" name="Tekstiruutu 2"/>
          <p:cNvSpPr txBox="1">
            <a:spLocks noChangeArrowheads="1"/>
          </p:cNvSpPr>
          <p:nvPr/>
        </p:nvSpPr>
        <p:spPr bwMode="auto">
          <a:xfrm>
            <a:off x="5648325" y="4603750"/>
            <a:ext cx="1209675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/>
            <a:r>
              <a:rPr lang="fi-FI" altLang="fi-FI" sz="1200" b="1">
                <a:latin typeface="Calibri" panose="020F0502020204030204" pitchFamily="34" charset="0"/>
              </a:rPr>
              <a:t>Oppikirjan s. 92</a:t>
            </a:r>
          </a:p>
        </p:txBody>
      </p:sp>
    </p:spTree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B3ABB9-8CD9-18CB-35F0-0E1F28961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fi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CA5DB6F-53CA-A536-D006-F81AF86D662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 i="1" err="1">
                <a:latin typeface="Calibri" panose="020F0502020204030204" pitchFamily="34" charset="0"/>
                <a:cs typeface="Arial" panose="020B0604020202020204" pitchFamily="34" charset="0"/>
              </a:rPr>
              <a:t>Fatah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(PLO) hallinnoi Israelin miehittämää länsirantaa</a:t>
            </a:r>
          </a:p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 i="1">
                <a:latin typeface="Calibri" panose="020F0502020204030204" pitchFamily="34" charset="0"/>
                <a:cs typeface="Arial" panose="020B0604020202020204" pitchFamily="34" charset="0"/>
              </a:rPr>
              <a:t>Hamas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hallitsee Gazan kaistaletta</a:t>
            </a:r>
          </a:p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 i="1">
                <a:latin typeface="Calibri" panose="020F0502020204030204" pitchFamily="34" charset="0"/>
                <a:cs typeface="Arial" panose="020B0604020202020204" pitchFamily="34" charset="0"/>
              </a:rPr>
              <a:t>Hamas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 ei hyväksy Israelin valtion olemassaoloa; mm. USA, EU ja Egypti ovat määritelleet terroristijärjestöksi</a:t>
            </a:r>
          </a:p>
          <a:p>
            <a:pPr marL="755650" lvl="1" indent="-285750">
              <a:spcBef>
                <a:spcPts val="300"/>
              </a:spcBef>
              <a:buFont typeface="Calibri" panose="020F0502020204030204" pitchFamily="34" charset="0"/>
              <a:buChar char="–"/>
            </a:pPr>
            <a:r>
              <a:rPr lang="fi-FI" altLang="fi-FI" sz="2400" i="1">
                <a:latin typeface="Calibri" panose="020F0502020204030204" pitchFamily="34" charset="0"/>
                <a:cs typeface="Arial" panose="020B0604020202020204" pitchFamily="34" charset="0"/>
              </a:rPr>
              <a:t>Hamas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in tärkeimmät tukijat Iran ja Qatar</a:t>
            </a:r>
          </a:p>
          <a:p>
            <a:pPr marL="755650" lvl="1" indent="-285750">
              <a:spcBef>
                <a:spcPts val="300"/>
              </a:spcBef>
              <a:buFontTx/>
              <a:buChar char="-"/>
            </a:pPr>
            <a:r>
              <a:rPr lang="fi-FI" altLang="fi-FI" sz="2400" i="1">
                <a:latin typeface="Calibri" panose="020F0502020204030204" pitchFamily="34" charset="0"/>
                <a:cs typeface="Arial" panose="020B0604020202020204" pitchFamily="34" charset="0"/>
              </a:rPr>
              <a:t>Hamas</a:t>
            </a: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</a:rPr>
              <a:t>in noustua valtaan Gazassa v.2007</a:t>
            </a:r>
          </a:p>
          <a:p>
            <a:pPr marL="469900" lvl="1" indent="0">
              <a:spcBef>
                <a:spcPts val="300"/>
              </a:spcBef>
              <a:buNone/>
            </a:pPr>
            <a:r>
              <a:rPr lang="fi-FI" altLang="fi-FI" sz="2400">
                <a:latin typeface="Calibri" panose="020F050202020403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 	  Israel ja Egypti julistivat saarron</a:t>
            </a:r>
          </a:p>
          <a:p>
            <a:endParaRPr lang="fi-FI" sz="2400"/>
          </a:p>
        </p:txBody>
      </p:sp>
    </p:spTree>
    <p:extLst>
      <p:ext uri="{BB962C8B-B14F-4D97-AF65-F5344CB8AC3E}">
        <p14:creationId xmlns:p14="http://schemas.microsoft.com/office/powerpoint/2010/main" val="744870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Suurkaupunki">
  <a:themeElements>
    <a:clrScheme name="Suurkaupunki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Suurkaupunki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Suurkaupunki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Suurkaupunki</Template>
  <TotalTime>0</TotalTime>
  <Words>828</Words>
  <Application>Microsoft Office PowerPoint</Application>
  <PresentationFormat>Mukautettu</PresentationFormat>
  <Paragraphs>120</Paragraphs>
  <Slides>15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system-ui</vt:lpstr>
      <vt:lpstr>Suurkaupunki</vt:lpstr>
      <vt:lpstr>Päivän aforismi:</vt:lpstr>
      <vt:lpstr>7. Juutalaiset, antisemitismi ja Hamas</vt:lpstr>
      <vt:lpstr>Juutalaisvastaisuuden pitkä historia</vt:lpstr>
      <vt:lpstr>PowerPoint-esitys</vt:lpstr>
      <vt:lpstr>PowerPoint-esitys</vt:lpstr>
      <vt:lpstr>Rauhansuunnitelma vs. nyky-Israel kuvat: wikipedia</vt:lpstr>
      <vt:lpstr>PowerPoint-esitys</vt:lpstr>
      <vt:lpstr>PowerPoint-esitys</vt:lpstr>
      <vt:lpstr>PowerPoint-esitys</vt:lpstr>
      <vt:lpstr>PowerPoint-esitys</vt:lpstr>
      <vt:lpstr>PowerPoint-esitys</vt:lpstr>
      <vt:lpstr>Juutalaiset eri puolilla maailmaa</vt:lpstr>
      <vt:lpstr>Juutalaisuuden tärkeimmät suuntaukset</vt:lpstr>
      <vt:lpstr>Juutalaisuus nykyaikana</vt:lpstr>
      <vt:lpstr>PowerPoint-esitys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Hämeenniemi, Katri</dc:creator>
  <cp:lastModifiedBy>Elsa Kuittinen</cp:lastModifiedBy>
  <cp:revision>11</cp:revision>
  <dcterms:modified xsi:type="dcterms:W3CDTF">2023-10-09T06:33:15Z</dcterms:modified>
</cp:coreProperties>
</file>