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161EE-66F2-2889-C3D4-E94A4C01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B93CCE-C501-EE6D-E494-B06762495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20C558-B558-C7A2-C66B-AE6879A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1FA563-1D43-2A9F-9FED-11498857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2DAF0D-23D0-1DB6-E01F-166777AC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6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78CBC4-EC6C-76D2-6286-73FB9257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942DEF-6FC7-B8C5-1F30-10E9FEBF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9C6307-ADEF-4B7F-A628-661686DD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832A45-72ED-7EA4-971F-CF450240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D84423-6652-73A4-DB13-240620F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0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C7CA515-023A-2F29-8FD3-17A2988B8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77F5C5F-E98E-0027-CC43-F7DDC06B4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74626E-0130-6932-F071-3C190EB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D7B1AD-F36D-B934-F2A1-70239104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8311D0-1D46-915A-BDB7-849C2AEE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93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EABAE-B06B-3501-5F80-77CD188B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0C15A2-4511-0753-F22B-EA1E21C8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AE4D8C-0AB3-08B1-75DB-0306CB48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B3CC22-BEC7-3A40-D33F-F3FE462E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C6714F-69AF-A2A7-AA53-CE5AB69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4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C8ADF8-307E-11AE-7874-7C96416F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6FF034-6ACC-0FCE-D1AA-6718F711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B4678-FECA-5132-395C-8ADCDF95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561E40-9DC5-2A32-046A-8E59A699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8EC20D-DCB2-62FA-2DDE-5D06A624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7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D73B15-2723-6DEB-28E2-B507BBEA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D394E2-83AA-D1B0-0752-F5B4EBA1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E850FE-24C6-3747-257C-7C8FAABAD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FD5447-70EB-A12F-3376-52CAAFC2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963564-CCCD-CD18-4FBE-D3898A73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13F644-5F01-8C01-603A-4BC19BF3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9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3A2D0-324D-48F0-0DFF-F3AC7245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8291AF-A7DF-3DD3-5262-471EB6DC6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363D40-0D45-208A-2CAC-49221D22E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F4D43A6-F8A7-BBFD-2B7B-1B4179766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D21529-BF04-7544-B73B-174B3AD67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E43C812-53E3-5C02-D573-5F9922CB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C5271C4-D653-9509-2749-118899C8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3C9DB17-7DB9-958C-BC9B-60DF0F56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25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CF6DD-01E4-7450-B601-5E749A44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70CBF19-5835-1BBB-477B-FC10E05A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B1EF7E-63AF-A62A-B03B-2CFDFEA9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E18F7A-034D-B737-0F62-03573CFF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76E80-310E-D0ED-A515-00C87E4A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9C3177-B574-E09E-00A3-E59B9B94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928C14-8A4C-40EC-D718-493F82D0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49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432B5B-7C9C-A4B3-AB5B-99168153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CD1A9-4E11-C8DA-653F-62E0879F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07E04-E146-40B0-68D0-6186B17F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BC9840-5484-8F5D-E64B-25B37F88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5314C3-5508-40F0-8368-87DC5151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027EDB-9C4F-E379-A111-64564FCA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5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3D8DC-FF26-6941-5D3B-7375C344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E66EFC5-AB5B-4127-5A84-2DD0A1CD6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E418B0-DCD7-8283-46CE-46E6B2D61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3E0F6B-1413-3699-720E-9B80838A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8F34BB-2A82-E21B-3884-CE650158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72AB92-A4A4-D22C-C471-B4160647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30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FB44571-266C-7F8F-F7B7-DC19C3E2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6036A-14B2-2D32-B57E-32CB12BA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92356A-CFC4-9A49-05A6-8D861F84D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E91F-D247-434D-A783-93E05C35215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7EDD71-C374-6606-3B7E-EE3D9C186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32102-DCC5-3957-81B5-9655DBF3A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2608-A248-4ABD-9078-E9B26B30B2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3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9C857E-CBC6-C19D-29E8-5E11ECDE0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9" r="9089" b="11368"/>
          <a:stretch/>
        </p:blipFill>
        <p:spPr>
          <a:xfrm>
            <a:off x="3248994" y="324622"/>
            <a:ext cx="8668512" cy="6857990"/>
          </a:xfrm>
          <a:prstGeom prst="rect">
            <a:avLst/>
          </a:prstGeom>
        </p:spPr>
      </p:pic>
      <p:sp>
        <p:nvSpPr>
          <p:cNvPr id="54" name="Rectangle 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C499C9-1D5C-03DF-31B4-D1DB33FA2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819775" cy="3204134"/>
          </a:xfrm>
        </p:spPr>
        <p:txBody>
          <a:bodyPr anchor="b">
            <a:normAutofit fontScale="90000"/>
          </a:bodyPr>
          <a:lstStyle/>
          <a:p>
            <a:pPr algn="l"/>
            <a:br>
              <a:rPr lang="fi-FI" sz="2600" b="1" i="0" u="none" strike="noStrike" dirty="0">
                <a:effectLst/>
                <a:latin typeface="Source Sans Pro" panose="020B0503030403020204" pitchFamily="34" charset="0"/>
              </a:rPr>
            </a:br>
            <a:br>
              <a:rPr lang="fi-FI" sz="4800" b="1" i="0" u="none" strike="noStrike" dirty="0">
                <a:effectLst/>
                <a:latin typeface="Source Sans Pro" panose="020B0503030403020204" pitchFamily="34" charset="0"/>
              </a:rPr>
            </a:br>
            <a:r>
              <a:rPr lang="fi-FI" sz="4800" b="1" i="0" u="none" strike="noStrike" dirty="0">
                <a:effectLst/>
                <a:latin typeface="Source Sans Pro" panose="020B0503030403020204" pitchFamily="34" charset="0"/>
              </a:rPr>
              <a:t>Mainoslauseita</a:t>
            </a:r>
            <a:r>
              <a:rPr lang="fi-FI" sz="4800" b="1" dirty="0">
                <a:latin typeface="Source Sans Pro" panose="020B0503030403020204" pitchFamily="34" charset="0"/>
              </a:rPr>
              <a:t> ja</a:t>
            </a:r>
            <a:r>
              <a:rPr lang="fi-FI" sz="4800" b="1" i="0" u="none" strike="noStrike" dirty="0">
                <a:effectLst/>
                <a:latin typeface="Source Sans Pro" panose="020B0503030403020204" pitchFamily="34" charset="0"/>
              </a:rPr>
              <a:t> uutisotsikoita</a:t>
            </a:r>
            <a:br>
              <a:rPr lang="fi-FI" sz="2600" b="1" i="0" u="none" strike="noStrike" dirty="0">
                <a:effectLst/>
                <a:latin typeface="Source Sans Pro" panose="020B0503030403020204" pitchFamily="34" charset="0"/>
              </a:rPr>
            </a:br>
            <a:br>
              <a:rPr lang="fi-FI" sz="2600" b="1" i="0" u="none" strike="noStrike" dirty="0">
                <a:effectLst/>
                <a:latin typeface="Source Sans Pro" panose="020B0503030403020204" pitchFamily="34" charset="0"/>
              </a:rPr>
            </a:br>
            <a:br>
              <a:rPr lang="fi-FI" sz="2600" dirty="0"/>
            </a:br>
            <a:endParaRPr lang="fi-FI" sz="2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0DB92EA-09BD-DD06-202B-3CD0323B4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4067175"/>
            <a:ext cx="5819775" cy="1971676"/>
          </a:xfrm>
        </p:spPr>
        <p:txBody>
          <a:bodyPr>
            <a:noAutofit/>
          </a:bodyPr>
          <a:lstStyle/>
          <a:p>
            <a:pPr algn="l"/>
            <a:r>
              <a:rPr lang="fi-FI" sz="2800" b="1" i="0" u="none" strike="noStrike" dirty="0">
                <a:effectLst/>
                <a:latin typeface="Source Sans Pro" panose="020B0503030403020204" pitchFamily="34" charset="0"/>
              </a:rPr>
              <a:t>Laatikaa ryhmittäin iskulauseita, kiteytyksiä, mainoslauseita, uutisotsikoita tai kuvallisia postereita,  joissa kiteytätte luvun tärkeimpiä käsitteitä.</a:t>
            </a:r>
            <a:endParaRPr lang="fi-FI" sz="2800" dirty="0"/>
          </a:p>
        </p:txBody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CB61955-F18E-A908-4D27-F0D9B10D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1" y="728456"/>
            <a:ext cx="4672584" cy="1356587"/>
          </a:xfrm>
        </p:spPr>
        <p:txBody>
          <a:bodyPr>
            <a:normAutofit fontScale="90000"/>
          </a:bodyPr>
          <a:lstStyle/>
          <a:p>
            <a:r>
              <a:rPr lang="fi-FI" sz="2400" b="1" i="0" u="none" strike="noStrike" dirty="0">
                <a:effectLst/>
                <a:latin typeface="Source Sans Pro" panose="020B0503030403020204" pitchFamily="34" charset="0"/>
              </a:rPr>
              <a:t>Valitkaa yksi seuraavista aiheista. Halutessanne voitte myös laajentaa työtänne valitsemalla useampia aiheita</a:t>
            </a:r>
            <a:r>
              <a:rPr lang="fi-FI" sz="1300" b="1" i="0" u="none" strike="noStrike" dirty="0">
                <a:effectLst/>
                <a:latin typeface="Source Sans Pro" panose="020B0503030403020204" pitchFamily="34" charset="0"/>
              </a:rPr>
              <a:t>.</a:t>
            </a:r>
            <a:br>
              <a:rPr lang="fi-FI" sz="1300" b="1" i="0" u="none" strike="noStrike" dirty="0">
                <a:effectLst/>
                <a:latin typeface="Source Sans Pro" panose="020B0503030403020204" pitchFamily="34" charset="0"/>
              </a:rPr>
            </a:br>
            <a:endParaRPr lang="fi-FI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D6264-6858-2EDD-20E1-FC24ABDC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4279383" cy="3560251"/>
          </a:xfrm>
        </p:spPr>
        <p:txBody>
          <a:bodyPr>
            <a:normAutofit/>
          </a:bodyPr>
          <a:lstStyle/>
          <a:p>
            <a:r>
              <a:rPr lang="fi-FI" sz="1700" b="1" dirty="0"/>
              <a:t>fundamentalismi</a:t>
            </a:r>
          </a:p>
          <a:p>
            <a:r>
              <a:rPr lang="fi-FI" sz="1700" b="1" dirty="0"/>
              <a:t>liberaaliteologia</a:t>
            </a:r>
          </a:p>
          <a:p>
            <a:r>
              <a:rPr lang="fi-FI" sz="1700" b="1" dirty="0"/>
              <a:t>konservatiiviteologia</a:t>
            </a:r>
          </a:p>
          <a:p>
            <a:r>
              <a:rPr lang="fi-FI" sz="1700" b="1" dirty="0"/>
              <a:t>feministiteologia</a:t>
            </a:r>
          </a:p>
          <a:p>
            <a:r>
              <a:rPr lang="fi-FI" sz="1700" b="1" dirty="0"/>
              <a:t>ekoteologia</a:t>
            </a:r>
          </a:p>
          <a:p>
            <a:r>
              <a:rPr lang="fi-FI" sz="1700" b="1" dirty="0"/>
              <a:t>kontekstuaalinen teologia</a:t>
            </a:r>
          </a:p>
          <a:p>
            <a:r>
              <a:rPr lang="fi-FI" sz="1700" b="1" dirty="0" err="1"/>
              <a:t>dalit</a:t>
            </a:r>
            <a:r>
              <a:rPr lang="fi-FI" sz="1700" b="1" dirty="0"/>
              <a:t>-teologikristinuskossa</a:t>
            </a:r>
          </a:p>
          <a:p>
            <a:r>
              <a:rPr lang="fi-FI" sz="1700" b="1" dirty="0"/>
              <a:t>synkretismi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0869A-492F-919A-57C3-35062793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84" y="630936"/>
            <a:ext cx="549554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Application>Microsoft Office PowerPoint</Application>
  <PresentationFormat>Laajakuva</PresentationFormat>
  <Paragraphs>11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Office-teema</vt:lpstr>
      <vt:lpstr>  Mainoslauseita ja uutisotsikoita   </vt:lpstr>
      <vt:lpstr>Valitkaa yksi seuraavista aiheista. Halutessanne voitte myös laajentaa työtänne valitsemalla useampia aiheita.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Mainoslauseita ja uutisotsikoita   </dc:title>
  <dc:creator>Elsa Kuittinen</dc:creator>
  <cp:lastModifiedBy>Elsa Kuittinen</cp:lastModifiedBy>
  <cp:revision>1</cp:revision>
  <dcterms:created xsi:type="dcterms:W3CDTF">2023-10-09T06:06:53Z</dcterms:created>
  <dcterms:modified xsi:type="dcterms:W3CDTF">2023-10-09T06:22:40Z</dcterms:modified>
</cp:coreProperties>
</file>