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0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01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Opiskelustrategiatesti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u="sng" dirty="0"/>
              <a:t>Ohjeet </a:t>
            </a:r>
            <a:r>
              <a:rPr lang="fi-FI" u="sng" dirty="0" smtClean="0"/>
              <a:t>opiskelijoille</a:t>
            </a:r>
          </a:p>
          <a:p>
            <a:pPr marL="0" indent="0">
              <a:buNone/>
            </a:pPr>
            <a:endParaRPr lang="fi-FI" u="sng" dirty="0"/>
          </a:p>
          <a:p>
            <a:r>
              <a:rPr lang="fi-FI" dirty="0"/>
              <a:t>Ryhmä 1: Laske diasta kaikki a- ja i-vokaalit. Kun olet valmis, kirjoita diaa katsomatta, kuinka monta e:tä ja i:tä sait laskettua.</a:t>
            </a:r>
          </a:p>
          <a:p>
            <a:r>
              <a:rPr lang="fi-FI" dirty="0"/>
              <a:t>Ryhmä 2: Liitä dialla näkyviin adjektiiveihin ”kyllä”, jos ne mielestäsi kuvaavat sinua ja ”ei”, jos ne mielestäsi eivät kuvaa sinua.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Aikaa tehtävän suorittamiseen on 2 minuuttia.</a:t>
            </a:r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Adjektiivit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luova</a:t>
            </a:r>
          </a:p>
          <a:p>
            <a:r>
              <a:rPr lang="fi-FI" dirty="0"/>
              <a:t>lämmin</a:t>
            </a:r>
          </a:p>
          <a:p>
            <a:r>
              <a:rPr lang="fi-FI" dirty="0"/>
              <a:t>itsenäinen</a:t>
            </a:r>
          </a:p>
          <a:p>
            <a:r>
              <a:rPr lang="fi-FI" dirty="0"/>
              <a:t>rauhaton</a:t>
            </a:r>
          </a:p>
          <a:p>
            <a:r>
              <a:rPr lang="fi-FI" dirty="0"/>
              <a:t>tyytyväinen</a:t>
            </a:r>
          </a:p>
          <a:p>
            <a:r>
              <a:rPr lang="fi-FI" dirty="0"/>
              <a:t>herkkä</a:t>
            </a:r>
          </a:p>
          <a:p>
            <a:r>
              <a:rPr lang="fi-FI" dirty="0"/>
              <a:t>määräilevä</a:t>
            </a:r>
          </a:p>
          <a:p>
            <a:r>
              <a:rPr lang="fi-FI" dirty="0"/>
              <a:t>iloinen</a:t>
            </a:r>
          </a:p>
          <a:p>
            <a:r>
              <a:rPr lang="fi-FI" dirty="0"/>
              <a:t>kylmäkiskoinen</a:t>
            </a:r>
          </a:p>
          <a:p>
            <a:r>
              <a:rPr lang="fi-FI" dirty="0"/>
              <a:t>vahva</a:t>
            </a:r>
          </a:p>
          <a:p>
            <a:r>
              <a:rPr lang="fi-FI" dirty="0"/>
              <a:t>kiltti</a:t>
            </a:r>
          </a:p>
          <a:p>
            <a:r>
              <a:rPr lang="fi-FI" dirty="0"/>
              <a:t>pieni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lihaksikas</a:t>
            </a:r>
          </a:p>
          <a:p>
            <a:r>
              <a:rPr lang="fi-FI" dirty="0" smtClean="0"/>
              <a:t>reipas</a:t>
            </a:r>
            <a:endParaRPr lang="fi-FI" dirty="0"/>
          </a:p>
          <a:p>
            <a:r>
              <a:rPr lang="fi-FI" dirty="0"/>
              <a:t>älykäs</a:t>
            </a:r>
          </a:p>
          <a:p>
            <a:r>
              <a:rPr lang="fi-FI" dirty="0"/>
              <a:t>urheilullinen</a:t>
            </a:r>
          </a:p>
          <a:p>
            <a:r>
              <a:rPr lang="fi-FI" dirty="0"/>
              <a:t>kätevä</a:t>
            </a:r>
          </a:p>
          <a:p>
            <a:r>
              <a:rPr lang="fi-FI" dirty="0"/>
              <a:t>vetelä</a:t>
            </a:r>
          </a:p>
          <a:p>
            <a:r>
              <a:rPr lang="fi-FI" dirty="0"/>
              <a:t>sydämellinen</a:t>
            </a:r>
          </a:p>
          <a:p>
            <a:r>
              <a:rPr lang="fi-FI" dirty="0"/>
              <a:t>kömpelö</a:t>
            </a:r>
          </a:p>
          <a:p>
            <a:r>
              <a:rPr lang="fi-FI" dirty="0"/>
              <a:t>yritteliäs</a:t>
            </a:r>
          </a:p>
          <a:p>
            <a:r>
              <a:rPr lang="fi-FI" dirty="0"/>
              <a:t>dramaattinen</a:t>
            </a:r>
          </a:p>
          <a:p>
            <a:r>
              <a:rPr lang="fi-FI" dirty="0"/>
              <a:t>sukkela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7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Tulosten tarkastelua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u="sng" dirty="0"/>
              <a:t>Ohjeet opiskelijoille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 Kirjaa nyt ylös kaikki muistamasi adjektiivit. Kuinka monta muistit</a:t>
            </a:r>
            <a:r>
              <a:rPr lang="fi-FI" dirty="0" smtClean="0"/>
              <a:t>?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2. Kootkaa seuraavaksi tulokset oman </a:t>
            </a:r>
            <a:r>
              <a:rPr lang="fi-FI" dirty="0" smtClean="0"/>
              <a:t>ryhmänne </a:t>
            </a:r>
            <a:r>
              <a:rPr lang="fi-FI" dirty="0"/>
              <a:t>kesken: laskekaa yhteen, kuinka monta adjektiivia kukin teistä muisti ja laskekaa niistä keskiarvo. </a:t>
            </a:r>
          </a:p>
          <a:p>
            <a:pPr marL="0" indent="0">
              <a:buNone/>
            </a:pPr>
            <a:r>
              <a:rPr lang="fi-FI" dirty="0"/>
              <a:t>3. Verratkaa lopuksi ryhmien keskiarvoja. Miten tehtävänanto vaikutti sanojen oppimiseen? Millaiset adjektiivit ryhmissä muistettiin parhaiten? Mistä tulokset voisivat johtua?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151</Words>
  <Application>Microsoft Office PowerPoint</Application>
  <PresentationFormat>Mukautettu</PresentationFormat>
  <Paragraphs>38</Paragraphs>
  <Slides>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Opiskelustrategiatesti</vt:lpstr>
      <vt:lpstr>PowerPoint-esitys</vt:lpstr>
      <vt:lpstr>Adjektiivit</vt:lpstr>
      <vt:lpstr>Tulosten tarkastelua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72</cp:revision>
  <dcterms:created xsi:type="dcterms:W3CDTF">2016-04-22T12:08:07Z</dcterms:created>
  <dcterms:modified xsi:type="dcterms:W3CDTF">2016-06-22T11:01:30Z</dcterms:modified>
</cp:coreProperties>
</file>