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70" r:id="rId4"/>
    <p:sldId id="259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egerman" initials="PD" lastIdx="3" clrIdx="0">
    <p:extLst/>
  </p:cmAuthor>
  <p:cmAuthor id="2" name="Paula Degerman" initials="PD [2]" lastIdx="0" clrIdx="1">
    <p:extLst/>
  </p:cmAuthor>
  <p:cmAuthor id="3" name="Paula Degerman" initials="PD [3]" lastIdx="0" clrIdx="2">
    <p:extLst/>
  </p:cmAuthor>
  <p:cmAuthor id="4" name="Paula Degerman" initials="PD [4]" lastIdx="1" clrIdx="3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8640"/>
    <p:restoredTop sz="94674"/>
  </p:normalViewPr>
  <p:slideViewPr>
    <p:cSldViewPr snapToGrid="0" snapToObjects="1">
      <p:cViewPr varScale="1">
        <p:scale>
          <a:sx n="87" d="100"/>
          <a:sy n="87" d="100"/>
        </p:scale>
        <p:origin x="-101" y="-2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289AC4-A32B-714F-9F96-3D389C63A89A}" type="datetimeFigureOut">
              <a:rPr lang="fi-FI" smtClean="0"/>
              <a:t>22.6.2016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669939-1E8E-3D4C-93E8-47AEED8C0B5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76775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669939-1E8E-3D4C-93E8-47AEED8C0B59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156123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22.6.2016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9005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22.6.2016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39542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22.6.2016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824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22.6.2016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3654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22.6.2016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42782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22.6.2016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24228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22.6.2016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59745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22.6.2016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64765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22.6.2016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1960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22.6.2016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40991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22.6.2016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67326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63BDBB-990C-4640-A20A-F8C20DA46A46}" type="datetimeFigureOut">
              <a:rPr lang="fi-FI" smtClean="0"/>
              <a:t>22.6.2016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32361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b="1" dirty="0"/>
              <a:t>Opiskelustrategiatesti</a:t>
            </a:r>
            <a:endParaRPr lang="fi-FI" b="1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66903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u="sng" dirty="0"/>
              <a:t>Ohjeet </a:t>
            </a:r>
            <a:r>
              <a:rPr lang="fi-FI" u="sng" dirty="0" smtClean="0"/>
              <a:t>opiskelijoille</a:t>
            </a:r>
          </a:p>
          <a:p>
            <a:pPr marL="0" indent="0">
              <a:buNone/>
            </a:pPr>
            <a:endParaRPr lang="fi-FI" u="sng" dirty="0"/>
          </a:p>
          <a:p>
            <a:r>
              <a:rPr lang="fi-FI" dirty="0"/>
              <a:t>Ryhmä 1: Laske diasta kaikki a- ja i-vokaalit. Kun olet valmis, kirjoita diaa katsomatta, kuinka monta e:tä ja i:tä sait laskettua.</a:t>
            </a:r>
          </a:p>
          <a:p>
            <a:r>
              <a:rPr lang="fi-FI" dirty="0"/>
              <a:t>Ryhmä 2: Liitä dialla näkyviin adjektiiveihin ”kyllä”, jos ne mielestäsi kuvaavat sinua ja ”ei”, jos ne mielestäsi eivät kuvaa sinua.</a:t>
            </a:r>
          </a:p>
          <a:p>
            <a:pPr marL="0" indent="0">
              <a:buNone/>
            </a:pPr>
            <a:endParaRPr lang="fi-FI" dirty="0"/>
          </a:p>
          <a:p>
            <a:r>
              <a:rPr lang="fi-FI" dirty="0"/>
              <a:t>Aikaa tehtävän suorittamiseen on 2 minuuttia.</a:t>
            </a:r>
          </a:p>
          <a:p>
            <a:pPr lvl="0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26415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Adjektiivit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i-FI" dirty="0"/>
              <a:t>luova</a:t>
            </a:r>
          </a:p>
          <a:p>
            <a:r>
              <a:rPr lang="fi-FI" dirty="0"/>
              <a:t>lämmin</a:t>
            </a:r>
          </a:p>
          <a:p>
            <a:r>
              <a:rPr lang="fi-FI" dirty="0"/>
              <a:t>itsenäinen</a:t>
            </a:r>
          </a:p>
          <a:p>
            <a:r>
              <a:rPr lang="fi-FI" dirty="0"/>
              <a:t>rauhaton</a:t>
            </a:r>
          </a:p>
          <a:p>
            <a:r>
              <a:rPr lang="fi-FI" dirty="0"/>
              <a:t>tyytyväinen</a:t>
            </a:r>
          </a:p>
          <a:p>
            <a:r>
              <a:rPr lang="fi-FI" dirty="0"/>
              <a:t>herkkä</a:t>
            </a:r>
          </a:p>
          <a:p>
            <a:r>
              <a:rPr lang="fi-FI" dirty="0"/>
              <a:t>määräilevä</a:t>
            </a:r>
          </a:p>
          <a:p>
            <a:r>
              <a:rPr lang="fi-FI" dirty="0"/>
              <a:t>iloinen</a:t>
            </a:r>
          </a:p>
          <a:p>
            <a:r>
              <a:rPr lang="fi-FI" dirty="0"/>
              <a:t>kylmäkiskoinen</a:t>
            </a:r>
          </a:p>
          <a:p>
            <a:r>
              <a:rPr lang="fi-FI" dirty="0"/>
              <a:t>vahva</a:t>
            </a:r>
          </a:p>
          <a:p>
            <a:r>
              <a:rPr lang="fi-FI" dirty="0"/>
              <a:t>kiltti</a:t>
            </a:r>
          </a:p>
          <a:p>
            <a:r>
              <a:rPr lang="fi-FI" dirty="0"/>
              <a:t>pieni</a:t>
            </a:r>
          </a:p>
          <a:p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i-FI" dirty="0" smtClean="0"/>
              <a:t>lihaksikas</a:t>
            </a:r>
          </a:p>
          <a:p>
            <a:r>
              <a:rPr lang="fi-FI" dirty="0" smtClean="0"/>
              <a:t>reipas</a:t>
            </a:r>
            <a:endParaRPr lang="fi-FI" dirty="0"/>
          </a:p>
          <a:p>
            <a:r>
              <a:rPr lang="fi-FI" dirty="0"/>
              <a:t>älykäs</a:t>
            </a:r>
          </a:p>
          <a:p>
            <a:r>
              <a:rPr lang="fi-FI" dirty="0"/>
              <a:t>urheilullinen</a:t>
            </a:r>
          </a:p>
          <a:p>
            <a:r>
              <a:rPr lang="fi-FI" dirty="0"/>
              <a:t>kätevä</a:t>
            </a:r>
          </a:p>
          <a:p>
            <a:r>
              <a:rPr lang="fi-FI" dirty="0"/>
              <a:t>vetelä</a:t>
            </a:r>
          </a:p>
          <a:p>
            <a:r>
              <a:rPr lang="fi-FI" dirty="0"/>
              <a:t>sydämellinen</a:t>
            </a:r>
          </a:p>
          <a:p>
            <a:r>
              <a:rPr lang="fi-FI" dirty="0"/>
              <a:t>kömpelö</a:t>
            </a:r>
          </a:p>
          <a:p>
            <a:r>
              <a:rPr lang="fi-FI" dirty="0"/>
              <a:t>yritteliäs</a:t>
            </a:r>
          </a:p>
          <a:p>
            <a:r>
              <a:rPr lang="fi-FI" dirty="0"/>
              <a:t>dramaattinen</a:t>
            </a:r>
          </a:p>
          <a:p>
            <a:r>
              <a:rPr lang="fi-FI" dirty="0"/>
              <a:t>sukkela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27237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Tulosten tarkastelua 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i-FI" u="sng" dirty="0"/>
              <a:t>Ohjeet opiskelijoille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/>
              <a:t>1. Kirjaa nyt ylös kaikki muistamasi adjektiivit. Kuinka monta muistit</a:t>
            </a:r>
            <a:r>
              <a:rPr lang="fi-FI" dirty="0" smtClean="0"/>
              <a:t>?</a:t>
            </a:r>
            <a:endParaRPr lang="fi-FI" dirty="0"/>
          </a:p>
          <a:p>
            <a:pPr marL="0" indent="0">
              <a:buNone/>
            </a:pPr>
            <a:r>
              <a:rPr lang="fi-FI" dirty="0"/>
              <a:t>2. Kootkaa seuraavaksi tulokset oman </a:t>
            </a:r>
            <a:r>
              <a:rPr lang="fi-FI" dirty="0" smtClean="0"/>
              <a:t>ryhmänne </a:t>
            </a:r>
            <a:r>
              <a:rPr lang="fi-FI" dirty="0"/>
              <a:t>kesken: laskekaa yhteen, kuinka monta adjektiivia kukin teistä muisti ja laskekaa niistä keskiarvo. </a:t>
            </a:r>
          </a:p>
          <a:p>
            <a:pPr marL="0" indent="0">
              <a:buNone/>
            </a:pPr>
            <a:r>
              <a:rPr lang="fi-FI" dirty="0"/>
              <a:t>3. Verratkaa lopuksi ryhmien keskiarvoja. Miten tehtävänanto vaikutti sanojen oppimiseen? Millaiset adjektiivit ryhmissä muistettiin parhaiten? Mistä tulokset voisivat johtua?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9583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</TotalTime>
  <Words>151</Words>
  <Application>Microsoft Office PowerPoint</Application>
  <PresentationFormat>Mukautettu</PresentationFormat>
  <Paragraphs>38</Paragraphs>
  <Slides>4</Slides>
  <Notes>1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5" baseType="lpstr">
      <vt:lpstr>Office-teema</vt:lpstr>
      <vt:lpstr>Opiskelustrategiatesti</vt:lpstr>
      <vt:lpstr>PowerPoint-esitys</vt:lpstr>
      <vt:lpstr>Adjektiivit</vt:lpstr>
      <vt:lpstr>Tulosten tarkastelua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Paula Degerman</dc:creator>
  <cp:lastModifiedBy>Johanna Yrjänä</cp:lastModifiedBy>
  <cp:revision>72</cp:revision>
  <dcterms:created xsi:type="dcterms:W3CDTF">2016-04-22T12:08:07Z</dcterms:created>
  <dcterms:modified xsi:type="dcterms:W3CDTF">2016-06-22T11:01:30Z</dcterms:modified>
</cp:coreProperties>
</file>