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6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8. </a:t>
            </a:r>
            <a:r>
              <a:rPr lang="fi-FI" b="1" dirty="0" err="1" smtClean="0"/>
              <a:t>Sosiokulttuuristen</a:t>
            </a:r>
            <a:r>
              <a:rPr lang="fi-FI" b="1" dirty="0" smtClean="0"/>
              <a:t> tekijöiden vaikutus ihmisen toimintaan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(</a:t>
            </a:r>
            <a:r>
              <a:rPr lang="fi-FI" dirty="0" smtClean="0"/>
              <a:t>s. 84-95)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Sosiaalipsykologia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tutkii miten vuorovaikutustilanteisiin liittyvät tekijät vaikuttavat yksilön käyttäytymiseen ja psyykkiseen toimintaan</a:t>
            </a:r>
            <a:endParaRPr lang="fi-FI" sz="2400" dirty="0"/>
          </a:p>
          <a:p>
            <a:pPr lvl="1"/>
            <a:r>
              <a:rPr lang="fi-FI" dirty="0"/>
              <a:t>esim. </a:t>
            </a:r>
            <a:r>
              <a:rPr lang="fi-FI" dirty="0" smtClean="0"/>
              <a:t>kulttuurin ja ryhmäilmiöiden merkitys </a:t>
            </a:r>
            <a:r>
              <a:rPr lang="fi-FI" dirty="0"/>
              <a:t>ihmisen toiminnan selittämisessä</a:t>
            </a:r>
            <a:endParaRPr lang="fi-FI" sz="2000" dirty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Kulttuuri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ihmisen moninainen ajattelu </a:t>
            </a:r>
            <a:r>
              <a:rPr lang="fi-FI" dirty="0"/>
              <a:t>ja </a:t>
            </a:r>
            <a:r>
              <a:rPr lang="fi-FI" dirty="0" smtClean="0"/>
              <a:t>toiminta (sis. </a:t>
            </a:r>
            <a:r>
              <a:rPr lang="fi-FI" dirty="0"/>
              <a:t>e</a:t>
            </a:r>
            <a:r>
              <a:rPr lang="fi-FI" dirty="0" smtClean="0"/>
              <a:t>sim. uskomukset</a:t>
            </a:r>
            <a:r>
              <a:rPr lang="fi-FI" dirty="0"/>
              <a:t>, </a:t>
            </a:r>
            <a:r>
              <a:rPr lang="fi-FI" dirty="0" smtClean="0"/>
              <a:t>arvot ja käyttäytymistavat)</a:t>
            </a:r>
            <a:endParaRPr lang="fi-FI" sz="2000" dirty="0"/>
          </a:p>
          <a:p>
            <a:pPr lvl="0"/>
            <a:r>
              <a:rPr lang="fi-FI" dirty="0"/>
              <a:t>yksilöllinen kulttuuri</a:t>
            </a:r>
            <a:endParaRPr lang="fi-FI" sz="2400" dirty="0"/>
          </a:p>
          <a:p>
            <a:pPr lvl="1"/>
            <a:r>
              <a:rPr lang="fi-FI" dirty="0" smtClean="0"/>
              <a:t>korostaa </a:t>
            </a:r>
            <a:r>
              <a:rPr lang="fi-FI" dirty="0"/>
              <a:t>yksilön vapautta ja henkilökohtaista riippumattomuutta </a:t>
            </a:r>
            <a:endParaRPr lang="fi-FI" sz="2000" dirty="0"/>
          </a:p>
          <a:p>
            <a:pPr lvl="0"/>
            <a:r>
              <a:rPr lang="fi-FI" dirty="0"/>
              <a:t>yhteisöllinen kulttuuri</a:t>
            </a:r>
            <a:endParaRPr lang="fi-FI" sz="2400" dirty="0"/>
          </a:p>
          <a:p>
            <a:pPr lvl="1"/>
            <a:r>
              <a:rPr lang="fi-FI" dirty="0" smtClean="0"/>
              <a:t>korostaa </a:t>
            </a:r>
            <a:r>
              <a:rPr lang="fi-FI" dirty="0"/>
              <a:t>ryhmään kuulumista, keskinäistä riippuvuutta ja ryhmän </a:t>
            </a:r>
            <a:r>
              <a:rPr lang="fi-FI" dirty="0" smtClean="0"/>
              <a:t>sääntöjen </a:t>
            </a:r>
            <a:r>
              <a:rPr lang="fi-FI" dirty="0"/>
              <a:t>noudattamista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peruskäsitteitä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rvo: tärkeänä pidetty asia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ormi: sääntö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osiaalistuminen: prosessi, jossa esimerkiksi kulttuurin arvot ja normit omaksutaan</a:t>
            </a:r>
          </a:p>
          <a:p>
            <a:pPr lvl="1"/>
            <a:r>
              <a:rPr lang="fi-FI" dirty="0" err="1"/>
              <a:t>a</a:t>
            </a:r>
            <a:r>
              <a:rPr lang="fi-FI" dirty="0" err="1" smtClean="0"/>
              <a:t>ttribuutio</a:t>
            </a:r>
            <a:r>
              <a:rPr lang="fi-FI" dirty="0" smtClean="0"/>
              <a:t>: toiminnan syiden selitys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48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Ryhmä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kahden tai useamman ihmisen joukko, jonka jäsenet vaikuttavat toisiinsa ja jakavat yhteisen tavoitteen</a:t>
            </a:r>
            <a:endParaRPr lang="fi-FI" sz="2400" dirty="0"/>
          </a:p>
          <a:p>
            <a:pPr lvl="0"/>
            <a:r>
              <a:rPr lang="fi-FI" dirty="0"/>
              <a:t>ryhmän vaikutustapoja mm.</a:t>
            </a:r>
            <a:endParaRPr lang="fi-FI" sz="2400" dirty="0"/>
          </a:p>
          <a:p>
            <a:pPr lvl="1"/>
            <a:r>
              <a:rPr lang="fi-FI" dirty="0"/>
              <a:t>johtamistyyli, konformisuus, tottelevaisuus, roolit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Johtamistyyli</a:t>
            </a:r>
            <a:r>
              <a:rPr lang="fi-FI" dirty="0" smtClean="0"/>
              <a:t>			</a:t>
            </a:r>
            <a:r>
              <a:rPr lang="fi-FI" b="1" dirty="0" smtClean="0"/>
              <a:t>Konformisuus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i-FI" dirty="0"/>
              <a:t>eri tilanteissa toistuva johtamiskäyttäytyminen</a:t>
            </a:r>
            <a:endParaRPr lang="fi-FI" sz="2400" dirty="0"/>
          </a:p>
          <a:p>
            <a:pPr lvl="0"/>
            <a:r>
              <a:rPr lang="fi-FI" dirty="0"/>
              <a:t>erilaisia johtamistyylejä mm.</a:t>
            </a:r>
            <a:endParaRPr lang="fi-FI" sz="2400" dirty="0"/>
          </a:p>
          <a:p>
            <a:pPr lvl="1"/>
            <a:r>
              <a:rPr lang="fi-FI" dirty="0"/>
              <a:t>autoritaarinen, demokraattinen ja salliva</a:t>
            </a:r>
            <a:endParaRPr lang="fi-FI" sz="2000" dirty="0"/>
          </a:p>
          <a:p>
            <a:pPr lvl="0"/>
            <a:r>
              <a:rPr lang="fi-FI" dirty="0" err="1"/>
              <a:t>Lewinin</a:t>
            </a:r>
            <a:r>
              <a:rPr lang="fi-FI" dirty="0"/>
              <a:t> koe johtamistyyleistä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alistumista ryhmäpaineelle</a:t>
            </a:r>
          </a:p>
          <a:p>
            <a:pPr lvl="0"/>
            <a:r>
              <a:rPr lang="fi-FI" dirty="0"/>
              <a:t>ihminen muuttaa toimintaansa toisten ihmisten todellisesta tai kuvitteellisesta vaikutuksesta </a:t>
            </a:r>
          </a:p>
          <a:p>
            <a:pPr lvl="0"/>
            <a:r>
              <a:rPr lang="fi-FI" dirty="0" err="1"/>
              <a:t>Aschin</a:t>
            </a:r>
            <a:r>
              <a:rPr lang="fi-FI" dirty="0"/>
              <a:t> viivakoe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Tottelevaisuus	</a:t>
            </a:r>
            <a:r>
              <a:rPr lang="fi-FI" dirty="0" smtClean="0"/>
              <a:t>		</a:t>
            </a:r>
            <a:r>
              <a:rPr lang="fi-FI" b="1" dirty="0" smtClean="0"/>
              <a:t>Roolit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i-FI" dirty="0"/>
              <a:t>auktoriteetin antaman käskyn noudattamista</a:t>
            </a:r>
          </a:p>
          <a:p>
            <a:pPr lvl="0"/>
            <a:r>
              <a:rPr lang="fi-FI" dirty="0" err="1"/>
              <a:t>Milgramin</a:t>
            </a:r>
            <a:r>
              <a:rPr lang="fi-FI" dirty="0"/>
              <a:t> sähköiskukoe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i-FI" dirty="0"/>
              <a:t>ryhmän odotuksia siitä, miten tietyssä asemassa olevan yksilön tulisi käyttäytyä</a:t>
            </a:r>
          </a:p>
          <a:p>
            <a:pPr lvl="0"/>
            <a:r>
              <a:rPr lang="fi-FI" dirty="0"/>
              <a:t>Stanfordin vankilakoe (</a:t>
            </a:r>
            <a:r>
              <a:rPr lang="fi-FI" dirty="0" err="1"/>
              <a:t>Zimbardon</a:t>
            </a:r>
            <a:r>
              <a:rPr lang="fi-FI" dirty="0"/>
              <a:t> johtama koe)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15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176</Words>
  <Application>Microsoft Office PowerPoint</Application>
  <PresentationFormat>Mukautettu</PresentationFormat>
  <Paragraphs>36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8. Sosiokulttuuristen tekijöiden vaikutus ihmisen toimintaan</vt:lpstr>
      <vt:lpstr>Sosiaalipsykologia</vt:lpstr>
      <vt:lpstr>Kulttuuri</vt:lpstr>
      <vt:lpstr>PowerPoint-esitys</vt:lpstr>
      <vt:lpstr>Ryhmä</vt:lpstr>
      <vt:lpstr>Johtamistyyli   Konformisuus</vt:lpstr>
      <vt:lpstr>Tottelevaisuus   Roolit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55</cp:revision>
  <dcterms:created xsi:type="dcterms:W3CDTF">2016-04-22T12:08:07Z</dcterms:created>
  <dcterms:modified xsi:type="dcterms:W3CDTF">2016-06-07T09:31:01Z</dcterms:modified>
</cp:coreProperties>
</file>