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Kortelainen, Mika K" initials="KMK" lastIdx="2" clrIdx="1">
    <p:extLst>
      <p:ext uri="{19B8F6BF-5375-455C-9EA6-DF929625EA0E}">
        <p15:presenceInfo xmlns:p15="http://schemas.microsoft.com/office/powerpoint/2012/main" userId="S::mikomi@ad.helsinki.fi::4c0a39b0-2815-4cb0-ad52-c0ca68255e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52" d="100"/>
          <a:sy n="52" d="100"/>
        </p:scale>
        <p:origin x="162" y="34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10.9.2021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Pcr1Rmr1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13. Sosiaalinen mieli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37953B-F0D2-4972-93B7-F66EB09E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0167A8-0088-41C5-B0F7-B5B3F521CA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tarkoittaa, että ihminen on perustavasti sosiaalinen? Selitä ja havainnollista.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tarkoitetaan termillä </a:t>
            </a:r>
            <a:r>
              <a:rPr lang="fi-FI" i="1" dirty="0"/>
              <a:t>sosialisaatio</a:t>
            </a:r>
            <a:r>
              <a:rPr lang="fi-FI" dirty="0"/>
              <a:t>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kulttuurin ja muiden ihmisten vaikutus näkyy toiminnassa silloinkin, kun ihminen on yksin?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AFE8AF-8779-41E3-B643-12DACEC3E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38EC87-7CCE-4113-8697-5DE368BE17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79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Katsokaa oheinen video.</a:t>
            </a:r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https://www.youtube.com/watch?v=7Pcr1Rmr1rM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5DE29-5375-4748-B3AD-117FA676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Keskustelu videosta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D0BCB0-699D-426A-B42A-E4370C11D8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pieni lapsi reagoi vanhemman tarjoamaan vuorovaikutukseen tai sen puutteeseen?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vuorovaikutuksella tai sen puutteella on vaikutus lapsen emootioihin?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Voisiko vuorovaikutuksella tai sen puutteella olla samankaltaisia seurauksia myös myöhemmissä ikävaiheissa?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itse reagoisit, jos viesteihisi ei vastattaisi?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F48C77-5110-4C44-A05D-7B1D31A7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94C968-A494-4329-B15E-39BBFB0A57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76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7C2731-7D50-41D2-B873-3453B773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Keskusteltavaksi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998FD3-2666-4725-81A4-C512B4A525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yksin jääminen on niin ahdistavaa?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käyttäydymme ryhmässä eri tavoin kuin yksin?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vieraista kulttuureista tulevia ihmisiä on joskus vaikea ymmärtää?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Voiko ihminen irrottautua kokonaan kulttuurista, jossa on kasvanut?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7EC129-02B7-4AFD-9524-B721F1311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553FF1-2BE0-46A1-BF29-D9CFAD973B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0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93BF79-D2DD-4917-9AB6-A3A945B1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 on sosiaalinen eläin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9F09E1-02EA-42E8-9904-E57ED8B18C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Ihmiselle on ominaista ja välttämätöntä elää yhteisöissä, esimerkiksi pieni vauva ei selviä ilman hoitajaa.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Monet ihmisen toiminnot ovat syntyneet sosiaalisen vuorovaikutuksen kautta, kuten lukutaito.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Yksinkin olemme välillisesti sosiaalisia esimerkiksi internetin, median ja ajattelun kautta.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E0A182-DBC5-471B-8E89-7B33EC762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F5417D-AC79-4516-81DC-00ED544240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5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teksti, piirtäminen&#10;&#10;Kuvaus luotu automaattisesti">
            <a:extLst>
              <a:ext uri="{FF2B5EF4-FFF2-40B4-BE49-F238E27FC236}">
                <a16:creationId xmlns:a16="http://schemas.microsoft.com/office/drawing/2014/main" id="{73BA9A34-62C6-4860-A519-898EBB7C11B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845175" y="3771900"/>
            <a:ext cx="6169025" cy="8062913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7D1251F-09DD-464D-A0C2-C9D3A233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0" y="3771900"/>
            <a:ext cx="6443663" cy="80629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56993C-AB60-49E7-8C2E-683E2342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Jotta ymmärtäisi ihmisen toimintaa, on ymmärrettävä asiayhteys eli konteksti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328F39-55DD-454D-8ADA-0453DB354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31E128-6B69-4F8B-80C2-53B57D9C67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5589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33893102-51AE-4DDA-8E80-1C2A43D4729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4635" r="1945"/>
          <a:stretch/>
        </p:blipFill>
        <p:spPr>
          <a:xfrm>
            <a:off x="-457200" y="0"/>
            <a:ext cx="11599079" cy="1305191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6521626-D51F-43BB-8156-A035393B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Sosialisaatio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8A90EE-CEFF-4FAB-805F-0880F0E6E6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b="1" dirty="0"/>
              <a:t>Sosialisaatiolla</a:t>
            </a:r>
            <a:r>
              <a:rPr lang="fi-FI" dirty="0"/>
              <a:t> tarkoitetaan koko sitä tapahtumasarjaa, jonka seurauksena  yksilöistä muokkautuu yhteisön jäseniä, jotka ovat sisäistäneet oman kulttuurinsa ja yhteisönsä arvot ja toimintatavat.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3416A8-0791-4321-842E-90EDAFEED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06CD07-A485-45CB-B073-749E5ED20D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2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CA563C2-3CCC-49E0-A9B6-F29A9EE895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Sosiaalistumisessa sisäistetään ryhmän arvot ja normit.</a:t>
            </a:r>
          </a:p>
        </p:txBody>
      </p:sp>
      <p:pic>
        <p:nvPicPr>
          <p:cNvPr id="11" name="Kuvan paikkamerkki 10" descr="Kuva, joka sisältää kohteen sisä, sisäkatto, henkilö, pöytä&#10;&#10;Kuvaus luotu automaattisesti">
            <a:extLst>
              <a:ext uri="{FF2B5EF4-FFF2-40B4-BE49-F238E27FC236}">
                <a16:creationId xmlns:a16="http://schemas.microsoft.com/office/drawing/2014/main" id="{FB8687E6-D985-4383-92E7-98B710FB118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2B99E4-71BE-4A42-972E-5AD1730A1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5BF2B9-588B-4AB4-897D-D2E35FA4586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65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38718E0-6939-4D2C-8402-F0A66689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Sosialisaatio lukiossa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A4DE573-B677-49FA-A55D-1F458342193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Muistele lukion alkua.</a:t>
            </a:r>
          </a:p>
          <a:p>
            <a:endParaRPr lang="fi-FI" dirty="0"/>
          </a:p>
          <a:p>
            <a:r>
              <a:rPr lang="fi-FI" dirty="0"/>
              <a:t>Mitä sosialisaatioon liittyviä piirteitä siitä löytyy?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60AAA8-C1FF-4658-A6F7-FA0BFB5C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D9F1EE-2F71-41FF-B6F8-9CE021F413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36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265</Words>
  <Application>Microsoft Office PowerPoint</Application>
  <PresentationFormat>Mukautettu</PresentationFormat>
  <Paragraphs>53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13. Sosiaalinen mieli</vt:lpstr>
      <vt:lpstr>Oivallustehtävä</vt:lpstr>
      <vt:lpstr>Keskustelu videosta</vt:lpstr>
      <vt:lpstr>Keskusteltavaksi</vt:lpstr>
      <vt:lpstr>Ihminen on sosiaalinen eläin</vt:lpstr>
      <vt:lpstr>Jotta ymmärtäisi ihmisen toimintaa, on ymmärrettävä asiayhteys eli konteksti</vt:lpstr>
      <vt:lpstr>Sosialisaatio</vt:lpstr>
      <vt:lpstr>PowerPoint-esitys</vt:lpstr>
      <vt:lpstr>Sosialisaatio lukiossa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Sosiaalinen mieli</dc:title>
  <dc:creator>Kortelainen, Mika K</dc:creator>
  <cp:lastModifiedBy>Jääskeläinen Johanna</cp:lastModifiedBy>
  <cp:revision>11</cp:revision>
  <dcterms:created xsi:type="dcterms:W3CDTF">2020-10-29T08:31:34Z</dcterms:created>
  <dcterms:modified xsi:type="dcterms:W3CDTF">2021-09-10T06:39:11Z</dcterms:modified>
</cp:coreProperties>
</file>