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47" autoAdjust="0"/>
    <p:restoredTop sz="86395"/>
  </p:normalViewPr>
  <p:slideViewPr>
    <p:cSldViewPr snapToGrid="0" snapToObjects="1">
      <p:cViewPr varScale="1">
        <p:scale>
          <a:sx n="34" d="100"/>
          <a:sy n="34" d="100"/>
        </p:scale>
        <p:origin x="138" y="2190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2.3.2021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2.3.2021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yle.fi/teos/ihmeellisetaivo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10. Ihmisen toiminnalla on biologinen perusta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OIVALLUS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CA3BBE-C0F6-4E84-BB64-3168FCA7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Palauta mieleen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E2AB00-6402-4FDF-AEF5-D57E73E953B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asioita tarkastellaan silloin, kun ihmisen toimintaa selitetään psykologiassa biologisesti?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kehon tila on yhteydessä psyykeen? Anna esimerkkejä.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0EF23BE-3D41-4B22-9C70-363D4C760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F17662-1533-4E25-86D9-147D9EE444C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864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BCCE24-001D-4F7C-8F3E-8CC57E0B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33251E13-1A46-4C65-A419-3E76239B564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462906" y="2055814"/>
            <a:ext cx="21461950" cy="8757952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7AE1CE-9D0B-4BAC-902B-2BCE2189C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97F50E-69DC-472A-B821-92C8A6C4660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30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2890C7-AEAD-4B4E-9C4E-5F493F9FB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Biologinen taso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1182D3-71DA-4223-9E40-4F11D35D911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hermosto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geenit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evoluutio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F37BE8-1B58-4B10-A63C-7814751F1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4081E7-0E80-4E93-94F8-744237F9FF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48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70AAD2-A279-45D6-ABBA-78E61146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Keskusteltavaksi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CCC64C-C2D5-4395-A31C-93D0674549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Parantaako lääke vai luja usko sen toimintaan?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Voiko kipua oppia säätelemään pelkän mielen avulla?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Mihin perustuu se, että aivovaurio voi muuttaa persoonallisuutta?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lasten on vaikeampi keskittyä pitkiä aikoja yhtäjaksoisesti kuin aikuisten?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Muuttuvatko aivot, kun niitä käyttää?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CC708AD-FD57-4265-AFB2-F99CA2A59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A57278-8EDE-44AA-86D0-F95E5F1A5B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384319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FE2757-6B98-46FC-B603-14937CB9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Biologiseen näkökulmaan liittyviä kysymyksiä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CD2E3E-F7F8-4AF3-968D-1B64012F060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psyykkiset tapahtumat ovat yhteydessä aivojen toimintaan?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aivojen säätelemät kehon toiminnot, kuten fysiologiset tilat (nälkä, väsymys jne.) tai hormonitoiminnan muutokset, ovat yhteydessä ihmisen kokemuksiin ja toimintaan?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perintötekijät ja ympäristö vaikuttavat ihmisen toimintaan?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evoluutionäkökulma auttaa ymmärtämään ihmislajille tyypillisiä piirteitä ja käyttäytymistapoja?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A3F8BC4-F50A-44B7-8025-231AA052E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59C906-04F8-416A-9610-FDBE1B50F65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591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4E946E-542F-432C-98F4-D0D42D8B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Evoluutiopsykologia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6C6555-88C2-40FC-914F-901D43D1E7E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Evoluutiopsykologiassa</a:t>
            </a:r>
            <a:r>
              <a:rPr lang="fi-FI" dirty="0"/>
              <a:t> tarkastellaan psykologisia ilmiöitä lajinkehityksen näkökulmasta.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Geneettinen perimä saa erilaisissa ympäristöissä erilaisen ilmiasun.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Geneettinen perimä muuttuu hitaasti.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Ihmisten väliset erot ovat edistäneet ihmislajin selviytymistä.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0777D66-0265-4630-922F-1132CB0F4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E30CD0-BFEB-4608-AE29-19A17CACB6C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991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sisä, henkilö, pitäminen, etu&#10;&#10;Kuvaus luotu automaattisesti">
            <a:extLst>
              <a:ext uri="{FF2B5EF4-FFF2-40B4-BE49-F238E27FC236}">
                <a16:creationId xmlns:a16="http://schemas.microsoft.com/office/drawing/2014/main" id="{8A589832-BC20-4E68-AF5A-F28D188C26E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2406" r="2406"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849E641-F227-446A-B728-908230BD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Mietittäväksi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6FACCD-FC2B-410A-A14D-DA8A28911B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Mitä fyysinen kipu kertoo mielen ja kehon yhteydestä toisiinsa?</a:t>
            </a:r>
          </a:p>
          <a:p>
            <a:endParaRPr lang="fi-FI" dirty="0"/>
          </a:p>
          <a:p>
            <a:r>
              <a:rPr lang="fi-FI" dirty="0"/>
              <a:t>Keksikää esimerkkejä!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14A2627-178C-4913-95A0-F5BFF1E37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FFB786-7155-4A07-AFBB-DB14ACAC51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836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3A7A73BD-7457-4D35-839A-EFB1CD05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Lumevaikutus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6F49EFEC-AD31-491C-944B-EAED182A63E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Miten lumevaikutuksen voi selittää? </a:t>
            </a:r>
          </a:p>
          <a:p>
            <a:endParaRPr lang="fi-FI" dirty="0"/>
          </a:p>
          <a:p>
            <a:r>
              <a:rPr lang="fi-FI" dirty="0"/>
              <a:t>Mitä eettisiä näkökulmia lumevaikutukseen ja sen hyödyntämiseen liittyy?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711732-7696-4317-AE61-6056BA669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2BD6D4B-9A73-4C5E-B018-52FDAB2FBF3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36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2D0E8D-86CB-4F06-B125-09CBB0D21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Tutustu sivustoon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1751A2-840E-4532-8293-9F54F1044BB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Tutustukaa oheiseen sivustoon ryhmissä. 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http://yle.fi/teos/ihmeellisetaivot/</a:t>
            </a:r>
            <a:endParaRPr lang="fi-FI" dirty="0"/>
          </a:p>
          <a:p>
            <a:endParaRPr lang="fi-FI" dirty="0"/>
          </a:p>
          <a:p>
            <a:r>
              <a:rPr lang="fi-FI" dirty="0"/>
              <a:t>Ryhmät tutustuvat johonkin sivuston osioista ja esittelevät sen sitten muille lyhyesti.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7CD8ECE-615A-4E88-8ED0-8DA91D5F1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AA5689-409C-4304-8312-334C96C3923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610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</TotalTime>
  <Words>253</Words>
  <Application>Microsoft Office PowerPoint</Application>
  <PresentationFormat>Mukautettu</PresentationFormat>
  <Paragraphs>58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10. Ihmisen toiminnalla on biologinen perusta</vt:lpstr>
      <vt:lpstr>PowerPoint-esitys</vt:lpstr>
      <vt:lpstr>Biologinen taso</vt:lpstr>
      <vt:lpstr>Keskusteltavaksi</vt:lpstr>
      <vt:lpstr>Biologiseen näkökulmaan liittyviä kysymyksiä</vt:lpstr>
      <vt:lpstr>Evoluutiopsykologia</vt:lpstr>
      <vt:lpstr>Mietittäväksi</vt:lpstr>
      <vt:lpstr>Lumevaikutus</vt:lpstr>
      <vt:lpstr>Tutustu sivustoon</vt:lpstr>
      <vt:lpstr>Palauta mieleen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Mika Kortelainen</cp:lastModifiedBy>
  <cp:revision>23</cp:revision>
  <cp:lastPrinted>2017-11-30T08:45:33Z</cp:lastPrinted>
  <dcterms:created xsi:type="dcterms:W3CDTF">2020-05-05T09:10:38Z</dcterms:created>
  <dcterms:modified xsi:type="dcterms:W3CDTF">2021-03-02T10:05:19Z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