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7" autoAdjust="0"/>
    <p:restoredTop sz="86395"/>
  </p:normalViewPr>
  <p:slideViewPr>
    <p:cSldViewPr snapToGrid="0" snapToObjects="1">
      <p:cViewPr>
        <p:scale>
          <a:sx n="50" d="100"/>
          <a:sy n="50" d="100"/>
        </p:scale>
        <p:origin x="240" y="39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Psykologia tulee lähelle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puu, lumi, rock, hiihtäminen&#10;&#10;Kuvaus luotu automaattisesti">
            <a:extLst>
              <a:ext uri="{FF2B5EF4-FFF2-40B4-BE49-F238E27FC236}">
                <a16:creationId xmlns:a16="http://schemas.microsoft.com/office/drawing/2014/main" id="{2694626C-1655-444F-BBD9-BF2C67B904C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2398" r="2398"/>
          <a:stretch/>
        </p:blipFill>
        <p:spPr>
          <a:noFill/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00C8EE1A-0C85-46F6-AA71-D6F2DF6A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Oivallustehtävä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204AB23-DD3C-4D60-8B1C-A8E99206BA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sinulle tulee mieleen sanasta </a:t>
            </a:r>
            <a:r>
              <a:rPr lang="fi-FI" i="1" dirty="0"/>
              <a:t>psykologia</a:t>
            </a:r>
            <a:r>
              <a:rPr lang="fi-FI" dirty="0"/>
              <a:t>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97DBDD8-B9F9-497D-8BA5-BEDD1D4F6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42A82F-AF28-483D-8C43-32A6FAD3EEF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1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E46C31FB-7BE3-4A7B-8349-74247F82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Psykologia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4D0A97E2-DD8F-4EC2-935D-E788A2610C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Psykologia</a:t>
            </a:r>
            <a:r>
              <a:rPr lang="fi-FI" dirty="0"/>
              <a:t> on tiede, jonka tavoitteena on ymmärtää ja selittää ihmisen toimintaa.</a:t>
            </a:r>
          </a:p>
          <a:p>
            <a:endParaRPr lang="fi-FI" dirty="0"/>
          </a:p>
          <a:p>
            <a:r>
              <a:rPr lang="fi-FI" dirty="0"/>
              <a:t>Psykologia tutkii</a:t>
            </a:r>
          </a:p>
          <a:p>
            <a:r>
              <a:rPr lang="fi-FI" dirty="0"/>
              <a:t>    • käyttäytymistä, kuten toimintaa</a:t>
            </a:r>
          </a:p>
          <a:p>
            <a:r>
              <a:rPr lang="fi-FI" dirty="0"/>
              <a:t>    • mielen sisäisiä toimintoja.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F5AD2A-945C-4C4B-B417-08CA512C0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32E756-4A16-4FA3-8248-8707A486F7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8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651F5A-C86B-47C5-8FD4-5D3927A6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Ihmisen toiminta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91933A-63FF-4A32-ABD3-D7F4C8AD4C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i="1" dirty="0"/>
              <a:t>esim.</a:t>
            </a:r>
          </a:p>
          <a:p>
            <a:r>
              <a:rPr lang="fi-FI" dirty="0"/>
              <a:t>ystävän halaaminen eron jälkeen</a:t>
            </a:r>
          </a:p>
          <a:p>
            <a:r>
              <a:rPr lang="fi-FI" dirty="0"/>
              <a:t>päiväkirjan tai blogin kirjoittaminen</a:t>
            </a:r>
          </a:p>
          <a:p>
            <a:r>
              <a:rPr lang="fi-FI" dirty="0"/>
              <a:t>tuntikausia kestävä kitaransoiton harjoittelu</a:t>
            </a:r>
          </a:p>
          <a:p>
            <a:r>
              <a:rPr lang="fi-FI" dirty="0"/>
              <a:t>pahan puhuminen ystävän selän takana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4FDE588-5DB7-448C-A8CC-CA582C4433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i="1" dirty="0"/>
              <a:t>esim.</a:t>
            </a:r>
          </a:p>
          <a:p>
            <a:r>
              <a:rPr lang="fi-FI" dirty="0"/>
              <a:t>ilon tunne</a:t>
            </a:r>
          </a:p>
          <a:p>
            <a:r>
              <a:rPr lang="fi-FI" dirty="0"/>
              <a:t>ajatteleminen ja muistaminen</a:t>
            </a:r>
          </a:p>
          <a:p>
            <a:r>
              <a:rPr lang="fi-FI" dirty="0"/>
              <a:t>motivaatio ja kiinnostus</a:t>
            </a:r>
          </a:p>
          <a:p>
            <a:r>
              <a:rPr lang="fi-FI" dirty="0"/>
              <a:t>tiedostamaton kateus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3D8BFD-3A02-4659-831B-B0F18CDBB9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/>
              <a:t>Ulkoisesti näkyvä toiminta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8B17694-1713-4881-B7CD-BB8F40228B3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Sisäisesti näkyvä toiminta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0F8863-A447-4019-AEAA-B1235397C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461485-ED34-497F-B600-37BCA544E2C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4C09D0AD-A780-43D5-8F83-447AFA7E4FB2}"/>
              </a:ext>
            </a:extLst>
          </p:cNvPr>
          <p:cNvCxnSpPr/>
          <p:nvPr/>
        </p:nvCxnSpPr>
        <p:spPr>
          <a:xfrm>
            <a:off x="11256663" y="3657600"/>
            <a:ext cx="9537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239F1611-30A9-4929-ABA2-4C14E80881E2}"/>
              </a:ext>
            </a:extLst>
          </p:cNvPr>
          <p:cNvCxnSpPr/>
          <p:nvPr/>
        </p:nvCxnSpPr>
        <p:spPr>
          <a:xfrm>
            <a:off x="11256663" y="5668296"/>
            <a:ext cx="9537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B34CBBE2-B744-46E7-8158-BDCA4DA39F0B}"/>
              </a:ext>
            </a:extLst>
          </p:cNvPr>
          <p:cNvCxnSpPr/>
          <p:nvPr/>
        </p:nvCxnSpPr>
        <p:spPr>
          <a:xfrm>
            <a:off x="11256663" y="6553200"/>
            <a:ext cx="9537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C2B0765-C93C-4BE4-823C-00FE5A593F4B}"/>
              </a:ext>
            </a:extLst>
          </p:cNvPr>
          <p:cNvCxnSpPr/>
          <p:nvPr/>
        </p:nvCxnSpPr>
        <p:spPr>
          <a:xfrm>
            <a:off x="11256663" y="7408607"/>
            <a:ext cx="9537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67C2131D-FC48-4126-8899-30A2D0F133CE}"/>
              </a:ext>
            </a:extLst>
          </p:cNvPr>
          <p:cNvCxnSpPr/>
          <p:nvPr/>
        </p:nvCxnSpPr>
        <p:spPr>
          <a:xfrm>
            <a:off x="11256663" y="8268929"/>
            <a:ext cx="9537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20EA5E-73AA-4F81-B9AC-51FBEF5C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Sovellustehtävä 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3419C7-A64D-4480-9020-89B471784B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Mitä psykologian eri osa-alueiden tietoa seuraavien ammattien edustajat tarvitsevat työssään? Perustele.</a:t>
            </a:r>
          </a:p>
          <a:p>
            <a:endParaRPr lang="fi-FI" dirty="0"/>
          </a:p>
          <a:p>
            <a:pPr marL="1143000" indent="-1143000">
              <a:buAutoNum type="alphaLcParenR"/>
            </a:pPr>
            <a:r>
              <a:rPr lang="fi-FI" dirty="0"/>
              <a:t>lääkäri</a:t>
            </a:r>
          </a:p>
          <a:p>
            <a:pPr marL="1143000" indent="-1143000">
              <a:buAutoNum type="alphaLcParenR"/>
            </a:pPr>
            <a:r>
              <a:rPr lang="fi-FI" dirty="0"/>
              <a:t>stuertti</a:t>
            </a:r>
          </a:p>
          <a:p>
            <a:pPr marL="1143000" indent="-1143000">
              <a:buAutoNum type="alphaLcParenR"/>
            </a:pPr>
            <a:r>
              <a:rPr lang="fi-FI" dirty="0"/>
              <a:t>myyjä</a:t>
            </a:r>
          </a:p>
          <a:p>
            <a:pPr marL="1143000" indent="-1143000">
              <a:buAutoNum type="alphaLcParenR"/>
            </a:pPr>
            <a:r>
              <a:rPr lang="fi-FI" dirty="0" err="1"/>
              <a:t>vloggaaja</a:t>
            </a:r>
            <a:endParaRPr lang="fi-FI" dirty="0"/>
          </a:p>
          <a:p>
            <a:pPr marL="1143000" indent="-1143000">
              <a:buAutoNum type="alphaLcParenR"/>
            </a:pPr>
            <a:r>
              <a:rPr lang="fi-FI" dirty="0"/>
              <a:t>poliisi</a:t>
            </a:r>
          </a:p>
          <a:p>
            <a:pPr marL="1143000" indent="-1143000">
              <a:buAutoNum type="alphaLcParenR"/>
            </a:pPr>
            <a:r>
              <a:rPr lang="fi-FI" dirty="0" err="1"/>
              <a:t>personal</a:t>
            </a:r>
            <a:r>
              <a:rPr lang="fi-FI" dirty="0"/>
              <a:t> </a:t>
            </a:r>
            <a:r>
              <a:rPr lang="fi-FI" dirty="0" err="1"/>
              <a:t>trainer</a:t>
            </a:r>
            <a:endParaRPr lang="fi-FI" dirty="0"/>
          </a:p>
          <a:p>
            <a:pPr marL="1143000" indent="-1143000">
              <a:buAutoNum type="alphaLcParenR"/>
            </a:pPr>
            <a:r>
              <a:rPr lang="fi-FI" dirty="0"/>
              <a:t>pelisuunnittelija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71FDF9-CB52-4F16-887E-9A8D710D6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31146E-3BDA-4886-B331-3F41600F7B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9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FCB7B3-6DEF-4A20-8F9A-4BBFA1DD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Sovellustehtävä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3419C7-A64D-4480-9020-89B471784B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Minkä psykologian osa-alueen tiedoista voisi olla hyötyä alla oleville henkilöille?</a:t>
            </a:r>
          </a:p>
          <a:p>
            <a:endParaRPr lang="fi-FI" dirty="0"/>
          </a:p>
          <a:p>
            <a:pPr marL="1143000" indent="-1143000">
              <a:buAutoNum type="alphaLcParenR"/>
            </a:pPr>
            <a:r>
              <a:rPr lang="fi-FI" dirty="0"/>
              <a:t>abiturientti, joka suunnittelee pyrkivänsä yliopistoon</a:t>
            </a:r>
          </a:p>
          <a:p>
            <a:pPr marL="1143000" indent="-1143000">
              <a:buAutoNum type="alphaLcParenR"/>
            </a:pPr>
            <a:r>
              <a:rPr lang="fi-FI" dirty="0"/>
              <a:t>vanhempi, joka on juuri saanut ensimmäisen lapsensa</a:t>
            </a:r>
          </a:p>
          <a:p>
            <a:pPr marL="1143000" indent="-1143000">
              <a:buAutoNum type="alphaLcParenR"/>
            </a:pPr>
            <a:r>
              <a:rPr lang="fi-FI" dirty="0"/>
              <a:t>syömishäiriöstä kärsivä 18-vuotias</a:t>
            </a:r>
          </a:p>
          <a:p>
            <a:pPr marL="1143000" indent="-1143000">
              <a:buAutoNum type="alphaLcParenR"/>
            </a:pPr>
            <a:r>
              <a:rPr lang="fi-FI" dirty="0"/>
              <a:t>Alzheimerin tautia sairastavan vanhuksen aviopuoliso</a:t>
            </a:r>
          </a:p>
          <a:p>
            <a:pPr marL="1143000" indent="-1143000">
              <a:buAutoNum type="alphaLcParenR"/>
            </a:pPr>
            <a:r>
              <a:rPr lang="fi-FI" dirty="0"/>
              <a:t>15-vuotias, jonka seurustelusuhde on juuri päättynyt</a:t>
            </a:r>
          </a:p>
          <a:p>
            <a:pPr marL="1143000" indent="-1143000">
              <a:buAutoNum type="alphaLcParenR"/>
            </a:pPr>
            <a:r>
              <a:rPr lang="fi-FI" dirty="0"/>
              <a:t>työuupumuksesta kärsivä työntekijä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71FDF9-CB52-4F16-887E-9A8D710D6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31146E-3BDA-4886-B331-3F41600F7B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758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64ED64-E1B7-417E-94B6-EA2C0F4F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192797-6E7D-4DAA-A121-BC43EF4A94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on psykologia?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Anna kolme esimerkkiä asioista, joita psykologiassa voidaan tutkia.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Havainnoi itseäsi juuri nyt. Mikä toiminnassasi on käyttäytymistä ja mikä taas mielen sisältöjä?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48D94B-BA12-4751-A5D5-103444D16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692010-3D9F-4E81-8193-037E287BB6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49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199</Words>
  <Application>Microsoft Office PowerPoint</Application>
  <PresentationFormat>Mukautettu</PresentationFormat>
  <Paragraphs>59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1. Psykologia tulee lähelle</vt:lpstr>
      <vt:lpstr>Oivallustehtävä</vt:lpstr>
      <vt:lpstr>Psykologia</vt:lpstr>
      <vt:lpstr>Ihmisen toiminta</vt:lpstr>
      <vt:lpstr>Sovellustehtävä 1</vt:lpstr>
      <vt:lpstr>Sovellustehtävä 2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Psykologia tulee lähelle</dc:title>
  <dc:creator>Mika Kortelainen</dc:creator>
  <cp:lastModifiedBy>Kortelainen, Mika K</cp:lastModifiedBy>
  <cp:revision>9</cp:revision>
  <dcterms:created xsi:type="dcterms:W3CDTF">2020-10-23T06:55:06Z</dcterms:created>
  <dcterms:modified xsi:type="dcterms:W3CDTF">2020-11-03T15:43:41Z</dcterms:modified>
</cp:coreProperties>
</file>