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8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62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182BC3-8E6B-4DD5-B8BA-2C385FAEA7B6}" v="2" dt="2024-10-19T11:44:33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66" d="100"/>
          <a:sy n="66" d="100"/>
        </p:scale>
        <p:origin x="4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D2AF1B-208A-42FF-ADD1-55ACAF0067F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68F5699-94BB-449D-82DC-F46FD124B800}">
      <dgm:prSet/>
      <dgm:spPr/>
      <dgm:t>
        <a:bodyPr/>
        <a:lstStyle/>
        <a:p>
          <a:r>
            <a:rPr lang="en-US"/>
            <a:t>Mitä digitaalinen teknologia on ja miten se näkyy arjessasi?</a:t>
          </a:r>
        </a:p>
      </dgm:t>
    </dgm:pt>
    <dgm:pt modelId="{D8397658-22A7-4F6A-878D-E3311543284A}" type="parTrans" cxnId="{199B66A6-8DD5-470A-8E47-084A7200B602}">
      <dgm:prSet/>
      <dgm:spPr/>
      <dgm:t>
        <a:bodyPr/>
        <a:lstStyle/>
        <a:p>
          <a:endParaRPr lang="en-US"/>
        </a:p>
      </dgm:t>
    </dgm:pt>
    <dgm:pt modelId="{4DB7B31C-6445-407A-96AC-76CC619571A5}" type="sibTrans" cxnId="{199B66A6-8DD5-470A-8E47-084A7200B602}">
      <dgm:prSet/>
      <dgm:spPr/>
      <dgm:t>
        <a:bodyPr/>
        <a:lstStyle/>
        <a:p>
          <a:endParaRPr lang="en-US"/>
        </a:p>
      </dgm:t>
    </dgm:pt>
    <dgm:pt modelId="{ECFF0818-74AF-45A5-8405-F8105888F3D4}">
      <dgm:prSet/>
      <dgm:spPr/>
      <dgm:t>
        <a:bodyPr/>
        <a:lstStyle/>
        <a:p>
          <a:r>
            <a:rPr lang="en-US"/>
            <a:t>Miten digitaalisen teknologian vapaa-ajan käyttö eroaa työkäytöstä?</a:t>
          </a:r>
        </a:p>
      </dgm:t>
    </dgm:pt>
    <dgm:pt modelId="{EFA6678F-7353-4E9F-9461-CF5C7BA9D0C9}" type="parTrans" cxnId="{17E7D4A7-FCB5-4F3A-B0CA-0DD0248323F7}">
      <dgm:prSet/>
      <dgm:spPr/>
      <dgm:t>
        <a:bodyPr/>
        <a:lstStyle/>
        <a:p>
          <a:endParaRPr lang="en-US"/>
        </a:p>
      </dgm:t>
    </dgm:pt>
    <dgm:pt modelId="{026D63DE-2D87-4C5D-83FF-92FD97817D19}" type="sibTrans" cxnId="{17E7D4A7-FCB5-4F3A-B0CA-0DD0248323F7}">
      <dgm:prSet/>
      <dgm:spPr/>
      <dgm:t>
        <a:bodyPr/>
        <a:lstStyle/>
        <a:p>
          <a:endParaRPr lang="en-US"/>
        </a:p>
      </dgm:t>
    </dgm:pt>
    <dgm:pt modelId="{7BF4E823-395C-4FDC-9108-DAFAA8618121}">
      <dgm:prSet/>
      <dgm:spPr/>
      <dgm:t>
        <a:bodyPr/>
        <a:lstStyle/>
        <a:p>
          <a:r>
            <a:rPr lang="en-US"/>
            <a:t>Miksi vapaa-ajan käyttö ei riitä digitaalisen osaamisen kehittämiseen?</a:t>
          </a:r>
        </a:p>
      </dgm:t>
    </dgm:pt>
    <dgm:pt modelId="{605ABA7B-0B14-46A4-A0A2-A744E2CA7746}" type="parTrans" cxnId="{193DB094-E610-4B2E-8730-BBB272E6504D}">
      <dgm:prSet/>
      <dgm:spPr/>
      <dgm:t>
        <a:bodyPr/>
        <a:lstStyle/>
        <a:p>
          <a:endParaRPr lang="en-US"/>
        </a:p>
      </dgm:t>
    </dgm:pt>
    <dgm:pt modelId="{F1FBCA25-E955-4A5B-9AF4-D9D6CF742637}" type="sibTrans" cxnId="{193DB094-E610-4B2E-8730-BBB272E6504D}">
      <dgm:prSet/>
      <dgm:spPr/>
      <dgm:t>
        <a:bodyPr/>
        <a:lstStyle/>
        <a:p>
          <a:endParaRPr lang="en-US"/>
        </a:p>
      </dgm:t>
    </dgm:pt>
    <dgm:pt modelId="{E0B83BD8-A225-453B-805B-74E965BE8FFD}">
      <dgm:prSet/>
      <dgm:spPr/>
      <dgm:t>
        <a:bodyPr/>
        <a:lstStyle/>
        <a:p>
          <a:r>
            <a:rPr lang="en-US"/>
            <a:t>Millaista digiosaamista opetuksessa/työelämässä/eri elämän vaiheissa voidaan tarvita? </a:t>
          </a:r>
        </a:p>
      </dgm:t>
    </dgm:pt>
    <dgm:pt modelId="{9D8AB965-B939-4ABB-83BB-7241EB1AF56B}" type="parTrans" cxnId="{F5F5D3FB-8E60-4D85-AA12-33B94B670F91}">
      <dgm:prSet/>
      <dgm:spPr/>
      <dgm:t>
        <a:bodyPr/>
        <a:lstStyle/>
        <a:p>
          <a:endParaRPr lang="en-US"/>
        </a:p>
      </dgm:t>
    </dgm:pt>
    <dgm:pt modelId="{DCE098CC-CBDE-4D49-BE5C-039D3F176ED9}" type="sibTrans" cxnId="{F5F5D3FB-8E60-4D85-AA12-33B94B670F91}">
      <dgm:prSet/>
      <dgm:spPr/>
      <dgm:t>
        <a:bodyPr/>
        <a:lstStyle/>
        <a:p>
          <a:endParaRPr lang="en-US"/>
        </a:p>
      </dgm:t>
    </dgm:pt>
    <dgm:pt modelId="{44A8E811-1104-4AF6-B304-57CDF22FABB3}">
      <dgm:prSet/>
      <dgm:spPr/>
      <dgm:t>
        <a:bodyPr/>
        <a:lstStyle/>
        <a:p>
          <a:r>
            <a:rPr lang="en-US"/>
            <a:t>Miten osaamista voi kehittää ja miksi sitä pitäisi kehittää?</a:t>
          </a:r>
        </a:p>
      </dgm:t>
    </dgm:pt>
    <dgm:pt modelId="{7F50208D-0FFC-4FF5-A4AE-D7599239B76E}" type="parTrans" cxnId="{3350E3B3-48A6-46D2-94AA-A034F6531361}">
      <dgm:prSet/>
      <dgm:spPr/>
      <dgm:t>
        <a:bodyPr/>
        <a:lstStyle/>
        <a:p>
          <a:endParaRPr lang="en-US"/>
        </a:p>
      </dgm:t>
    </dgm:pt>
    <dgm:pt modelId="{B66D36F5-1865-44BA-A04C-F131EAAC162F}" type="sibTrans" cxnId="{3350E3B3-48A6-46D2-94AA-A034F6531361}">
      <dgm:prSet/>
      <dgm:spPr/>
      <dgm:t>
        <a:bodyPr/>
        <a:lstStyle/>
        <a:p>
          <a:endParaRPr lang="en-US"/>
        </a:p>
      </dgm:t>
    </dgm:pt>
    <dgm:pt modelId="{6E12BAC8-50F0-4111-B09A-C54A0026B0CA}" type="pres">
      <dgm:prSet presAssocID="{BED2AF1B-208A-42FF-ADD1-55ACAF0067FD}" presName="vert0" presStyleCnt="0">
        <dgm:presLayoutVars>
          <dgm:dir/>
          <dgm:animOne val="branch"/>
          <dgm:animLvl val="lvl"/>
        </dgm:presLayoutVars>
      </dgm:prSet>
      <dgm:spPr/>
    </dgm:pt>
    <dgm:pt modelId="{371C9F1A-8A66-4D56-9E6E-5944C4D1DB50}" type="pres">
      <dgm:prSet presAssocID="{B68F5699-94BB-449D-82DC-F46FD124B800}" presName="thickLine" presStyleLbl="alignNode1" presStyleIdx="0" presStyleCnt="5"/>
      <dgm:spPr/>
    </dgm:pt>
    <dgm:pt modelId="{350291DC-09CC-418A-B3FE-430F55218734}" type="pres">
      <dgm:prSet presAssocID="{B68F5699-94BB-449D-82DC-F46FD124B800}" presName="horz1" presStyleCnt="0"/>
      <dgm:spPr/>
    </dgm:pt>
    <dgm:pt modelId="{FAFFB58E-443A-416B-AB66-D8980173D483}" type="pres">
      <dgm:prSet presAssocID="{B68F5699-94BB-449D-82DC-F46FD124B800}" presName="tx1" presStyleLbl="revTx" presStyleIdx="0" presStyleCnt="5"/>
      <dgm:spPr/>
    </dgm:pt>
    <dgm:pt modelId="{1C8CF593-9743-4FC2-BAAA-B02565047A0E}" type="pres">
      <dgm:prSet presAssocID="{B68F5699-94BB-449D-82DC-F46FD124B800}" presName="vert1" presStyleCnt="0"/>
      <dgm:spPr/>
    </dgm:pt>
    <dgm:pt modelId="{365880C0-E738-482C-BCC7-0325CC3A7861}" type="pres">
      <dgm:prSet presAssocID="{ECFF0818-74AF-45A5-8405-F8105888F3D4}" presName="thickLine" presStyleLbl="alignNode1" presStyleIdx="1" presStyleCnt="5"/>
      <dgm:spPr/>
    </dgm:pt>
    <dgm:pt modelId="{C0AD0169-1CB1-4CDA-A7BC-2D873BDED2B4}" type="pres">
      <dgm:prSet presAssocID="{ECFF0818-74AF-45A5-8405-F8105888F3D4}" presName="horz1" presStyleCnt="0"/>
      <dgm:spPr/>
    </dgm:pt>
    <dgm:pt modelId="{61846C1E-8B58-420D-A921-9B4CB4CCC8A1}" type="pres">
      <dgm:prSet presAssocID="{ECFF0818-74AF-45A5-8405-F8105888F3D4}" presName="tx1" presStyleLbl="revTx" presStyleIdx="1" presStyleCnt="5"/>
      <dgm:spPr/>
    </dgm:pt>
    <dgm:pt modelId="{70C93896-79D1-44D8-AE23-710668413E4A}" type="pres">
      <dgm:prSet presAssocID="{ECFF0818-74AF-45A5-8405-F8105888F3D4}" presName="vert1" presStyleCnt="0"/>
      <dgm:spPr/>
    </dgm:pt>
    <dgm:pt modelId="{A43417FE-9892-4C4F-8120-A3CA4679D08F}" type="pres">
      <dgm:prSet presAssocID="{7BF4E823-395C-4FDC-9108-DAFAA8618121}" presName="thickLine" presStyleLbl="alignNode1" presStyleIdx="2" presStyleCnt="5"/>
      <dgm:spPr/>
    </dgm:pt>
    <dgm:pt modelId="{22E6C7D7-B55C-4143-94D8-32DFEEEAB123}" type="pres">
      <dgm:prSet presAssocID="{7BF4E823-395C-4FDC-9108-DAFAA8618121}" presName="horz1" presStyleCnt="0"/>
      <dgm:spPr/>
    </dgm:pt>
    <dgm:pt modelId="{32E444B5-9D5F-426F-A006-77EC0C1B11C7}" type="pres">
      <dgm:prSet presAssocID="{7BF4E823-395C-4FDC-9108-DAFAA8618121}" presName="tx1" presStyleLbl="revTx" presStyleIdx="2" presStyleCnt="5"/>
      <dgm:spPr/>
    </dgm:pt>
    <dgm:pt modelId="{A980E133-BEB1-4951-95D0-91DA916F6A23}" type="pres">
      <dgm:prSet presAssocID="{7BF4E823-395C-4FDC-9108-DAFAA8618121}" presName="vert1" presStyleCnt="0"/>
      <dgm:spPr/>
    </dgm:pt>
    <dgm:pt modelId="{A5287DD2-DE8D-4530-97D9-916FB339727C}" type="pres">
      <dgm:prSet presAssocID="{E0B83BD8-A225-453B-805B-74E965BE8FFD}" presName="thickLine" presStyleLbl="alignNode1" presStyleIdx="3" presStyleCnt="5"/>
      <dgm:spPr/>
    </dgm:pt>
    <dgm:pt modelId="{DF001060-D66F-4056-9E9C-FDBEB9709FC9}" type="pres">
      <dgm:prSet presAssocID="{E0B83BD8-A225-453B-805B-74E965BE8FFD}" presName="horz1" presStyleCnt="0"/>
      <dgm:spPr/>
    </dgm:pt>
    <dgm:pt modelId="{2111FF3B-B6BB-4A2D-AD1D-044903DBF2AA}" type="pres">
      <dgm:prSet presAssocID="{E0B83BD8-A225-453B-805B-74E965BE8FFD}" presName="tx1" presStyleLbl="revTx" presStyleIdx="3" presStyleCnt="5"/>
      <dgm:spPr/>
    </dgm:pt>
    <dgm:pt modelId="{6276D242-B76F-4669-82E0-C3E3BA24D0B1}" type="pres">
      <dgm:prSet presAssocID="{E0B83BD8-A225-453B-805B-74E965BE8FFD}" presName="vert1" presStyleCnt="0"/>
      <dgm:spPr/>
    </dgm:pt>
    <dgm:pt modelId="{8D185AF8-7205-4FDF-97E6-C58C0512978E}" type="pres">
      <dgm:prSet presAssocID="{44A8E811-1104-4AF6-B304-57CDF22FABB3}" presName="thickLine" presStyleLbl="alignNode1" presStyleIdx="4" presStyleCnt="5"/>
      <dgm:spPr/>
    </dgm:pt>
    <dgm:pt modelId="{197FEEDC-A99C-4D24-B4A7-915E4D2AC568}" type="pres">
      <dgm:prSet presAssocID="{44A8E811-1104-4AF6-B304-57CDF22FABB3}" presName="horz1" presStyleCnt="0"/>
      <dgm:spPr/>
    </dgm:pt>
    <dgm:pt modelId="{5ABD05BA-A157-47DF-B440-A48D25760B27}" type="pres">
      <dgm:prSet presAssocID="{44A8E811-1104-4AF6-B304-57CDF22FABB3}" presName="tx1" presStyleLbl="revTx" presStyleIdx="4" presStyleCnt="5"/>
      <dgm:spPr/>
    </dgm:pt>
    <dgm:pt modelId="{B61CCD74-4B00-47C7-8AFB-92A85F02D581}" type="pres">
      <dgm:prSet presAssocID="{44A8E811-1104-4AF6-B304-57CDF22FABB3}" presName="vert1" presStyleCnt="0"/>
      <dgm:spPr/>
    </dgm:pt>
  </dgm:ptLst>
  <dgm:cxnLst>
    <dgm:cxn modelId="{1C737F63-C096-4384-9AFD-EA5FEAF9C014}" type="presOf" srcId="{7BF4E823-395C-4FDC-9108-DAFAA8618121}" destId="{32E444B5-9D5F-426F-A006-77EC0C1B11C7}" srcOrd="0" destOrd="0" presId="urn:microsoft.com/office/officeart/2008/layout/LinedList"/>
    <dgm:cxn modelId="{E416AD85-56ED-4F17-AD2A-637337DE1123}" type="presOf" srcId="{E0B83BD8-A225-453B-805B-74E965BE8FFD}" destId="{2111FF3B-B6BB-4A2D-AD1D-044903DBF2AA}" srcOrd="0" destOrd="0" presId="urn:microsoft.com/office/officeart/2008/layout/LinedList"/>
    <dgm:cxn modelId="{193DB094-E610-4B2E-8730-BBB272E6504D}" srcId="{BED2AF1B-208A-42FF-ADD1-55ACAF0067FD}" destId="{7BF4E823-395C-4FDC-9108-DAFAA8618121}" srcOrd="2" destOrd="0" parTransId="{605ABA7B-0B14-46A4-A0A2-A744E2CA7746}" sibTransId="{F1FBCA25-E955-4A5B-9AF4-D9D6CF742637}"/>
    <dgm:cxn modelId="{199B66A6-8DD5-470A-8E47-084A7200B602}" srcId="{BED2AF1B-208A-42FF-ADD1-55ACAF0067FD}" destId="{B68F5699-94BB-449D-82DC-F46FD124B800}" srcOrd="0" destOrd="0" parTransId="{D8397658-22A7-4F6A-878D-E3311543284A}" sibTransId="{4DB7B31C-6445-407A-96AC-76CC619571A5}"/>
    <dgm:cxn modelId="{17E7D4A7-FCB5-4F3A-B0CA-0DD0248323F7}" srcId="{BED2AF1B-208A-42FF-ADD1-55ACAF0067FD}" destId="{ECFF0818-74AF-45A5-8405-F8105888F3D4}" srcOrd="1" destOrd="0" parTransId="{EFA6678F-7353-4E9F-9461-CF5C7BA9D0C9}" sibTransId="{026D63DE-2D87-4C5D-83FF-92FD97817D19}"/>
    <dgm:cxn modelId="{3350E3B3-48A6-46D2-94AA-A034F6531361}" srcId="{BED2AF1B-208A-42FF-ADD1-55ACAF0067FD}" destId="{44A8E811-1104-4AF6-B304-57CDF22FABB3}" srcOrd="4" destOrd="0" parTransId="{7F50208D-0FFC-4FF5-A4AE-D7599239B76E}" sibTransId="{B66D36F5-1865-44BA-A04C-F131EAAC162F}"/>
    <dgm:cxn modelId="{F69F32B7-ACA5-421F-831D-36FE9FB1F1F0}" type="presOf" srcId="{ECFF0818-74AF-45A5-8405-F8105888F3D4}" destId="{61846C1E-8B58-420D-A921-9B4CB4CCC8A1}" srcOrd="0" destOrd="0" presId="urn:microsoft.com/office/officeart/2008/layout/LinedList"/>
    <dgm:cxn modelId="{6214DFF2-2612-405E-BFB1-DF0F7180C5A0}" type="presOf" srcId="{44A8E811-1104-4AF6-B304-57CDF22FABB3}" destId="{5ABD05BA-A157-47DF-B440-A48D25760B27}" srcOrd="0" destOrd="0" presId="urn:microsoft.com/office/officeart/2008/layout/LinedList"/>
    <dgm:cxn modelId="{B23F5FF8-6B0D-441A-A5C6-F3FCDCBA3F85}" type="presOf" srcId="{B68F5699-94BB-449D-82DC-F46FD124B800}" destId="{FAFFB58E-443A-416B-AB66-D8980173D483}" srcOrd="0" destOrd="0" presId="urn:microsoft.com/office/officeart/2008/layout/LinedList"/>
    <dgm:cxn modelId="{F5F5D3FB-8E60-4D85-AA12-33B94B670F91}" srcId="{BED2AF1B-208A-42FF-ADD1-55ACAF0067FD}" destId="{E0B83BD8-A225-453B-805B-74E965BE8FFD}" srcOrd="3" destOrd="0" parTransId="{9D8AB965-B939-4ABB-83BB-7241EB1AF56B}" sibTransId="{DCE098CC-CBDE-4D49-BE5C-039D3F176ED9}"/>
    <dgm:cxn modelId="{02D36FFF-E493-4FA7-BF55-BF8BDCFACE89}" type="presOf" srcId="{BED2AF1B-208A-42FF-ADD1-55ACAF0067FD}" destId="{6E12BAC8-50F0-4111-B09A-C54A0026B0CA}" srcOrd="0" destOrd="0" presId="urn:microsoft.com/office/officeart/2008/layout/LinedList"/>
    <dgm:cxn modelId="{8435E7F8-24C1-4F3C-8BEA-4FBF4CBD0286}" type="presParOf" srcId="{6E12BAC8-50F0-4111-B09A-C54A0026B0CA}" destId="{371C9F1A-8A66-4D56-9E6E-5944C4D1DB50}" srcOrd="0" destOrd="0" presId="urn:microsoft.com/office/officeart/2008/layout/LinedList"/>
    <dgm:cxn modelId="{C4C8D481-D3ED-4BF4-90C8-6A72358BA7FA}" type="presParOf" srcId="{6E12BAC8-50F0-4111-B09A-C54A0026B0CA}" destId="{350291DC-09CC-418A-B3FE-430F55218734}" srcOrd="1" destOrd="0" presId="urn:microsoft.com/office/officeart/2008/layout/LinedList"/>
    <dgm:cxn modelId="{F174636A-1546-47CE-8EB8-E62E51F1B404}" type="presParOf" srcId="{350291DC-09CC-418A-B3FE-430F55218734}" destId="{FAFFB58E-443A-416B-AB66-D8980173D483}" srcOrd="0" destOrd="0" presId="urn:microsoft.com/office/officeart/2008/layout/LinedList"/>
    <dgm:cxn modelId="{84285708-EA62-4BAC-A26F-B1EBC94544A6}" type="presParOf" srcId="{350291DC-09CC-418A-B3FE-430F55218734}" destId="{1C8CF593-9743-4FC2-BAAA-B02565047A0E}" srcOrd="1" destOrd="0" presId="urn:microsoft.com/office/officeart/2008/layout/LinedList"/>
    <dgm:cxn modelId="{FEE8915A-2DC3-4ED5-B4F4-4AD2759F18C8}" type="presParOf" srcId="{6E12BAC8-50F0-4111-B09A-C54A0026B0CA}" destId="{365880C0-E738-482C-BCC7-0325CC3A7861}" srcOrd="2" destOrd="0" presId="urn:microsoft.com/office/officeart/2008/layout/LinedList"/>
    <dgm:cxn modelId="{DE17E73E-6758-4DDC-882F-FA77DA83B21D}" type="presParOf" srcId="{6E12BAC8-50F0-4111-B09A-C54A0026B0CA}" destId="{C0AD0169-1CB1-4CDA-A7BC-2D873BDED2B4}" srcOrd="3" destOrd="0" presId="urn:microsoft.com/office/officeart/2008/layout/LinedList"/>
    <dgm:cxn modelId="{C25A06D1-C233-4ACB-ABD5-F7234A395989}" type="presParOf" srcId="{C0AD0169-1CB1-4CDA-A7BC-2D873BDED2B4}" destId="{61846C1E-8B58-420D-A921-9B4CB4CCC8A1}" srcOrd="0" destOrd="0" presId="urn:microsoft.com/office/officeart/2008/layout/LinedList"/>
    <dgm:cxn modelId="{D3738FE4-A0F8-4025-AADF-99C55634230D}" type="presParOf" srcId="{C0AD0169-1CB1-4CDA-A7BC-2D873BDED2B4}" destId="{70C93896-79D1-44D8-AE23-710668413E4A}" srcOrd="1" destOrd="0" presId="urn:microsoft.com/office/officeart/2008/layout/LinedList"/>
    <dgm:cxn modelId="{582F07BD-673A-44F6-9CFA-4D4379EA8B59}" type="presParOf" srcId="{6E12BAC8-50F0-4111-B09A-C54A0026B0CA}" destId="{A43417FE-9892-4C4F-8120-A3CA4679D08F}" srcOrd="4" destOrd="0" presId="urn:microsoft.com/office/officeart/2008/layout/LinedList"/>
    <dgm:cxn modelId="{67F0F66D-3D53-4D03-AD6F-2BC7B6DA9AB9}" type="presParOf" srcId="{6E12BAC8-50F0-4111-B09A-C54A0026B0CA}" destId="{22E6C7D7-B55C-4143-94D8-32DFEEEAB123}" srcOrd="5" destOrd="0" presId="urn:microsoft.com/office/officeart/2008/layout/LinedList"/>
    <dgm:cxn modelId="{090029E8-4ABF-4D8D-8EA7-A0BE056463FC}" type="presParOf" srcId="{22E6C7D7-B55C-4143-94D8-32DFEEEAB123}" destId="{32E444B5-9D5F-426F-A006-77EC0C1B11C7}" srcOrd="0" destOrd="0" presId="urn:microsoft.com/office/officeart/2008/layout/LinedList"/>
    <dgm:cxn modelId="{691EA9B2-D42E-4517-82FD-1B0FAD746CDF}" type="presParOf" srcId="{22E6C7D7-B55C-4143-94D8-32DFEEEAB123}" destId="{A980E133-BEB1-4951-95D0-91DA916F6A23}" srcOrd="1" destOrd="0" presId="urn:microsoft.com/office/officeart/2008/layout/LinedList"/>
    <dgm:cxn modelId="{0BC0CFFD-4056-48F9-A12B-B8531146F7EF}" type="presParOf" srcId="{6E12BAC8-50F0-4111-B09A-C54A0026B0CA}" destId="{A5287DD2-DE8D-4530-97D9-916FB339727C}" srcOrd="6" destOrd="0" presId="urn:microsoft.com/office/officeart/2008/layout/LinedList"/>
    <dgm:cxn modelId="{14D541EF-C3B9-4F65-A306-33E9229D60B2}" type="presParOf" srcId="{6E12BAC8-50F0-4111-B09A-C54A0026B0CA}" destId="{DF001060-D66F-4056-9E9C-FDBEB9709FC9}" srcOrd="7" destOrd="0" presId="urn:microsoft.com/office/officeart/2008/layout/LinedList"/>
    <dgm:cxn modelId="{F8C849E8-47DE-426D-BE44-EEC58789D8B2}" type="presParOf" srcId="{DF001060-D66F-4056-9E9C-FDBEB9709FC9}" destId="{2111FF3B-B6BB-4A2D-AD1D-044903DBF2AA}" srcOrd="0" destOrd="0" presId="urn:microsoft.com/office/officeart/2008/layout/LinedList"/>
    <dgm:cxn modelId="{1C222059-FC1A-4D35-8F47-EDC42419AF9D}" type="presParOf" srcId="{DF001060-D66F-4056-9E9C-FDBEB9709FC9}" destId="{6276D242-B76F-4669-82E0-C3E3BA24D0B1}" srcOrd="1" destOrd="0" presId="urn:microsoft.com/office/officeart/2008/layout/LinedList"/>
    <dgm:cxn modelId="{094BCF81-9123-42D0-B71F-25FC6CFCDE29}" type="presParOf" srcId="{6E12BAC8-50F0-4111-B09A-C54A0026B0CA}" destId="{8D185AF8-7205-4FDF-97E6-C58C0512978E}" srcOrd="8" destOrd="0" presId="urn:microsoft.com/office/officeart/2008/layout/LinedList"/>
    <dgm:cxn modelId="{8DE18114-48B9-4AF0-A955-87FADFE4BA6D}" type="presParOf" srcId="{6E12BAC8-50F0-4111-B09A-C54A0026B0CA}" destId="{197FEEDC-A99C-4D24-B4A7-915E4D2AC568}" srcOrd="9" destOrd="0" presId="urn:microsoft.com/office/officeart/2008/layout/LinedList"/>
    <dgm:cxn modelId="{81099F3D-E61E-4BE2-BAAD-54ED84CFCE75}" type="presParOf" srcId="{197FEEDC-A99C-4D24-B4A7-915E4D2AC568}" destId="{5ABD05BA-A157-47DF-B440-A48D25760B27}" srcOrd="0" destOrd="0" presId="urn:microsoft.com/office/officeart/2008/layout/LinedList"/>
    <dgm:cxn modelId="{02F9D5CD-673D-4FE2-A26F-562CF0826802}" type="presParOf" srcId="{197FEEDC-A99C-4D24-B4A7-915E4D2AC568}" destId="{B61CCD74-4B00-47C7-8AFB-92A85F02D5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50CB9A-5AB9-4BE9-B302-B05B26F5299B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64CF1CE-1736-4506-AD15-2AD02CE95F9E}">
      <dgm:prSet/>
      <dgm:spPr/>
      <dgm:t>
        <a:bodyPr/>
        <a:lstStyle/>
        <a:p>
          <a:pPr rtl="0"/>
          <a:r>
            <a:rPr lang="fi-FI" dirty="0"/>
            <a:t>Käytän tietotekniikkaa </a:t>
          </a:r>
          <a:r>
            <a:rPr lang="fi-FI" b="1" dirty="0">
              <a:latin typeface="Calibri Light" panose="020F0302020204030204"/>
            </a:rPr>
            <a:t>paljon </a:t>
          </a:r>
          <a:r>
            <a:rPr lang="fi-FI" dirty="0">
              <a:latin typeface="Calibri Light" panose="020F0302020204030204"/>
            </a:rPr>
            <a:t>arjessa </a:t>
          </a:r>
          <a:endParaRPr lang="en-US" dirty="0"/>
        </a:p>
      </dgm:t>
    </dgm:pt>
    <dgm:pt modelId="{EBBBF82E-05BB-4A55-B520-168B6A643043}" type="parTrans" cxnId="{E42B9FE3-CCFD-449C-B3E2-3008C58F8841}">
      <dgm:prSet/>
      <dgm:spPr/>
      <dgm:t>
        <a:bodyPr/>
        <a:lstStyle/>
        <a:p>
          <a:endParaRPr lang="en-US"/>
        </a:p>
      </dgm:t>
    </dgm:pt>
    <dgm:pt modelId="{F9EAF7A4-A868-4E0A-920C-378921C179CD}" type="sibTrans" cxnId="{E42B9FE3-CCFD-449C-B3E2-3008C58F8841}">
      <dgm:prSet/>
      <dgm:spPr/>
      <dgm:t>
        <a:bodyPr/>
        <a:lstStyle/>
        <a:p>
          <a:endParaRPr lang="en-US"/>
        </a:p>
      </dgm:t>
    </dgm:pt>
    <dgm:pt modelId="{AB5813B5-583F-4D9F-8FC7-BCA5BF43D15C}">
      <dgm:prSet/>
      <dgm:spPr/>
      <dgm:t>
        <a:bodyPr/>
        <a:lstStyle/>
        <a:p>
          <a:r>
            <a:rPr lang="fi-FI" dirty="0"/>
            <a:t>Käytän tietotekniikkaa vähän </a:t>
          </a:r>
          <a:r>
            <a:rPr lang="fi-FI" dirty="0">
              <a:latin typeface="Calibri Light" panose="020F0302020204030204"/>
            </a:rPr>
            <a:t>arjessa</a:t>
          </a:r>
          <a:r>
            <a:rPr lang="fi-FI" dirty="0"/>
            <a:t>. </a:t>
          </a:r>
          <a:endParaRPr lang="en-US" dirty="0"/>
        </a:p>
      </dgm:t>
    </dgm:pt>
    <dgm:pt modelId="{803582E2-FA2B-469D-AD20-1866B8CFF0D6}" type="parTrans" cxnId="{A00301D0-F0B6-4771-957D-527C36CBC21E}">
      <dgm:prSet/>
      <dgm:spPr/>
      <dgm:t>
        <a:bodyPr/>
        <a:lstStyle/>
        <a:p>
          <a:endParaRPr lang="en-US"/>
        </a:p>
      </dgm:t>
    </dgm:pt>
    <dgm:pt modelId="{948E15A7-2999-4E72-921E-5DB505F7CDFF}" type="sibTrans" cxnId="{A00301D0-F0B6-4771-957D-527C36CBC21E}">
      <dgm:prSet/>
      <dgm:spPr/>
      <dgm:t>
        <a:bodyPr/>
        <a:lstStyle/>
        <a:p>
          <a:endParaRPr lang="en-US"/>
        </a:p>
      </dgm:t>
    </dgm:pt>
    <dgm:pt modelId="{7142F7C8-4269-4A9C-B745-0E1621097842}" type="pres">
      <dgm:prSet presAssocID="{7C50CB9A-5AB9-4BE9-B302-B05B26F5299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B2297DE-1DA0-4604-9F62-0B5520F72224}" type="pres">
      <dgm:prSet presAssocID="{E64CF1CE-1736-4506-AD15-2AD02CE95F9E}" presName="hierRoot1" presStyleCnt="0"/>
      <dgm:spPr/>
    </dgm:pt>
    <dgm:pt modelId="{1B289B87-881D-475C-985A-05E038667802}" type="pres">
      <dgm:prSet presAssocID="{E64CF1CE-1736-4506-AD15-2AD02CE95F9E}" presName="composite" presStyleCnt="0"/>
      <dgm:spPr/>
    </dgm:pt>
    <dgm:pt modelId="{1EF3398F-56E3-482C-BCAB-4172181F3B96}" type="pres">
      <dgm:prSet presAssocID="{E64CF1CE-1736-4506-AD15-2AD02CE95F9E}" presName="background" presStyleLbl="node0" presStyleIdx="0" presStyleCnt="2"/>
      <dgm:spPr/>
    </dgm:pt>
    <dgm:pt modelId="{75B095DB-2330-4959-8F9F-4FBC82DCC6D8}" type="pres">
      <dgm:prSet presAssocID="{E64CF1CE-1736-4506-AD15-2AD02CE95F9E}" presName="text" presStyleLbl="fgAcc0" presStyleIdx="0" presStyleCnt="2">
        <dgm:presLayoutVars>
          <dgm:chPref val="3"/>
        </dgm:presLayoutVars>
      </dgm:prSet>
      <dgm:spPr/>
    </dgm:pt>
    <dgm:pt modelId="{CF4550C5-50E7-453D-B3C6-D5222DBF10F0}" type="pres">
      <dgm:prSet presAssocID="{E64CF1CE-1736-4506-AD15-2AD02CE95F9E}" presName="hierChild2" presStyleCnt="0"/>
      <dgm:spPr/>
    </dgm:pt>
    <dgm:pt modelId="{27B2AD10-B5BB-470A-A284-88D41AD1E24C}" type="pres">
      <dgm:prSet presAssocID="{AB5813B5-583F-4D9F-8FC7-BCA5BF43D15C}" presName="hierRoot1" presStyleCnt="0"/>
      <dgm:spPr/>
    </dgm:pt>
    <dgm:pt modelId="{79BB4EDC-873F-42DC-8465-014A8EDF5C63}" type="pres">
      <dgm:prSet presAssocID="{AB5813B5-583F-4D9F-8FC7-BCA5BF43D15C}" presName="composite" presStyleCnt="0"/>
      <dgm:spPr/>
    </dgm:pt>
    <dgm:pt modelId="{EFA8607C-0D1A-4CE3-93F3-3BD71C317C19}" type="pres">
      <dgm:prSet presAssocID="{AB5813B5-583F-4D9F-8FC7-BCA5BF43D15C}" presName="background" presStyleLbl="node0" presStyleIdx="1" presStyleCnt="2"/>
      <dgm:spPr/>
    </dgm:pt>
    <dgm:pt modelId="{7919E787-D429-4DBD-A5C0-239C9A370E07}" type="pres">
      <dgm:prSet presAssocID="{AB5813B5-583F-4D9F-8FC7-BCA5BF43D15C}" presName="text" presStyleLbl="fgAcc0" presStyleIdx="1" presStyleCnt="2">
        <dgm:presLayoutVars>
          <dgm:chPref val="3"/>
        </dgm:presLayoutVars>
      </dgm:prSet>
      <dgm:spPr/>
    </dgm:pt>
    <dgm:pt modelId="{65DE6D84-13C1-4644-8E45-8CBF8A196679}" type="pres">
      <dgm:prSet presAssocID="{AB5813B5-583F-4D9F-8FC7-BCA5BF43D15C}" presName="hierChild2" presStyleCnt="0"/>
      <dgm:spPr/>
    </dgm:pt>
  </dgm:ptLst>
  <dgm:cxnLst>
    <dgm:cxn modelId="{7BA13A0D-F811-4C6C-AA7C-7F10B986A291}" type="presOf" srcId="{AB5813B5-583F-4D9F-8FC7-BCA5BF43D15C}" destId="{7919E787-D429-4DBD-A5C0-239C9A370E07}" srcOrd="0" destOrd="0" presId="urn:microsoft.com/office/officeart/2005/8/layout/hierarchy1"/>
    <dgm:cxn modelId="{0CCC6CB0-364C-4A8A-872D-0F03520ADE2C}" type="presOf" srcId="{E64CF1CE-1736-4506-AD15-2AD02CE95F9E}" destId="{75B095DB-2330-4959-8F9F-4FBC82DCC6D8}" srcOrd="0" destOrd="0" presId="urn:microsoft.com/office/officeart/2005/8/layout/hierarchy1"/>
    <dgm:cxn modelId="{794E66CF-D8F7-4CED-A7AD-E09FF8ECC33A}" type="presOf" srcId="{7C50CB9A-5AB9-4BE9-B302-B05B26F5299B}" destId="{7142F7C8-4269-4A9C-B745-0E1621097842}" srcOrd="0" destOrd="0" presId="urn:microsoft.com/office/officeart/2005/8/layout/hierarchy1"/>
    <dgm:cxn modelId="{A00301D0-F0B6-4771-957D-527C36CBC21E}" srcId="{7C50CB9A-5AB9-4BE9-B302-B05B26F5299B}" destId="{AB5813B5-583F-4D9F-8FC7-BCA5BF43D15C}" srcOrd="1" destOrd="0" parTransId="{803582E2-FA2B-469D-AD20-1866B8CFF0D6}" sibTransId="{948E15A7-2999-4E72-921E-5DB505F7CDFF}"/>
    <dgm:cxn modelId="{E42B9FE3-CCFD-449C-B3E2-3008C58F8841}" srcId="{7C50CB9A-5AB9-4BE9-B302-B05B26F5299B}" destId="{E64CF1CE-1736-4506-AD15-2AD02CE95F9E}" srcOrd="0" destOrd="0" parTransId="{EBBBF82E-05BB-4A55-B520-168B6A643043}" sibTransId="{F9EAF7A4-A868-4E0A-920C-378921C179CD}"/>
    <dgm:cxn modelId="{CBA600D2-ECEC-406F-B1B4-35AAD7D0F1E6}" type="presParOf" srcId="{7142F7C8-4269-4A9C-B745-0E1621097842}" destId="{5B2297DE-1DA0-4604-9F62-0B5520F72224}" srcOrd="0" destOrd="0" presId="urn:microsoft.com/office/officeart/2005/8/layout/hierarchy1"/>
    <dgm:cxn modelId="{7B73F28A-0671-438B-AB87-3A84856A018A}" type="presParOf" srcId="{5B2297DE-1DA0-4604-9F62-0B5520F72224}" destId="{1B289B87-881D-475C-985A-05E038667802}" srcOrd="0" destOrd="0" presId="urn:microsoft.com/office/officeart/2005/8/layout/hierarchy1"/>
    <dgm:cxn modelId="{DA20943C-113D-4CC8-A07E-635A03F0CF76}" type="presParOf" srcId="{1B289B87-881D-475C-985A-05E038667802}" destId="{1EF3398F-56E3-482C-BCAB-4172181F3B96}" srcOrd="0" destOrd="0" presId="urn:microsoft.com/office/officeart/2005/8/layout/hierarchy1"/>
    <dgm:cxn modelId="{D97F372B-6B6E-4C98-BF21-4E3E851F1012}" type="presParOf" srcId="{1B289B87-881D-475C-985A-05E038667802}" destId="{75B095DB-2330-4959-8F9F-4FBC82DCC6D8}" srcOrd="1" destOrd="0" presId="urn:microsoft.com/office/officeart/2005/8/layout/hierarchy1"/>
    <dgm:cxn modelId="{5249E2EB-8655-4895-ACA8-EF7540531069}" type="presParOf" srcId="{5B2297DE-1DA0-4604-9F62-0B5520F72224}" destId="{CF4550C5-50E7-453D-B3C6-D5222DBF10F0}" srcOrd="1" destOrd="0" presId="urn:microsoft.com/office/officeart/2005/8/layout/hierarchy1"/>
    <dgm:cxn modelId="{618395A1-2077-4D42-B0DF-D7ED90348CE2}" type="presParOf" srcId="{7142F7C8-4269-4A9C-B745-0E1621097842}" destId="{27B2AD10-B5BB-470A-A284-88D41AD1E24C}" srcOrd="1" destOrd="0" presId="urn:microsoft.com/office/officeart/2005/8/layout/hierarchy1"/>
    <dgm:cxn modelId="{9639398A-DA23-4A0B-ACB8-66EC5C3A1F02}" type="presParOf" srcId="{27B2AD10-B5BB-470A-A284-88D41AD1E24C}" destId="{79BB4EDC-873F-42DC-8465-014A8EDF5C63}" srcOrd="0" destOrd="0" presId="urn:microsoft.com/office/officeart/2005/8/layout/hierarchy1"/>
    <dgm:cxn modelId="{0DDDD724-ED95-4A1E-8336-7C34AB1A83BC}" type="presParOf" srcId="{79BB4EDC-873F-42DC-8465-014A8EDF5C63}" destId="{EFA8607C-0D1A-4CE3-93F3-3BD71C317C19}" srcOrd="0" destOrd="0" presId="urn:microsoft.com/office/officeart/2005/8/layout/hierarchy1"/>
    <dgm:cxn modelId="{0240EA3B-7AB5-4979-894B-E7875F8CADCB}" type="presParOf" srcId="{79BB4EDC-873F-42DC-8465-014A8EDF5C63}" destId="{7919E787-D429-4DBD-A5C0-239C9A370E07}" srcOrd="1" destOrd="0" presId="urn:microsoft.com/office/officeart/2005/8/layout/hierarchy1"/>
    <dgm:cxn modelId="{E91D136C-E1E6-4A00-AD7B-9739892B9EB5}" type="presParOf" srcId="{27B2AD10-B5BB-470A-A284-88D41AD1E24C}" destId="{65DE6D84-13C1-4644-8E45-8CBF8A19667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894A7E-EF85-430A-8DF6-17317EE409D4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2D72B874-39CF-465F-A618-D13CDEA57A11}">
      <dgm:prSet/>
      <dgm:spPr/>
      <dgm:t>
        <a:bodyPr/>
        <a:lstStyle/>
        <a:p>
          <a:r>
            <a:rPr lang="fi-FI"/>
            <a:t>Miltä tämä Erätauko-keskustelu ja aihe tuntui?</a:t>
          </a:r>
          <a:endParaRPr lang="en-US"/>
        </a:p>
      </dgm:t>
    </dgm:pt>
    <dgm:pt modelId="{74995771-C463-4981-99A6-E43FB87C5503}" type="parTrans" cxnId="{07D9571B-8458-4990-92A5-2B51E6DA7EE8}">
      <dgm:prSet/>
      <dgm:spPr/>
      <dgm:t>
        <a:bodyPr/>
        <a:lstStyle/>
        <a:p>
          <a:endParaRPr lang="en-US"/>
        </a:p>
      </dgm:t>
    </dgm:pt>
    <dgm:pt modelId="{280E74AB-BD02-4ED5-833D-A9F4E511CEF1}" type="sibTrans" cxnId="{07D9571B-8458-4990-92A5-2B51E6DA7EE8}">
      <dgm:prSet/>
      <dgm:spPr/>
      <dgm:t>
        <a:bodyPr/>
        <a:lstStyle/>
        <a:p>
          <a:endParaRPr lang="en-US"/>
        </a:p>
      </dgm:t>
    </dgm:pt>
    <dgm:pt modelId="{9D8C4CD2-42AA-43B3-BFAB-0EAE03880138}">
      <dgm:prSet/>
      <dgm:spPr/>
      <dgm:t>
        <a:bodyPr/>
        <a:lstStyle/>
        <a:p>
          <a:r>
            <a:rPr lang="fi-FI"/>
            <a:t>Minkälainen tunnelma ja kokemus teille jäi yhteisestä keskustelusta?</a:t>
          </a:r>
          <a:br>
            <a:rPr lang="fi-FI"/>
          </a:br>
          <a:endParaRPr lang="en-US"/>
        </a:p>
      </dgm:t>
    </dgm:pt>
    <dgm:pt modelId="{2A023396-357E-4FC8-8155-435C3D96DC1B}" type="parTrans" cxnId="{A004B10F-3F47-4DF9-97B5-8B79F2A67F03}">
      <dgm:prSet/>
      <dgm:spPr/>
      <dgm:t>
        <a:bodyPr/>
        <a:lstStyle/>
        <a:p>
          <a:endParaRPr lang="en-US"/>
        </a:p>
      </dgm:t>
    </dgm:pt>
    <dgm:pt modelId="{3230C4F6-1CBD-4867-A871-63AB8490B03D}" type="sibTrans" cxnId="{A004B10F-3F47-4DF9-97B5-8B79F2A67F03}">
      <dgm:prSet/>
      <dgm:spPr/>
      <dgm:t>
        <a:bodyPr/>
        <a:lstStyle/>
        <a:p>
          <a:endParaRPr lang="en-US"/>
        </a:p>
      </dgm:t>
    </dgm:pt>
    <dgm:pt modelId="{275B6435-5F30-4E4B-A7C0-B25B9E5AB2E1}">
      <dgm:prSet/>
      <dgm:spPr/>
      <dgm:t>
        <a:bodyPr/>
        <a:lstStyle/>
        <a:p>
          <a:r>
            <a:rPr lang="fi-FI"/>
            <a:t>Voit antaa palautetta oivalluskortin kääntöpuolelle. Aseta tämän jälkeen Oivallus-kortti ja kynä keskipöydälle </a:t>
          </a:r>
          <a:endParaRPr lang="en-US"/>
        </a:p>
      </dgm:t>
    </dgm:pt>
    <dgm:pt modelId="{16A8CC38-911E-4FD1-AB14-4DA41929C1D1}" type="parTrans" cxnId="{BFFBCFDB-7D78-4D62-BDE0-E5344EE08D6E}">
      <dgm:prSet/>
      <dgm:spPr/>
      <dgm:t>
        <a:bodyPr/>
        <a:lstStyle/>
        <a:p>
          <a:endParaRPr lang="en-US"/>
        </a:p>
      </dgm:t>
    </dgm:pt>
    <dgm:pt modelId="{0C370D46-337B-4EDB-A1D1-D63F92602025}" type="sibTrans" cxnId="{BFFBCFDB-7D78-4D62-BDE0-E5344EE08D6E}">
      <dgm:prSet/>
      <dgm:spPr/>
      <dgm:t>
        <a:bodyPr/>
        <a:lstStyle/>
        <a:p>
          <a:endParaRPr lang="en-US"/>
        </a:p>
      </dgm:t>
    </dgm:pt>
    <dgm:pt modelId="{CB814582-88AE-4C05-AC49-E3B5A49ABC5E}">
      <dgm:prSet/>
      <dgm:spPr/>
      <dgm:t>
        <a:bodyPr/>
        <a:lstStyle/>
        <a:p>
          <a:r>
            <a:rPr lang="fi-FI"/>
            <a:t>Koostan ne ja jaan oivallukset myöhemmin teille. </a:t>
          </a:r>
          <a:endParaRPr lang="en-US"/>
        </a:p>
      </dgm:t>
    </dgm:pt>
    <dgm:pt modelId="{FD33AE1B-B71A-4995-ACD8-75ABECDB1329}" type="parTrans" cxnId="{B37E5C29-FDDD-43D5-B662-A8937C8A50F8}">
      <dgm:prSet/>
      <dgm:spPr/>
      <dgm:t>
        <a:bodyPr/>
        <a:lstStyle/>
        <a:p>
          <a:endParaRPr lang="en-US"/>
        </a:p>
      </dgm:t>
    </dgm:pt>
    <dgm:pt modelId="{D0E0DE03-6009-4F55-B18E-C9BC04C7C7EC}" type="sibTrans" cxnId="{B37E5C29-FDDD-43D5-B662-A8937C8A50F8}">
      <dgm:prSet/>
      <dgm:spPr/>
      <dgm:t>
        <a:bodyPr/>
        <a:lstStyle/>
        <a:p>
          <a:endParaRPr lang="en-US"/>
        </a:p>
      </dgm:t>
    </dgm:pt>
    <dgm:pt modelId="{7545FB71-78CA-49BA-BD7E-FFF04719EB8E}">
      <dgm:prSet/>
      <dgm:spPr/>
      <dgm:t>
        <a:bodyPr/>
        <a:lstStyle/>
        <a:p>
          <a:r>
            <a:rPr lang="fi-FI"/>
            <a:t>Kiitos kaikille, voimme toivottavasti jossain vaiheessa jatkaa keskustelua! Mukavaa päivän jatkoa!</a:t>
          </a:r>
          <a:endParaRPr lang="en-US"/>
        </a:p>
      </dgm:t>
    </dgm:pt>
    <dgm:pt modelId="{3BE6BC71-E3DA-45B7-B3CD-022CA95C6DDA}" type="parTrans" cxnId="{800E5DDC-BE38-4E60-8438-7B7753215013}">
      <dgm:prSet/>
      <dgm:spPr/>
      <dgm:t>
        <a:bodyPr/>
        <a:lstStyle/>
        <a:p>
          <a:endParaRPr lang="en-US"/>
        </a:p>
      </dgm:t>
    </dgm:pt>
    <dgm:pt modelId="{E8295FEB-624D-42FA-864B-A163D2F33E8E}" type="sibTrans" cxnId="{800E5DDC-BE38-4E60-8438-7B7753215013}">
      <dgm:prSet/>
      <dgm:spPr/>
      <dgm:t>
        <a:bodyPr/>
        <a:lstStyle/>
        <a:p>
          <a:endParaRPr lang="en-US"/>
        </a:p>
      </dgm:t>
    </dgm:pt>
    <dgm:pt modelId="{3C14E341-4B8C-4402-8C4F-2D56008D0D2D}" type="pres">
      <dgm:prSet presAssocID="{4F894A7E-EF85-430A-8DF6-17317EE409D4}" presName="vert0" presStyleCnt="0">
        <dgm:presLayoutVars>
          <dgm:dir/>
          <dgm:animOne val="branch"/>
          <dgm:animLvl val="lvl"/>
        </dgm:presLayoutVars>
      </dgm:prSet>
      <dgm:spPr/>
    </dgm:pt>
    <dgm:pt modelId="{CF0E8502-0F83-41F7-8F9B-3D169C0F92DE}" type="pres">
      <dgm:prSet presAssocID="{2D72B874-39CF-465F-A618-D13CDEA57A11}" presName="thickLine" presStyleLbl="alignNode1" presStyleIdx="0" presStyleCnt="5"/>
      <dgm:spPr/>
    </dgm:pt>
    <dgm:pt modelId="{7694BD94-BA0D-4147-87AB-E40D41414759}" type="pres">
      <dgm:prSet presAssocID="{2D72B874-39CF-465F-A618-D13CDEA57A11}" presName="horz1" presStyleCnt="0"/>
      <dgm:spPr/>
    </dgm:pt>
    <dgm:pt modelId="{C29873BF-07C9-450A-ACCA-7949B7B32C44}" type="pres">
      <dgm:prSet presAssocID="{2D72B874-39CF-465F-A618-D13CDEA57A11}" presName="tx1" presStyleLbl="revTx" presStyleIdx="0" presStyleCnt="5"/>
      <dgm:spPr/>
    </dgm:pt>
    <dgm:pt modelId="{55658768-B411-4CA4-9D69-43BCCB5410EA}" type="pres">
      <dgm:prSet presAssocID="{2D72B874-39CF-465F-A618-D13CDEA57A11}" presName="vert1" presStyleCnt="0"/>
      <dgm:spPr/>
    </dgm:pt>
    <dgm:pt modelId="{C7B146BD-7A84-4AFD-A644-38AC58248CD4}" type="pres">
      <dgm:prSet presAssocID="{9D8C4CD2-42AA-43B3-BFAB-0EAE03880138}" presName="thickLine" presStyleLbl="alignNode1" presStyleIdx="1" presStyleCnt="5"/>
      <dgm:spPr/>
    </dgm:pt>
    <dgm:pt modelId="{462BFB36-19CA-492B-82E4-04CE12894E91}" type="pres">
      <dgm:prSet presAssocID="{9D8C4CD2-42AA-43B3-BFAB-0EAE03880138}" presName="horz1" presStyleCnt="0"/>
      <dgm:spPr/>
    </dgm:pt>
    <dgm:pt modelId="{F698D82D-20AA-4657-B2F4-17EE6194161F}" type="pres">
      <dgm:prSet presAssocID="{9D8C4CD2-42AA-43B3-BFAB-0EAE03880138}" presName="tx1" presStyleLbl="revTx" presStyleIdx="1" presStyleCnt="5"/>
      <dgm:spPr/>
    </dgm:pt>
    <dgm:pt modelId="{6FF05C2C-A96B-4776-97D7-E0B025C4B8D6}" type="pres">
      <dgm:prSet presAssocID="{9D8C4CD2-42AA-43B3-BFAB-0EAE03880138}" presName="vert1" presStyleCnt="0"/>
      <dgm:spPr/>
    </dgm:pt>
    <dgm:pt modelId="{2F2B7907-1AB1-4F12-ABF7-35666718A196}" type="pres">
      <dgm:prSet presAssocID="{275B6435-5F30-4E4B-A7C0-B25B9E5AB2E1}" presName="thickLine" presStyleLbl="alignNode1" presStyleIdx="2" presStyleCnt="5"/>
      <dgm:spPr/>
    </dgm:pt>
    <dgm:pt modelId="{1FA14EBF-BDC7-4D23-A179-C17643F6BBB4}" type="pres">
      <dgm:prSet presAssocID="{275B6435-5F30-4E4B-A7C0-B25B9E5AB2E1}" presName="horz1" presStyleCnt="0"/>
      <dgm:spPr/>
    </dgm:pt>
    <dgm:pt modelId="{6F5CA363-88CC-432D-973A-5E229CF2D3EC}" type="pres">
      <dgm:prSet presAssocID="{275B6435-5F30-4E4B-A7C0-B25B9E5AB2E1}" presName="tx1" presStyleLbl="revTx" presStyleIdx="2" presStyleCnt="5"/>
      <dgm:spPr/>
    </dgm:pt>
    <dgm:pt modelId="{75232B1A-53CC-45B9-925A-8C37AA02F601}" type="pres">
      <dgm:prSet presAssocID="{275B6435-5F30-4E4B-A7C0-B25B9E5AB2E1}" presName="vert1" presStyleCnt="0"/>
      <dgm:spPr/>
    </dgm:pt>
    <dgm:pt modelId="{2AB27AFB-5B5A-4ED1-B5A9-FF772910220B}" type="pres">
      <dgm:prSet presAssocID="{CB814582-88AE-4C05-AC49-E3B5A49ABC5E}" presName="thickLine" presStyleLbl="alignNode1" presStyleIdx="3" presStyleCnt="5"/>
      <dgm:spPr/>
    </dgm:pt>
    <dgm:pt modelId="{24810AD3-9FEC-45CC-87BA-D212B560AC5A}" type="pres">
      <dgm:prSet presAssocID="{CB814582-88AE-4C05-AC49-E3B5A49ABC5E}" presName="horz1" presStyleCnt="0"/>
      <dgm:spPr/>
    </dgm:pt>
    <dgm:pt modelId="{C3A8E567-4525-4A02-8262-1738B9FBDBBE}" type="pres">
      <dgm:prSet presAssocID="{CB814582-88AE-4C05-AC49-E3B5A49ABC5E}" presName="tx1" presStyleLbl="revTx" presStyleIdx="3" presStyleCnt="5"/>
      <dgm:spPr/>
    </dgm:pt>
    <dgm:pt modelId="{640DE10A-7A77-41E2-9E05-D1E23840FBA3}" type="pres">
      <dgm:prSet presAssocID="{CB814582-88AE-4C05-AC49-E3B5A49ABC5E}" presName="vert1" presStyleCnt="0"/>
      <dgm:spPr/>
    </dgm:pt>
    <dgm:pt modelId="{9DFCCD63-633F-422B-A8A7-50765C0FCB5C}" type="pres">
      <dgm:prSet presAssocID="{7545FB71-78CA-49BA-BD7E-FFF04719EB8E}" presName="thickLine" presStyleLbl="alignNode1" presStyleIdx="4" presStyleCnt="5"/>
      <dgm:spPr/>
    </dgm:pt>
    <dgm:pt modelId="{59AC78E9-F54D-4FD9-AF7B-B48E2D3CFF8D}" type="pres">
      <dgm:prSet presAssocID="{7545FB71-78CA-49BA-BD7E-FFF04719EB8E}" presName="horz1" presStyleCnt="0"/>
      <dgm:spPr/>
    </dgm:pt>
    <dgm:pt modelId="{2B115C4B-346E-4315-9013-835394CB5D78}" type="pres">
      <dgm:prSet presAssocID="{7545FB71-78CA-49BA-BD7E-FFF04719EB8E}" presName="tx1" presStyleLbl="revTx" presStyleIdx="4" presStyleCnt="5"/>
      <dgm:spPr/>
    </dgm:pt>
    <dgm:pt modelId="{6C272FF4-CB8C-4CCD-B40A-7F3B5DE80D48}" type="pres">
      <dgm:prSet presAssocID="{7545FB71-78CA-49BA-BD7E-FFF04719EB8E}" presName="vert1" presStyleCnt="0"/>
      <dgm:spPr/>
    </dgm:pt>
  </dgm:ptLst>
  <dgm:cxnLst>
    <dgm:cxn modelId="{A004B10F-3F47-4DF9-97B5-8B79F2A67F03}" srcId="{4F894A7E-EF85-430A-8DF6-17317EE409D4}" destId="{9D8C4CD2-42AA-43B3-BFAB-0EAE03880138}" srcOrd="1" destOrd="0" parTransId="{2A023396-357E-4FC8-8155-435C3D96DC1B}" sibTransId="{3230C4F6-1CBD-4867-A871-63AB8490B03D}"/>
    <dgm:cxn modelId="{07D9571B-8458-4990-92A5-2B51E6DA7EE8}" srcId="{4F894A7E-EF85-430A-8DF6-17317EE409D4}" destId="{2D72B874-39CF-465F-A618-D13CDEA57A11}" srcOrd="0" destOrd="0" parTransId="{74995771-C463-4981-99A6-E43FB87C5503}" sibTransId="{280E74AB-BD02-4ED5-833D-A9F4E511CEF1}"/>
    <dgm:cxn modelId="{32EFF71E-446E-4BF5-B031-3D44BC965204}" type="presOf" srcId="{CB814582-88AE-4C05-AC49-E3B5A49ABC5E}" destId="{C3A8E567-4525-4A02-8262-1738B9FBDBBE}" srcOrd="0" destOrd="0" presId="urn:microsoft.com/office/officeart/2008/layout/LinedList"/>
    <dgm:cxn modelId="{B37E5C29-FDDD-43D5-B662-A8937C8A50F8}" srcId="{4F894A7E-EF85-430A-8DF6-17317EE409D4}" destId="{CB814582-88AE-4C05-AC49-E3B5A49ABC5E}" srcOrd="3" destOrd="0" parTransId="{FD33AE1B-B71A-4995-ACD8-75ABECDB1329}" sibTransId="{D0E0DE03-6009-4F55-B18E-C9BC04C7C7EC}"/>
    <dgm:cxn modelId="{905AD932-9DEF-4565-8BD6-A03FC7CCA9CD}" type="presOf" srcId="{2D72B874-39CF-465F-A618-D13CDEA57A11}" destId="{C29873BF-07C9-450A-ACCA-7949B7B32C44}" srcOrd="0" destOrd="0" presId="urn:microsoft.com/office/officeart/2008/layout/LinedList"/>
    <dgm:cxn modelId="{24E67F44-DD27-44AD-8676-12381F17582C}" type="presOf" srcId="{7545FB71-78CA-49BA-BD7E-FFF04719EB8E}" destId="{2B115C4B-346E-4315-9013-835394CB5D78}" srcOrd="0" destOrd="0" presId="urn:microsoft.com/office/officeart/2008/layout/LinedList"/>
    <dgm:cxn modelId="{17E47E9D-B100-4FD8-BF9F-C048EC085D35}" type="presOf" srcId="{275B6435-5F30-4E4B-A7C0-B25B9E5AB2E1}" destId="{6F5CA363-88CC-432D-973A-5E229CF2D3EC}" srcOrd="0" destOrd="0" presId="urn:microsoft.com/office/officeart/2008/layout/LinedList"/>
    <dgm:cxn modelId="{680B86A0-1DD5-475B-99E9-9E03D104DF76}" type="presOf" srcId="{4F894A7E-EF85-430A-8DF6-17317EE409D4}" destId="{3C14E341-4B8C-4402-8C4F-2D56008D0D2D}" srcOrd="0" destOrd="0" presId="urn:microsoft.com/office/officeart/2008/layout/LinedList"/>
    <dgm:cxn modelId="{D2F6CEB5-D46E-4065-93AD-2D1F764D1655}" type="presOf" srcId="{9D8C4CD2-42AA-43B3-BFAB-0EAE03880138}" destId="{F698D82D-20AA-4657-B2F4-17EE6194161F}" srcOrd="0" destOrd="0" presId="urn:microsoft.com/office/officeart/2008/layout/LinedList"/>
    <dgm:cxn modelId="{BFFBCFDB-7D78-4D62-BDE0-E5344EE08D6E}" srcId="{4F894A7E-EF85-430A-8DF6-17317EE409D4}" destId="{275B6435-5F30-4E4B-A7C0-B25B9E5AB2E1}" srcOrd="2" destOrd="0" parTransId="{16A8CC38-911E-4FD1-AB14-4DA41929C1D1}" sibTransId="{0C370D46-337B-4EDB-A1D1-D63F92602025}"/>
    <dgm:cxn modelId="{800E5DDC-BE38-4E60-8438-7B7753215013}" srcId="{4F894A7E-EF85-430A-8DF6-17317EE409D4}" destId="{7545FB71-78CA-49BA-BD7E-FFF04719EB8E}" srcOrd="4" destOrd="0" parTransId="{3BE6BC71-E3DA-45B7-B3CD-022CA95C6DDA}" sibTransId="{E8295FEB-624D-42FA-864B-A163D2F33E8E}"/>
    <dgm:cxn modelId="{82F097F4-7319-42A7-A266-4DC1B120AD86}" type="presParOf" srcId="{3C14E341-4B8C-4402-8C4F-2D56008D0D2D}" destId="{CF0E8502-0F83-41F7-8F9B-3D169C0F92DE}" srcOrd="0" destOrd="0" presId="urn:microsoft.com/office/officeart/2008/layout/LinedList"/>
    <dgm:cxn modelId="{9217E48E-FDF0-400C-95B1-120B1176007F}" type="presParOf" srcId="{3C14E341-4B8C-4402-8C4F-2D56008D0D2D}" destId="{7694BD94-BA0D-4147-87AB-E40D41414759}" srcOrd="1" destOrd="0" presId="urn:microsoft.com/office/officeart/2008/layout/LinedList"/>
    <dgm:cxn modelId="{0DCCFFE7-D3A5-4A25-887A-22A4FCF042E7}" type="presParOf" srcId="{7694BD94-BA0D-4147-87AB-E40D41414759}" destId="{C29873BF-07C9-450A-ACCA-7949B7B32C44}" srcOrd="0" destOrd="0" presId="urn:microsoft.com/office/officeart/2008/layout/LinedList"/>
    <dgm:cxn modelId="{AB8E6961-B7EB-4BEB-98AB-44D736B35E5B}" type="presParOf" srcId="{7694BD94-BA0D-4147-87AB-E40D41414759}" destId="{55658768-B411-4CA4-9D69-43BCCB5410EA}" srcOrd="1" destOrd="0" presId="urn:microsoft.com/office/officeart/2008/layout/LinedList"/>
    <dgm:cxn modelId="{A414A8CB-AC65-46FE-8FF1-7F05E9EB924A}" type="presParOf" srcId="{3C14E341-4B8C-4402-8C4F-2D56008D0D2D}" destId="{C7B146BD-7A84-4AFD-A644-38AC58248CD4}" srcOrd="2" destOrd="0" presId="urn:microsoft.com/office/officeart/2008/layout/LinedList"/>
    <dgm:cxn modelId="{667A4F26-2172-4AD2-8EA4-BEED2AD313DF}" type="presParOf" srcId="{3C14E341-4B8C-4402-8C4F-2D56008D0D2D}" destId="{462BFB36-19CA-492B-82E4-04CE12894E91}" srcOrd="3" destOrd="0" presId="urn:microsoft.com/office/officeart/2008/layout/LinedList"/>
    <dgm:cxn modelId="{9800CDE1-205C-456C-B289-AC9BC0915B4D}" type="presParOf" srcId="{462BFB36-19CA-492B-82E4-04CE12894E91}" destId="{F698D82D-20AA-4657-B2F4-17EE6194161F}" srcOrd="0" destOrd="0" presId="urn:microsoft.com/office/officeart/2008/layout/LinedList"/>
    <dgm:cxn modelId="{3ED96116-7330-4E39-AD7E-0EA5611A2375}" type="presParOf" srcId="{462BFB36-19CA-492B-82E4-04CE12894E91}" destId="{6FF05C2C-A96B-4776-97D7-E0B025C4B8D6}" srcOrd="1" destOrd="0" presId="urn:microsoft.com/office/officeart/2008/layout/LinedList"/>
    <dgm:cxn modelId="{BC35D59C-2467-4A39-A57D-72934422D16F}" type="presParOf" srcId="{3C14E341-4B8C-4402-8C4F-2D56008D0D2D}" destId="{2F2B7907-1AB1-4F12-ABF7-35666718A196}" srcOrd="4" destOrd="0" presId="urn:microsoft.com/office/officeart/2008/layout/LinedList"/>
    <dgm:cxn modelId="{C9818DD0-DBAE-40E8-8715-F912C6A0A60C}" type="presParOf" srcId="{3C14E341-4B8C-4402-8C4F-2D56008D0D2D}" destId="{1FA14EBF-BDC7-4D23-A179-C17643F6BBB4}" srcOrd="5" destOrd="0" presId="urn:microsoft.com/office/officeart/2008/layout/LinedList"/>
    <dgm:cxn modelId="{0BE624EB-FF73-4DC6-955C-7A11D733A78F}" type="presParOf" srcId="{1FA14EBF-BDC7-4D23-A179-C17643F6BBB4}" destId="{6F5CA363-88CC-432D-973A-5E229CF2D3EC}" srcOrd="0" destOrd="0" presId="urn:microsoft.com/office/officeart/2008/layout/LinedList"/>
    <dgm:cxn modelId="{83DD83F9-A16C-4D56-8184-BD52A2A73CBF}" type="presParOf" srcId="{1FA14EBF-BDC7-4D23-A179-C17643F6BBB4}" destId="{75232B1A-53CC-45B9-925A-8C37AA02F601}" srcOrd="1" destOrd="0" presId="urn:microsoft.com/office/officeart/2008/layout/LinedList"/>
    <dgm:cxn modelId="{8BB23745-90AA-462B-BACF-C919B27E0370}" type="presParOf" srcId="{3C14E341-4B8C-4402-8C4F-2D56008D0D2D}" destId="{2AB27AFB-5B5A-4ED1-B5A9-FF772910220B}" srcOrd="6" destOrd="0" presId="urn:microsoft.com/office/officeart/2008/layout/LinedList"/>
    <dgm:cxn modelId="{E162F805-1D8E-475E-A7F4-73A31F388AF8}" type="presParOf" srcId="{3C14E341-4B8C-4402-8C4F-2D56008D0D2D}" destId="{24810AD3-9FEC-45CC-87BA-D212B560AC5A}" srcOrd="7" destOrd="0" presId="urn:microsoft.com/office/officeart/2008/layout/LinedList"/>
    <dgm:cxn modelId="{194CC7F1-2621-4409-B58A-17DF6D2BCF65}" type="presParOf" srcId="{24810AD3-9FEC-45CC-87BA-D212B560AC5A}" destId="{C3A8E567-4525-4A02-8262-1738B9FBDBBE}" srcOrd="0" destOrd="0" presId="urn:microsoft.com/office/officeart/2008/layout/LinedList"/>
    <dgm:cxn modelId="{9ABC017E-24E4-425D-A288-D951849D94B5}" type="presParOf" srcId="{24810AD3-9FEC-45CC-87BA-D212B560AC5A}" destId="{640DE10A-7A77-41E2-9E05-D1E23840FBA3}" srcOrd="1" destOrd="0" presId="urn:microsoft.com/office/officeart/2008/layout/LinedList"/>
    <dgm:cxn modelId="{79A16C7D-3D5E-49C5-8D59-5D9BD38A99CE}" type="presParOf" srcId="{3C14E341-4B8C-4402-8C4F-2D56008D0D2D}" destId="{9DFCCD63-633F-422B-A8A7-50765C0FCB5C}" srcOrd="8" destOrd="0" presId="urn:microsoft.com/office/officeart/2008/layout/LinedList"/>
    <dgm:cxn modelId="{B0BF22A4-E0CC-42E6-8225-A6DFDCE1AF03}" type="presParOf" srcId="{3C14E341-4B8C-4402-8C4F-2D56008D0D2D}" destId="{59AC78E9-F54D-4FD9-AF7B-B48E2D3CFF8D}" srcOrd="9" destOrd="0" presId="urn:microsoft.com/office/officeart/2008/layout/LinedList"/>
    <dgm:cxn modelId="{5B5AB739-A839-4212-9197-BF7AA52EDCD1}" type="presParOf" srcId="{59AC78E9-F54D-4FD9-AF7B-B48E2D3CFF8D}" destId="{2B115C4B-346E-4315-9013-835394CB5D78}" srcOrd="0" destOrd="0" presId="urn:microsoft.com/office/officeart/2008/layout/LinedList"/>
    <dgm:cxn modelId="{20D97C6B-C9F3-4B16-B254-4621E0AA6F68}" type="presParOf" srcId="{59AC78E9-F54D-4FD9-AF7B-B48E2D3CFF8D}" destId="{6C272FF4-CB8C-4CCD-B40A-7F3B5DE80D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C9F1A-8A66-4D56-9E6E-5944C4D1DB50}">
      <dsp:nvSpPr>
        <dsp:cNvPr id="0" name=""/>
        <dsp:cNvSpPr/>
      </dsp:nvSpPr>
      <dsp:spPr>
        <a:xfrm>
          <a:off x="0" y="628"/>
          <a:ext cx="60445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FB58E-443A-416B-AB66-D8980173D483}">
      <dsp:nvSpPr>
        <dsp:cNvPr id="0" name=""/>
        <dsp:cNvSpPr/>
      </dsp:nvSpPr>
      <dsp:spPr>
        <a:xfrm>
          <a:off x="0" y="628"/>
          <a:ext cx="6044587" cy="102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Mitä digitaalinen teknologia on ja miten se näkyy arjessasi?</a:t>
          </a:r>
        </a:p>
      </dsp:txBody>
      <dsp:txXfrm>
        <a:off x="0" y="628"/>
        <a:ext cx="6044587" cy="1029760"/>
      </dsp:txXfrm>
    </dsp:sp>
    <dsp:sp modelId="{365880C0-E738-482C-BCC7-0325CC3A7861}">
      <dsp:nvSpPr>
        <dsp:cNvPr id="0" name=""/>
        <dsp:cNvSpPr/>
      </dsp:nvSpPr>
      <dsp:spPr>
        <a:xfrm>
          <a:off x="0" y="1030389"/>
          <a:ext cx="60445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46C1E-8B58-420D-A921-9B4CB4CCC8A1}">
      <dsp:nvSpPr>
        <dsp:cNvPr id="0" name=""/>
        <dsp:cNvSpPr/>
      </dsp:nvSpPr>
      <dsp:spPr>
        <a:xfrm>
          <a:off x="0" y="1030389"/>
          <a:ext cx="6044587" cy="102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Miten digitaalisen teknologian vapaa-ajan käyttö eroaa työkäytöstä?</a:t>
          </a:r>
        </a:p>
      </dsp:txBody>
      <dsp:txXfrm>
        <a:off x="0" y="1030389"/>
        <a:ext cx="6044587" cy="1029760"/>
      </dsp:txXfrm>
    </dsp:sp>
    <dsp:sp modelId="{A43417FE-9892-4C4F-8120-A3CA4679D08F}">
      <dsp:nvSpPr>
        <dsp:cNvPr id="0" name=""/>
        <dsp:cNvSpPr/>
      </dsp:nvSpPr>
      <dsp:spPr>
        <a:xfrm>
          <a:off x="0" y="2060149"/>
          <a:ext cx="60445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444B5-9D5F-426F-A006-77EC0C1B11C7}">
      <dsp:nvSpPr>
        <dsp:cNvPr id="0" name=""/>
        <dsp:cNvSpPr/>
      </dsp:nvSpPr>
      <dsp:spPr>
        <a:xfrm>
          <a:off x="0" y="2060149"/>
          <a:ext cx="6044587" cy="102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Miksi vapaa-ajan käyttö ei riitä digitaalisen osaamisen kehittämiseen?</a:t>
          </a:r>
        </a:p>
      </dsp:txBody>
      <dsp:txXfrm>
        <a:off x="0" y="2060149"/>
        <a:ext cx="6044587" cy="1029760"/>
      </dsp:txXfrm>
    </dsp:sp>
    <dsp:sp modelId="{A5287DD2-DE8D-4530-97D9-916FB339727C}">
      <dsp:nvSpPr>
        <dsp:cNvPr id="0" name=""/>
        <dsp:cNvSpPr/>
      </dsp:nvSpPr>
      <dsp:spPr>
        <a:xfrm>
          <a:off x="0" y="3089910"/>
          <a:ext cx="60445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1FF3B-B6BB-4A2D-AD1D-044903DBF2AA}">
      <dsp:nvSpPr>
        <dsp:cNvPr id="0" name=""/>
        <dsp:cNvSpPr/>
      </dsp:nvSpPr>
      <dsp:spPr>
        <a:xfrm>
          <a:off x="0" y="3089910"/>
          <a:ext cx="6044587" cy="102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Millaista digiosaamista opetuksessa/työelämässä/eri elämän vaiheissa voidaan tarvita? </a:t>
          </a:r>
        </a:p>
      </dsp:txBody>
      <dsp:txXfrm>
        <a:off x="0" y="3089910"/>
        <a:ext cx="6044587" cy="1029760"/>
      </dsp:txXfrm>
    </dsp:sp>
    <dsp:sp modelId="{8D185AF8-7205-4FDF-97E6-C58C0512978E}">
      <dsp:nvSpPr>
        <dsp:cNvPr id="0" name=""/>
        <dsp:cNvSpPr/>
      </dsp:nvSpPr>
      <dsp:spPr>
        <a:xfrm>
          <a:off x="0" y="4119670"/>
          <a:ext cx="60445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D05BA-A157-47DF-B440-A48D25760B27}">
      <dsp:nvSpPr>
        <dsp:cNvPr id="0" name=""/>
        <dsp:cNvSpPr/>
      </dsp:nvSpPr>
      <dsp:spPr>
        <a:xfrm>
          <a:off x="0" y="4119670"/>
          <a:ext cx="6044587" cy="102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Miten osaamista voi kehittää ja miksi sitä pitäisi kehittää?</a:t>
          </a:r>
        </a:p>
      </dsp:txBody>
      <dsp:txXfrm>
        <a:off x="0" y="4119670"/>
        <a:ext cx="6044587" cy="1029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3398F-56E3-482C-BCAB-4172181F3B96}">
      <dsp:nvSpPr>
        <dsp:cNvPr id="0" name=""/>
        <dsp:cNvSpPr/>
      </dsp:nvSpPr>
      <dsp:spPr>
        <a:xfrm>
          <a:off x="841" y="648095"/>
          <a:ext cx="2954096" cy="18758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B095DB-2330-4959-8F9F-4FBC82DCC6D8}">
      <dsp:nvSpPr>
        <dsp:cNvPr id="0" name=""/>
        <dsp:cNvSpPr/>
      </dsp:nvSpPr>
      <dsp:spPr>
        <a:xfrm>
          <a:off x="329074" y="959916"/>
          <a:ext cx="2954096" cy="1875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 dirty="0"/>
            <a:t>Käytän tietotekniikkaa </a:t>
          </a:r>
          <a:r>
            <a:rPr lang="fi-FI" sz="3300" b="1" kern="1200" dirty="0">
              <a:latin typeface="Calibri Light" panose="020F0302020204030204"/>
            </a:rPr>
            <a:t>paljon </a:t>
          </a:r>
          <a:r>
            <a:rPr lang="fi-FI" sz="3300" kern="1200" dirty="0">
              <a:latin typeface="Calibri Light" panose="020F0302020204030204"/>
            </a:rPr>
            <a:t>arjessa </a:t>
          </a:r>
          <a:endParaRPr lang="en-US" sz="3300" kern="1200" dirty="0"/>
        </a:p>
      </dsp:txBody>
      <dsp:txXfrm>
        <a:off x="384016" y="1014858"/>
        <a:ext cx="2844212" cy="1765967"/>
      </dsp:txXfrm>
    </dsp:sp>
    <dsp:sp modelId="{EFA8607C-0D1A-4CE3-93F3-3BD71C317C19}">
      <dsp:nvSpPr>
        <dsp:cNvPr id="0" name=""/>
        <dsp:cNvSpPr/>
      </dsp:nvSpPr>
      <dsp:spPr>
        <a:xfrm>
          <a:off x="3611404" y="648095"/>
          <a:ext cx="2954096" cy="18758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19E787-D429-4DBD-A5C0-239C9A370E07}">
      <dsp:nvSpPr>
        <dsp:cNvPr id="0" name=""/>
        <dsp:cNvSpPr/>
      </dsp:nvSpPr>
      <dsp:spPr>
        <a:xfrm>
          <a:off x="3939637" y="959916"/>
          <a:ext cx="2954096" cy="1875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 dirty="0"/>
            <a:t>Käytän tietotekniikkaa vähän </a:t>
          </a:r>
          <a:r>
            <a:rPr lang="fi-FI" sz="3300" kern="1200" dirty="0">
              <a:latin typeface="Calibri Light" panose="020F0302020204030204"/>
            </a:rPr>
            <a:t>arjessa</a:t>
          </a:r>
          <a:r>
            <a:rPr lang="fi-FI" sz="3300" kern="1200" dirty="0"/>
            <a:t>. </a:t>
          </a:r>
          <a:endParaRPr lang="en-US" sz="3300" kern="1200" dirty="0"/>
        </a:p>
      </dsp:txBody>
      <dsp:txXfrm>
        <a:off x="3994579" y="1014858"/>
        <a:ext cx="2844212" cy="17659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E8502-0F83-41F7-8F9B-3D169C0F92DE}">
      <dsp:nvSpPr>
        <dsp:cNvPr id="0" name=""/>
        <dsp:cNvSpPr/>
      </dsp:nvSpPr>
      <dsp:spPr>
        <a:xfrm>
          <a:off x="0" y="531"/>
          <a:ext cx="5181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873BF-07C9-450A-ACCA-7949B7B32C44}">
      <dsp:nvSpPr>
        <dsp:cNvPr id="0" name=""/>
        <dsp:cNvSpPr/>
      </dsp:nvSpPr>
      <dsp:spPr>
        <a:xfrm>
          <a:off x="0" y="531"/>
          <a:ext cx="5181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Miltä tämä Erätauko-keskustelu ja aihe tuntui?</a:t>
          </a:r>
          <a:endParaRPr lang="en-US" sz="1700" kern="1200"/>
        </a:p>
      </dsp:txBody>
      <dsp:txXfrm>
        <a:off x="0" y="531"/>
        <a:ext cx="5181600" cy="870055"/>
      </dsp:txXfrm>
    </dsp:sp>
    <dsp:sp modelId="{C7B146BD-7A84-4AFD-A644-38AC58248CD4}">
      <dsp:nvSpPr>
        <dsp:cNvPr id="0" name=""/>
        <dsp:cNvSpPr/>
      </dsp:nvSpPr>
      <dsp:spPr>
        <a:xfrm>
          <a:off x="0" y="870586"/>
          <a:ext cx="5181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8D82D-20AA-4657-B2F4-17EE6194161F}">
      <dsp:nvSpPr>
        <dsp:cNvPr id="0" name=""/>
        <dsp:cNvSpPr/>
      </dsp:nvSpPr>
      <dsp:spPr>
        <a:xfrm>
          <a:off x="0" y="870586"/>
          <a:ext cx="5181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Minkälainen tunnelma ja kokemus teille jäi yhteisestä keskustelusta?</a:t>
          </a:r>
          <a:br>
            <a:rPr lang="fi-FI" sz="1700" kern="1200"/>
          </a:br>
          <a:endParaRPr lang="en-US" sz="1700" kern="1200"/>
        </a:p>
      </dsp:txBody>
      <dsp:txXfrm>
        <a:off x="0" y="870586"/>
        <a:ext cx="5181600" cy="870055"/>
      </dsp:txXfrm>
    </dsp:sp>
    <dsp:sp modelId="{2F2B7907-1AB1-4F12-ABF7-35666718A196}">
      <dsp:nvSpPr>
        <dsp:cNvPr id="0" name=""/>
        <dsp:cNvSpPr/>
      </dsp:nvSpPr>
      <dsp:spPr>
        <a:xfrm>
          <a:off x="0" y="1740641"/>
          <a:ext cx="5181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CA363-88CC-432D-973A-5E229CF2D3EC}">
      <dsp:nvSpPr>
        <dsp:cNvPr id="0" name=""/>
        <dsp:cNvSpPr/>
      </dsp:nvSpPr>
      <dsp:spPr>
        <a:xfrm>
          <a:off x="0" y="1740641"/>
          <a:ext cx="5181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Voit antaa palautetta oivalluskortin kääntöpuolelle. Aseta tämän jälkeen Oivallus-kortti ja kynä keskipöydälle </a:t>
          </a:r>
          <a:endParaRPr lang="en-US" sz="1700" kern="1200"/>
        </a:p>
      </dsp:txBody>
      <dsp:txXfrm>
        <a:off x="0" y="1740641"/>
        <a:ext cx="5181600" cy="870055"/>
      </dsp:txXfrm>
    </dsp:sp>
    <dsp:sp modelId="{2AB27AFB-5B5A-4ED1-B5A9-FF772910220B}">
      <dsp:nvSpPr>
        <dsp:cNvPr id="0" name=""/>
        <dsp:cNvSpPr/>
      </dsp:nvSpPr>
      <dsp:spPr>
        <a:xfrm>
          <a:off x="0" y="2610696"/>
          <a:ext cx="5181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8E567-4525-4A02-8262-1738B9FBDBBE}">
      <dsp:nvSpPr>
        <dsp:cNvPr id="0" name=""/>
        <dsp:cNvSpPr/>
      </dsp:nvSpPr>
      <dsp:spPr>
        <a:xfrm>
          <a:off x="0" y="2610696"/>
          <a:ext cx="5181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Koostan ne ja jaan oivallukset myöhemmin teille. </a:t>
          </a:r>
          <a:endParaRPr lang="en-US" sz="1700" kern="1200"/>
        </a:p>
      </dsp:txBody>
      <dsp:txXfrm>
        <a:off x="0" y="2610696"/>
        <a:ext cx="5181600" cy="870055"/>
      </dsp:txXfrm>
    </dsp:sp>
    <dsp:sp modelId="{9DFCCD63-633F-422B-A8A7-50765C0FCB5C}">
      <dsp:nvSpPr>
        <dsp:cNvPr id="0" name=""/>
        <dsp:cNvSpPr/>
      </dsp:nvSpPr>
      <dsp:spPr>
        <a:xfrm>
          <a:off x="0" y="3480751"/>
          <a:ext cx="5181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15C4B-346E-4315-9013-835394CB5D78}">
      <dsp:nvSpPr>
        <dsp:cNvPr id="0" name=""/>
        <dsp:cNvSpPr/>
      </dsp:nvSpPr>
      <dsp:spPr>
        <a:xfrm>
          <a:off x="0" y="3480751"/>
          <a:ext cx="5181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Kiitos kaikille, voimme toivottavasti jossain vaiheessa jatkaa keskustelua! Mukavaa päivän jatkoa!</a:t>
          </a:r>
          <a:endParaRPr lang="en-US" sz="1700" kern="1200"/>
        </a:p>
      </dsp:txBody>
      <dsp:txXfrm>
        <a:off x="0" y="3480751"/>
        <a:ext cx="5181600" cy="87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19.10.2024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19.10.2024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19.10.2024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19.10.2024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f-tdhFRxvh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23939939-D62A-99B7-A82F-752BB2B66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3" y="1685180"/>
            <a:ext cx="9613397" cy="1081507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fi-FI" sz="8000" dirty="0">
                <a:cs typeface="Calibri Light"/>
              </a:rPr>
              <a:t>Paikka, aika</a:t>
            </a:r>
            <a:endParaRPr lang="fi-FI" sz="8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289303" y="5142305"/>
            <a:ext cx="7321298" cy="753165"/>
          </a:xfrm>
        </p:spPr>
        <p:txBody>
          <a:bodyPr anchor="t">
            <a:normAutofit/>
          </a:bodyPr>
          <a:lstStyle/>
          <a:p>
            <a:pPr algn="l"/>
            <a:r>
              <a:rPr lang="fi-FI" dirty="0">
                <a:cs typeface="Calibri"/>
              </a:rPr>
              <a:t>Keskustelua digitalisaatiosta</a:t>
            </a: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D17AC68-B8FD-811D-7856-F7FAAACE3139}"/>
              </a:ext>
            </a:extLst>
          </p:cNvPr>
          <p:cNvSpPr txBox="1"/>
          <p:nvPr/>
        </p:nvSpPr>
        <p:spPr>
          <a:xfrm>
            <a:off x="4724400" y="3200400"/>
            <a:ext cx="2743200" cy="6078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endParaRPr lang="en-US" sz="1050">
              <a:cs typeface="Calibri"/>
            </a:endParaRPr>
          </a:p>
          <a:p>
            <a:pPr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6">
            <a:extLst>
              <a:ext uri="{FF2B5EF4-FFF2-40B4-BE49-F238E27FC236}">
                <a16:creationId xmlns:a16="http://schemas.microsoft.com/office/drawing/2014/main" id="{4EEE45B6-F8BA-4C78-4B80-7762112EF0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1317" y="766867"/>
            <a:ext cx="3667125" cy="409575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60BC16-2E03-7A0E-1EC4-0B2FEA036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1067" y="870830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dirty="0">
                <a:ea typeface="+mn-lt"/>
                <a:cs typeface="+mn-lt"/>
              </a:rPr>
              <a:t> 14.30 Aloitus ja pelisäännöt</a:t>
            </a:r>
            <a:endParaRPr lang="fi-FI" sz="2000">
              <a:cs typeface="Calibri"/>
            </a:endParaRPr>
          </a:p>
          <a:p>
            <a:r>
              <a:rPr lang="fi-FI" sz="2000" dirty="0">
                <a:ea typeface="+mn-lt"/>
                <a:cs typeface="+mn-lt"/>
              </a:rPr>
              <a:t> 14.35 Alustus</a:t>
            </a:r>
            <a:endParaRPr lang="fi-FI" sz="2000">
              <a:cs typeface="Calibri"/>
            </a:endParaRPr>
          </a:p>
          <a:p>
            <a:r>
              <a:rPr lang="fi-FI" sz="2000" dirty="0">
                <a:ea typeface="+mn-lt"/>
                <a:cs typeface="+mn-lt"/>
              </a:rPr>
              <a:t> 14.40 Pariporina</a:t>
            </a:r>
            <a:endParaRPr lang="fi-FI" sz="2000">
              <a:cs typeface="Calibri"/>
            </a:endParaRPr>
          </a:p>
          <a:p>
            <a:r>
              <a:rPr lang="fi-FI" sz="2000" dirty="0">
                <a:ea typeface="+mn-lt"/>
                <a:cs typeface="+mn-lt"/>
              </a:rPr>
              <a:t> 15.05 Avataan yhteinen keskustelu</a:t>
            </a:r>
          </a:p>
          <a:p>
            <a:r>
              <a:rPr lang="fi-FI" sz="2000" b="1" dirty="0">
                <a:ea typeface="+mn-lt"/>
                <a:cs typeface="+mn-lt"/>
              </a:rPr>
              <a:t> </a:t>
            </a:r>
            <a:r>
              <a:rPr lang="fi-FI" sz="2000" dirty="0">
                <a:ea typeface="+mn-lt"/>
                <a:cs typeface="+mn-lt"/>
              </a:rPr>
              <a:t>15.10 Mihin syvennytään?</a:t>
            </a:r>
            <a:endParaRPr lang="fi-FI" sz="2000">
              <a:cs typeface="Calibri" panose="020F0502020204030204"/>
            </a:endParaRPr>
          </a:p>
          <a:p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15.15 Jatketaan keskustelua</a:t>
            </a:r>
            <a:endParaRPr lang="fi-FI" sz="2000" b="1">
              <a:cs typeface="Calibri"/>
            </a:endParaRPr>
          </a:p>
          <a:p>
            <a:r>
              <a:rPr lang="fi-FI" sz="2000" dirty="0">
                <a:ea typeface="+mn-lt"/>
                <a:cs typeface="+mn-lt"/>
              </a:rPr>
              <a:t> 15.40 Oivallusten kirjoittaminen</a:t>
            </a:r>
            <a:endParaRPr lang="fi-FI" sz="2000">
              <a:cs typeface="Calibri"/>
            </a:endParaRPr>
          </a:p>
          <a:p>
            <a:r>
              <a:rPr lang="fi-FI" sz="2000" dirty="0">
                <a:ea typeface="+mn-lt"/>
                <a:cs typeface="+mn-lt"/>
              </a:rPr>
              <a:t> 15.55 Oivallusten kertominen</a:t>
            </a:r>
            <a:endParaRPr lang="fi-FI" sz="2000">
              <a:cs typeface="Calibri"/>
            </a:endParaRPr>
          </a:p>
          <a:p>
            <a:r>
              <a:rPr lang="fi-FI" sz="2000" dirty="0">
                <a:ea typeface="+mn-lt"/>
                <a:cs typeface="+mn-lt"/>
              </a:rPr>
              <a:t> 16.00 Kiitos ja lopetus</a:t>
            </a:r>
            <a:br>
              <a:rPr lang="en-US" dirty="0"/>
            </a:br>
            <a:endParaRPr lang="en-US">
              <a:cs typeface="Calibri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4428C1C-D559-C0BD-4C7A-F3686184305E}"/>
              </a:ext>
            </a:extLst>
          </p:cNvPr>
          <p:cNvSpPr txBox="1"/>
          <p:nvPr/>
        </p:nvSpPr>
        <p:spPr>
          <a:xfrm>
            <a:off x="537993" y="2869071"/>
            <a:ext cx="5724717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Kertokaa jostain </a:t>
            </a:r>
            <a:r>
              <a:rPr lang="fi-FI" sz="2800" b="0" i="0" u="none" strike="noStrike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omasta kokemuksesta, tapahtumasta tai tilanteesta</a:t>
            </a:r>
            <a:r>
              <a:rPr lang="fi-FI" sz="2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jotka ovat vaikuttaneet siihen, mitä ajattelette tästä aiheesta.</a:t>
            </a:r>
            <a:r>
              <a:rPr lang="fi-FI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endParaRPr lang="fi-FI" sz="2800" dirty="0">
              <a:cs typeface="Calibri"/>
            </a:endParaRPr>
          </a:p>
          <a:p>
            <a:endParaRPr lang="fi-FI" sz="28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fi-FI" sz="2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Millaisia kokemuksia teillä muilla tuli mieleen, kun kuuntelitte äskeistä kokemusta?</a:t>
            </a:r>
            <a:endParaRPr lang="fi-FI" sz="2800" dirty="0"/>
          </a:p>
        </p:txBody>
      </p:sp>
      <p:pic>
        <p:nvPicPr>
          <p:cNvPr id="3" name="Kuva 9">
            <a:extLst>
              <a:ext uri="{FF2B5EF4-FFF2-40B4-BE49-F238E27FC236}">
                <a16:creationId xmlns:a16="http://schemas.microsoft.com/office/drawing/2014/main" id="{F3AFF97F-FF8C-7544-A7F1-F70D360B1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951" y="4423880"/>
            <a:ext cx="2431056" cy="2334359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C4757B3A-A200-7259-009E-A597D162FEA1}"/>
              </a:ext>
            </a:extLst>
          </p:cNvPr>
          <p:cNvSpPr txBox="1"/>
          <p:nvPr/>
        </p:nvSpPr>
        <p:spPr>
          <a:xfrm>
            <a:off x="587566" y="1299411"/>
            <a:ext cx="550843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600" dirty="0">
                <a:ea typeface="+mn-lt"/>
                <a:cs typeface="+mn-lt"/>
              </a:rPr>
              <a:t>Jatketaan keskustelua aiheesta:</a:t>
            </a:r>
          </a:p>
          <a:p>
            <a:r>
              <a:rPr lang="fi-FI" sz="2600" dirty="0">
                <a:cs typeface="Calibri"/>
              </a:rPr>
              <a:t>MIKÄ ON TÄRKEÄÄ / MILLAISTA APUA TARVITAAN?</a:t>
            </a: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1084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6">
            <a:extLst>
              <a:ext uri="{FF2B5EF4-FFF2-40B4-BE49-F238E27FC236}">
                <a16:creationId xmlns:a16="http://schemas.microsoft.com/office/drawing/2014/main" id="{4EEE45B6-F8BA-4C78-4B80-7762112EF0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7431" y="776493"/>
            <a:ext cx="3667125" cy="409575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60BC16-2E03-7A0E-1EC4-0B2FEA036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1067" y="870830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b="1" dirty="0">
                <a:ea typeface="+mn-lt"/>
                <a:cs typeface="+mn-lt"/>
              </a:rPr>
              <a:t> </a:t>
            </a:r>
            <a:r>
              <a:rPr lang="fi-FI" sz="2000" dirty="0">
                <a:ea typeface="+mn-lt"/>
                <a:cs typeface="+mn-lt"/>
              </a:rPr>
              <a:t>15.10 Mihin syvennytään?</a:t>
            </a:r>
            <a:endParaRPr lang="fi-FI" sz="2000" dirty="0">
              <a:cs typeface="Calibri" panose="020F0502020204030204"/>
            </a:endParaRPr>
          </a:p>
          <a:p>
            <a:r>
              <a:rPr lang="fi-FI" sz="2000" dirty="0">
                <a:ea typeface="+mn-lt"/>
                <a:cs typeface="+mn-lt"/>
              </a:rPr>
              <a:t> 15.15 Jatketaan keskustelua</a:t>
            </a:r>
            <a:endParaRPr lang="fi-FI" sz="2000">
              <a:cs typeface="Calibri"/>
            </a:endParaRPr>
          </a:p>
          <a:p>
            <a:r>
              <a:rPr lang="fi-FI" sz="2000" b="1" dirty="0">
                <a:ea typeface="+mn-lt"/>
                <a:cs typeface="+mn-lt"/>
              </a:rPr>
              <a:t> 15.40 Oivallusten kirjoittaminen</a:t>
            </a:r>
            <a:endParaRPr lang="fi-FI" sz="2000" b="1">
              <a:cs typeface="Calibri"/>
            </a:endParaRPr>
          </a:p>
          <a:p>
            <a:r>
              <a:rPr lang="fi-FI" sz="2000" dirty="0">
                <a:ea typeface="+mn-lt"/>
                <a:cs typeface="+mn-lt"/>
              </a:rPr>
              <a:t> 15.55 Oivallusten kertominen</a:t>
            </a:r>
            <a:endParaRPr lang="fi-FI" sz="2000">
              <a:cs typeface="Calibri"/>
            </a:endParaRPr>
          </a:p>
          <a:p>
            <a:r>
              <a:rPr lang="fi-FI" sz="2000" dirty="0">
                <a:ea typeface="+mn-lt"/>
                <a:cs typeface="+mn-lt"/>
              </a:rPr>
              <a:t> 16.00 Kiitos ja lopetus</a:t>
            </a:r>
            <a:br>
              <a:rPr lang="en-US" dirty="0"/>
            </a:br>
            <a:endParaRPr lang="en-US">
              <a:cs typeface="Calibri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4428C1C-D559-C0BD-4C7A-F3686184305E}"/>
              </a:ext>
            </a:extLst>
          </p:cNvPr>
          <p:cNvSpPr txBox="1"/>
          <p:nvPr/>
        </p:nvSpPr>
        <p:spPr>
          <a:xfrm>
            <a:off x="541329" y="1881213"/>
            <a:ext cx="5014008" cy="44935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br>
              <a:rPr lang="en-US" dirty="0"/>
            </a:br>
            <a:r>
              <a:rPr lang="fi-FI" sz="2800" dirty="0">
                <a:ea typeface="+mn-lt"/>
                <a:cs typeface="+mn-lt"/>
              </a:rPr>
              <a:t>Kiitos hyvästä ja rakentavasta keskustelusta!</a:t>
            </a:r>
            <a:endParaRPr lang="fi-FI" dirty="0">
              <a:cs typeface="Calibri" panose="020F0502020204030204"/>
            </a:endParaRPr>
          </a:p>
          <a:p>
            <a:endParaRPr lang="fi-FI" sz="2800" dirty="0">
              <a:ea typeface="+mn-lt"/>
              <a:cs typeface="+mn-lt"/>
            </a:endParaRPr>
          </a:p>
          <a:p>
            <a:r>
              <a:rPr lang="fi-FI" sz="2800" dirty="0">
                <a:solidFill>
                  <a:srgbClr val="C00000"/>
                </a:solidFill>
                <a:ea typeface="+mn-lt"/>
                <a:cs typeface="+mn-lt"/>
              </a:rPr>
              <a:t>Kirjoita omaan paperiisi oivallus </a:t>
            </a:r>
            <a:r>
              <a:rPr lang="fi-FI" sz="2800" b="0" i="0" u="none" strike="noStrike" dirty="0">
                <a:solidFill>
                  <a:srgbClr val="C00000"/>
                </a:solidFill>
                <a:ea typeface="+mn-lt"/>
                <a:cs typeface="+mn-lt"/>
              </a:rPr>
              <a:t>tai </a:t>
            </a:r>
            <a:r>
              <a:rPr lang="fi-FI" sz="2800" dirty="0">
                <a:solidFill>
                  <a:srgbClr val="C00000"/>
                </a:solidFill>
                <a:ea typeface="+mn-lt"/>
                <a:cs typeface="+mn-lt"/>
              </a:rPr>
              <a:t>ajatus</a:t>
            </a:r>
            <a:r>
              <a:rPr lang="fi-FI" sz="2800" b="0" i="0" u="none" strike="noStrike" dirty="0">
                <a:solidFill>
                  <a:srgbClr val="C00000"/>
                </a:solidFill>
                <a:ea typeface="+mn-lt"/>
                <a:cs typeface="+mn-lt"/>
              </a:rPr>
              <a:t>, </a:t>
            </a:r>
            <a:r>
              <a:rPr lang="fi-FI" sz="2800" dirty="0">
                <a:solidFill>
                  <a:srgbClr val="C00000"/>
                </a:solidFill>
                <a:ea typeface="+mn-lt"/>
                <a:cs typeface="+mn-lt"/>
              </a:rPr>
              <a:t>joka sinulle jäi mieleen keskustelusta.</a:t>
            </a:r>
            <a:br>
              <a:rPr lang="en-US" dirty="0"/>
            </a:br>
            <a:endParaRPr lang="fi-FI" sz="2800" dirty="0"/>
          </a:p>
          <a:p>
            <a:r>
              <a:rPr lang="fi-FI" dirty="0">
                <a:ea typeface="+mn-lt"/>
                <a:cs typeface="+mn-lt"/>
              </a:rPr>
              <a:t>Tähän on aikaa muutama minuutti. Valitse yksi ajatus, jonka haluat jakaa tässä yhdessä. Kirjoita oivallus niin, että voit kertoa sen meille muille.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4757B3A-A200-7259-009E-A597D162FEA1}"/>
              </a:ext>
            </a:extLst>
          </p:cNvPr>
          <p:cNvSpPr txBox="1"/>
          <p:nvPr/>
        </p:nvSpPr>
        <p:spPr>
          <a:xfrm>
            <a:off x="541662" y="1367928"/>
            <a:ext cx="4406746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600" b="1" dirty="0">
                <a:ea typeface="+mn-lt"/>
                <a:cs typeface="+mn-lt"/>
              </a:rPr>
              <a:t>Oivallusten kirjoittaminen</a:t>
            </a:r>
            <a:endParaRPr lang="fi-FI" sz="2600" dirty="0">
              <a:ea typeface="+mn-lt"/>
              <a:cs typeface="+mn-lt"/>
            </a:endParaRPr>
          </a:p>
          <a:p>
            <a:endParaRPr lang="fi-FI" dirty="0">
              <a:ea typeface="+mn-lt"/>
              <a:cs typeface="+mn-lt"/>
            </a:endParaRPr>
          </a:p>
          <a:p>
            <a:pPr algn="l"/>
            <a:endParaRPr lang="fi-FI" dirty="0">
              <a:cs typeface="Calibri"/>
            </a:endParaRPr>
          </a:p>
        </p:txBody>
      </p:sp>
      <p:pic>
        <p:nvPicPr>
          <p:cNvPr id="2" name="Kuva 4" descr="Kuva, joka sisältää kohteen henkilö, lelu&#10;&#10;Kuvaus luotu automaattisesti">
            <a:extLst>
              <a:ext uri="{FF2B5EF4-FFF2-40B4-BE49-F238E27FC236}">
                <a16:creationId xmlns:a16="http://schemas.microsoft.com/office/drawing/2014/main" id="{04E5AA11-88F1-9B3F-A5C9-C99067057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822" y="2982403"/>
            <a:ext cx="3899971" cy="367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91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4">
            <a:extLst>
              <a:ext uri="{FF2B5EF4-FFF2-40B4-BE49-F238E27FC236}">
                <a16:creationId xmlns:a16="http://schemas.microsoft.com/office/drawing/2014/main" id="{1D2EBB17-3E7F-3EA7-FD76-B5EFACB5E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595" y="1050276"/>
            <a:ext cx="3333750" cy="5335836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60BC16-2E03-7A0E-1EC4-0B2FEA036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6055" y="4212614"/>
            <a:ext cx="6646905" cy="257945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i-FI" sz="2000" dirty="0">
              <a:cs typeface="Calibri" panose="020F0502020204030204"/>
            </a:endParaRPr>
          </a:p>
          <a:p>
            <a:r>
              <a:rPr lang="fi-FI" sz="2000" dirty="0">
                <a:ea typeface="+mn-lt"/>
                <a:cs typeface="+mn-lt"/>
              </a:rPr>
              <a:t> 15.40 Oivallusten kirjoittaminen oivalluskorttipohjaan</a:t>
            </a:r>
            <a:endParaRPr lang="fi-FI" sz="2000" dirty="0">
              <a:cs typeface="Calibri"/>
            </a:endParaRPr>
          </a:p>
          <a:p>
            <a:r>
              <a:rPr lang="fi-FI" sz="2000" b="1" dirty="0">
                <a:ea typeface="+mn-lt"/>
                <a:cs typeface="+mn-lt"/>
              </a:rPr>
              <a:t> 15.55 Oivallusten kertominen</a:t>
            </a:r>
            <a:endParaRPr lang="fi-FI" sz="2000" b="1" dirty="0">
              <a:cs typeface="Calibri"/>
            </a:endParaRPr>
          </a:p>
          <a:p>
            <a:r>
              <a:rPr lang="fi-FI" sz="2000" dirty="0">
                <a:ea typeface="+mn-lt"/>
                <a:cs typeface="+mn-lt"/>
              </a:rPr>
              <a:t> 16.00 Kiitos ja lopetus</a:t>
            </a:r>
            <a:br>
              <a:rPr lang="en-US" dirty="0"/>
            </a:br>
            <a:endParaRPr lang="en-US" dirty="0">
              <a:cs typeface="Calibri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4428C1C-D559-C0BD-4C7A-F3686184305E}"/>
              </a:ext>
            </a:extLst>
          </p:cNvPr>
          <p:cNvSpPr txBox="1"/>
          <p:nvPr/>
        </p:nvSpPr>
        <p:spPr>
          <a:xfrm>
            <a:off x="532150" y="2338939"/>
            <a:ext cx="7168062" cy="12311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ea typeface="+mn-lt"/>
                <a:cs typeface="+mn-lt"/>
              </a:rPr>
              <a:t>Yksi </a:t>
            </a:r>
            <a:r>
              <a:rPr lang="en-US" sz="2800" dirty="0" err="1">
                <a:solidFill>
                  <a:srgbClr val="C00000"/>
                </a:solidFill>
                <a:ea typeface="+mn-lt"/>
                <a:cs typeface="+mn-lt"/>
              </a:rPr>
              <a:t>oivallus</a:t>
            </a:r>
            <a:r>
              <a:rPr lang="en-US" sz="2800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en-US" sz="2800" b="0" i="0" u="none" strike="noStrike" dirty="0">
                <a:solidFill>
                  <a:srgbClr val="C00000"/>
                </a:solidFill>
                <a:ea typeface="+mn-lt"/>
                <a:cs typeface="+mn-lt"/>
              </a:rPr>
              <a:t>tai </a:t>
            </a:r>
            <a:r>
              <a:rPr lang="en-US" sz="2800" dirty="0" err="1">
                <a:solidFill>
                  <a:srgbClr val="C00000"/>
                </a:solidFill>
                <a:ea typeface="+mn-lt"/>
                <a:cs typeface="+mn-lt"/>
              </a:rPr>
              <a:t>ajatus</a:t>
            </a:r>
            <a:r>
              <a:rPr lang="en-US" sz="2800" b="0" i="0" u="none" strike="noStrike" dirty="0">
                <a:solidFill>
                  <a:srgbClr val="C00000"/>
                </a:solidFill>
                <a:ea typeface="+mn-lt"/>
                <a:cs typeface="+mn-lt"/>
              </a:rPr>
              <a:t>, </a:t>
            </a:r>
            <a:r>
              <a:rPr lang="en-US" sz="2800" dirty="0" err="1">
                <a:solidFill>
                  <a:srgbClr val="C00000"/>
                </a:solidFill>
                <a:ea typeface="+mn-lt"/>
                <a:cs typeface="+mn-lt"/>
              </a:rPr>
              <a:t>joka</a:t>
            </a:r>
            <a:r>
              <a:rPr lang="en-US" sz="2800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ea typeface="+mn-lt"/>
                <a:cs typeface="+mn-lt"/>
              </a:rPr>
              <a:t>tästä</a:t>
            </a:r>
            <a:r>
              <a:rPr lang="en-US" sz="2800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</a:p>
          <a:p>
            <a:r>
              <a:rPr lang="en-US" sz="2800" dirty="0" err="1">
                <a:solidFill>
                  <a:srgbClr val="C00000"/>
                </a:solidFill>
                <a:ea typeface="+mn-lt"/>
                <a:cs typeface="+mn-lt"/>
              </a:rPr>
              <a:t>keskustelusta</a:t>
            </a:r>
            <a:r>
              <a:rPr lang="en-US" sz="2800" dirty="0">
                <a:solidFill>
                  <a:srgbClr val="C00000"/>
                </a:solidFill>
                <a:ea typeface="+mn-lt"/>
                <a:cs typeface="+mn-lt"/>
              </a:rPr>
              <a:t> tai </a:t>
            </a:r>
            <a:r>
              <a:rPr lang="en-US" sz="2800" dirty="0" err="1">
                <a:solidFill>
                  <a:srgbClr val="C00000"/>
                </a:solidFill>
                <a:ea typeface="+mn-lt"/>
                <a:cs typeface="+mn-lt"/>
              </a:rPr>
              <a:t>aiheesta</a:t>
            </a:r>
            <a:r>
              <a:rPr lang="en-US" sz="2800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ea typeface="+mn-lt"/>
                <a:cs typeface="+mn-lt"/>
              </a:rPr>
              <a:t>jäi</a:t>
            </a:r>
            <a:r>
              <a:rPr lang="en-US" sz="2800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ea typeface="+mn-lt"/>
                <a:cs typeface="+mn-lt"/>
              </a:rPr>
              <a:t>sinulle</a:t>
            </a:r>
            <a:r>
              <a:rPr lang="en-US" sz="2800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ea typeface="+mn-lt"/>
                <a:cs typeface="+mn-lt"/>
              </a:rPr>
              <a:t>mieleesi</a:t>
            </a:r>
            <a:endParaRPr lang="en-US" sz="2800" dirty="0">
              <a:solidFill>
                <a:srgbClr val="C00000"/>
              </a:solidFill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4757B3A-A200-7259-009E-A597D162FEA1}"/>
              </a:ext>
            </a:extLst>
          </p:cNvPr>
          <p:cNvSpPr txBox="1"/>
          <p:nvPr/>
        </p:nvSpPr>
        <p:spPr>
          <a:xfrm>
            <a:off x="526055" y="1470143"/>
            <a:ext cx="373856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600" b="1" dirty="0">
                <a:ea typeface="+mn-lt"/>
                <a:cs typeface="+mn-lt"/>
              </a:rPr>
              <a:t>Oivallusten kertominen</a:t>
            </a:r>
            <a:endParaRPr lang="fi-FI" sz="2600" dirty="0">
              <a:ea typeface="+mn-lt"/>
              <a:cs typeface="+mn-lt"/>
            </a:endParaRPr>
          </a:p>
          <a:p>
            <a:endParaRPr lang="fi-FI" dirty="0">
              <a:ea typeface="+mn-lt"/>
              <a:cs typeface="+mn-lt"/>
            </a:endParaRPr>
          </a:p>
        </p:txBody>
      </p:sp>
      <p:pic>
        <p:nvPicPr>
          <p:cNvPr id="10" name="Kuva 10">
            <a:extLst>
              <a:ext uri="{FF2B5EF4-FFF2-40B4-BE49-F238E27FC236}">
                <a16:creationId xmlns:a16="http://schemas.microsoft.com/office/drawing/2014/main" id="{67E56572-E5E8-E74D-3703-4E33664B7A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97492" y="738062"/>
            <a:ext cx="3667125" cy="409575"/>
          </a:xfrm>
        </p:spPr>
      </p:pic>
    </p:spTree>
    <p:extLst>
      <p:ext uri="{BB962C8B-B14F-4D97-AF65-F5344CB8AC3E}">
        <p14:creationId xmlns:p14="http://schemas.microsoft.com/office/powerpoint/2010/main" val="4186088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5" descr="Kuva, joka sisältää kohteen säilö&#10;&#10;Kuvaus luotu automaattisesti">
            <a:extLst>
              <a:ext uri="{FF2B5EF4-FFF2-40B4-BE49-F238E27FC236}">
                <a16:creationId xmlns:a16="http://schemas.microsoft.com/office/drawing/2014/main" id="{D8D1AC12-B7A6-D0F6-9289-8DD73AD8ED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87634" y="1314552"/>
            <a:ext cx="3624500" cy="4351338"/>
          </a:xfrm>
        </p:spPr>
      </p:pic>
      <p:pic>
        <p:nvPicPr>
          <p:cNvPr id="6" name="Kuva 6">
            <a:extLst>
              <a:ext uri="{FF2B5EF4-FFF2-40B4-BE49-F238E27FC236}">
                <a16:creationId xmlns:a16="http://schemas.microsoft.com/office/drawing/2014/main" id="{AC9AA369-9B49-6E23-306E-903C157BA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942" y="677663"/>
            <a:ext cx="5726934" cy="636889"/>
          </a:xfrm>
          <a:prstGeom prst="rect">
            <a:avLst/>
          </a:prstGeom>
        </p:spPr>
      </p:pic>
      <p:graphicFrame>
        <p:nvGraphicFramePr>
          <p:cNvPr id="36" name="Sisällön paikkamerkki 33">
            <a:extLst>
              <a:ext uri="{FF2B5EF4-FFF2-40B4-BE49-F238E27FC236}">
                <a16:creationId xmlns:a16="http://schemas.microsoft.com/office/drawing/2014/main" id="{EB20E298-525C-86E5-6707-41C969B4CFB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8476761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0876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FAB49DF-9C7A-B062-E81C-3586D30CF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dirty="0" err="1">
                <a:cs typeface="Calibri Light"/>
              </a:rPr>
              <a:t>Minä</a:t>
            </a:r>
            <a:r>
              <a:rPr lang="en-US" sz="7200" dirty="0">
                <a:cs typeface="Calibri Light"/>
              </a:rPr>
              <a:t> </a:t>
            </a:r>
            <a:r>
              <a:rPr lang="en-US" sz="7200" dirty="0" err="1">
                <a:cs typeface="Calibri Light"/>
              </a:rPr>
              <a:t>digitaalisen</a:t>
            </a:r>
            <a:r>
              <a:rPr lang="en-US" sz="7200" dirty="0">
                <a:cs typeface="Calibri Light"/>
              </a:rPr>
              <a:t> </a:t>
            </a:r>
            <a:r>
              <a:rPr lang="en-US" sz="7200" dirty="0" err="1">
                <a:cs typeface="Calibri Light"/>
              </a:rPr>
              <a:t>teknologian</a:t>
            </a:r>
            <a:r>
              <a:rPr lang="en-US" sz="7200" dirty="0">
                <a:cs typeface="Calibri Light"/>
              </a:rPr>
              <a:t> </a:t>
            </a:r>
            <a:r>
              <a:rPr lang="en-US" sz="7200" dirty="0" err="1">
                <a:cs typeface="Calibri Light"/>
              </a:rPr>
              <a:t>käyttäjänä</a:t>
            </a:r>
            <a:endParaRPr lang="en-US" sz="7200" kern="1200" dirty="0" err="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B2BBFE7-C842-A761-50EE-5EFBB4C16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cs typeface="Calibri"/>
              </a:rPr>
              <a:t>Kesto 90 min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4">
            <a:extLst>
              <a:ext uri="{FF2B5EF4-FFF2-40B4-BE49-F238E27FC236}">
                <a16:creationId xmlns:a16="http://schemas.microsoft.com/office/drawing/2014/main" id="{D74253E1-25D2-3304-94EE-87FBDE249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690" y="1002477"/>
            <a:ext cx="36671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69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6">
            <a:extLst>
              <a:ext uri="{FF2B5EF4-FFF2-40B4-BE49-F238E27FC236}">
                <a16:creationId xmlns:a16="http://schemas.microsoft.com/office/drawing/2014/main" id="{4EEE45B6-F8BA-4C78-4B80-7762112EF0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1317" y="766867"/>
            <a:ext cx="3667125" cy="409575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60BC16-2E03-7A0E-1EC4-0B2FEA036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320" y="1715456"/>
            <a:ext cx="51816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dirty="0">
                <a:ea typeface="+mn-lt"/>
                <a:cs typeface="+mn-lt"/>
              </a:rPr>
              <a:t> 14.30 </a:t>
            </a:r>
            <a:r>
              <a:rPr lang="fi-FI" b="1" dirty="0">
                <a:ea typeface="+mn-lt"/>
                <a:cs typeface="+mn-lt"/>
              </a:rPr>
              <a:t>Aloitus ja pelisäännöt</a:t>
            </a:r>
            <a:endParaRPr lang="fi-FI" dirty="0">
              <a:cs typeface="Calibri"/>
            </a:endParaRPr>
          </a:p>
          <a:p>
            <a:r>
              <a:rPr lang="fi-FI" dirty="0">
                <a:ea typeface="+mn-lt"/>
                <a:cs typeface="+mn-lt"/>
              </a:rPr>
              <a:t> 14.35 Alustus</a:t>
            </a:r>
            <a:endParaRPr lang="fi-FI" dirty="0"/>
          </a:p>
          <a:p>
            <a:r>
              <a:rPr lang="fi-FI" dirty="0">
                <a:ea typeface="+mn-lt"/>
                <a:cs typeface="+mn-lt"/>
              </a:rPr>
              <a:t> 14.40 Pariporina</a:t>
            </a:r>
            <a:endParaRPr lang="fi-FI" dirty="0"/>
          </a:p>
          <a:p>
            <a:r>
              <a:rPr lang="fi-FI" dirty="0">
                <a:ea typeface="+mn-lt"/>
                <a:cs typeface="+mn-lt"/>
              </a:rPr>
              <a:t> 15.05 Avataan yhteinen keskustelu</a:t>
            </a:r>
          </a:p>
          <a:p>
            <a:r>
              <a:rPr lang="fi-FI" dirty="0">
                <a:ea typeface="+mn-lt"/>
                <a:cs typeface="+mn-lt"/>
              </a:rPr>
              <a:t> 15.10 Mihin syvennytään</a:t>
            </a:r>
            <a:endParaRPr lang="fi-FI" dirty="0">
              <a:cs typeface="Calibri" panose="020F0502020204030204"/>
            </a:endParaRPr>
          </a:p>
          <a:p>
            <a:r>
              <a:rPr lang="fi-FI" dirty="0">
                <a:ea typeface="+mn-lt"/>
                <a:cs typeface="+mn-lt"/>
              </a:rPr>
              <a:t> 15.15 Jatketaan keskustelua</a:t>
            </a:r>
            <a:endParaRPr lang="fi-FI" dirty="0"/>
          </a:p>
          <a:p>
            <a:r>
              <a:rPr lang="fi-FI" dirty="0">
                <a:ea typeface="+mn-lt"/>
                <a:cs typeface="+mn-lt"/>
              </a:rPr>
              <a:t> 15.40 Oivallusten kirjoittaminen</a:t>
            </a:r>
            <a:endParaRPr lang="fi-FI" dirty="0"/>
          </a:p>
          <a:p>
            <a:r>
              <a:rPr lang="fi-FI" dirty="0">
                <a:ea typeface="+mn-lt"/>
                <a:cs typeface="+mn-lt"/>
              </a:rPr>
              <a:t> 15.55 Oivallusten kertominen</a:t>
            </a:r>
            <a:endParaRPr lang="fi-FI" dirty="0"/>
          </a:p>
          <a:p>
            <a:r>
              <a:rPr lang="fi-FI" dirty="0">
                <a:ea typeface="+mn-lt"/>
                <a:cs typeface="+mn-lt"/>
              </a:rPr>
              <a:t> 16.00 Kiitos ja lopetus</a:t>
            </a:r>
            <a:endParaRPr lang="fi-FI" dirty="0"/>
          </a:p>
          <a:p>
            <a:pPr marL="0" indent="0">
              <a:buNone/>
            </a:pPr>
            <a:r>
              <a:rPr lang="fi-FI" dirty="0">
                <a:ea typeface="+mn-lt"/>
                <a:cs typeface="+mn-lt"/>
              </a:rPr>
              <a:t>Kesto: 90 min</a:t>
            </a:r>
            <a:endParaRPr lang="en-US" dirty="0">
              <a:cs typeface="Calibri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4428C1C-D559-C0BD-4C7A-F3686184305E}"/>
              </a:ext>
            </a:extLst>
          </p:cNvPr>
          <p:cNvSpPr txBox="1"/>
          <p:nvPr/>
        </p:nvSpPr>
        <p:spPr>
          <a:xfrm>
            <a:off x="6802582" y="1385454"/>
            <a:ext cx="4793672" cy="37407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i-FI"/>
          </a:p>
        </p:txBody>
      </p:sp>
      <p:pic>
        <p:nvPicPr>
          <p:cNvPr id="10" name="Kuva 10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9C84FC86-DB50-E7BB-C461-6575043F5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780" y="2968243"/>
            <a:ext cx="1346812" cy="1392714"/>
          </a:xfrm>
          <a:prstGeom prst="rect">
            <a:avLst/>
          </a:prstGeom>
        </p:spPr>
      </p:pic>
      <p:pic>
        <p:nvPicPr>
          <p:cNvPr id="11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D5C665C-B88C-722F-536F-7A4CD0D71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631" y="3019310"/>
            <a:ext cx="1291727" cy="1337630"/>
          </a:xfrm>
          <a:prstGeom prst="rect">
            <a:avLst/>
          </a:prstGeom>
        </p:spPr>
      </p:pic>
      <p:pic>
        <p:nvPicPr>
          <p:cNvPr id="12" name="Kuva 1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2C397DA-6C9A-FC46-B9DB-67DE81414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855" y="3079560"/>
            <a:ext cx="1291727" cy="1328449"/>
          </a:xfrm>
          <a:prstGeom prst="rect">
            <a:avLst/>
          </a:prstGeom>
        </p:spPr>
      </p:pic>
      <p:pic>
        <p:nvPicPr>
          <p:cNvPr id="13" name="Kuva 13">
            <a:extLst>
              <a:ext uri="{FF2B5EF4-FFF2-40B4-BE49-F238E27FC236}">
                <a16:creationId xmlns:a16="http://schemas.microsoft.com/office/drawing/2014/main" id="{214F3BB4-D979-79BD-77D8-2DC7AD83B1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9910" y="1266940"/>
            <a:ext cx="1273365" cy="1255004"/>
          </a:xfrm>
          <a:prstGeom prst="rect">
            <a:avLst/>
          </a:prstGeom>
        </p:spPr>
      </p:pic>
      <p:pic>
        <p:nvPicPr>
          <p:cNvPr id="14" name="Kuva 1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945EE19-C68B-8D87-B93E-461576B768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943" y="1262923"/>
            <a:ext cx="1282545" cy="1273364"/>
          </a:xfrm>
          <a:prstGeom prst="rect">
            <a:avLst/>
          </a:prstGeom>
        </p:spPr>
      </p:pic>
      <p:pic>
        <p:nvPicPr>
          <p:cNvPr id="15" name="Kuva 15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37D09B19-B953-F3FD-BD27-9DD24193E2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4167" y="1249725"/>
            <a:ext cx="1273366" cy="119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8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7">
            <a:extLst>
              <a:ext uri="{FF2B5EF4-FFF2-40B4-BE49-F238E27FC236}">
                <a16:creationId xmlns:a16="http://schemas.microsoft.com/office/drawing/2014/main" id="{D445FFAE-D041-D6B9-F8B0-4548D51437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66080" y="373341"/>
            <a:ext cx="6364752" cy="6263305"/>
          </a:xfrm>
        </p:spPr>
      </p:pic>
      <p:pic>
        <p:nvPicPr>
          <p:cNvPr id="6" name="Kuva 4">
            <a:extLst>
              <a:ext uri="{FF2B5EF4-FFF2-40B4-BE49-F238E27FC236}">
                <a16:creationId xmlns:a16="http://schemas.microsoft.com/office/drawing/2014/main" id="{C187955D-580B-87F1-051D-92C3FF383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13" y="727054"/>
            <a:ext cx="5163583" cy="556467"/>
          </a:xfrm>
          <a:prstGeom prst="rect">
            <a:avLst/>
          </a:prstGeom>
        </p:spPr>
      </p:pic>
      <p:pic>
        <p:nvPicPr>
          <p:cNvPr id="9" name="Kuva 9">
            <a:extLst>
              <a:ext uri="{FF2B5EF4-FFF2-40B4-BE49-F238E27FC236}">
                <a16:creationId xmlns:a16="http://schemas.microsoft.com/office/drawing/2014/main" id="{244E76DC-BECC-9118-CDEC-F3857A9E1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257" y="2219109"/>
            <a:ext cx="3642910" cy="348194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38C4A587-73B6-F00D-EF52-F2C9BAA5232C}"/>
              </a:ext>
            </a:extLst>
          </p:cNvPr>
          <p:cNvSpPr txBox="1"/>
          <p:nvPr/>
        </p:nvSpPr>
        <p:spPr>
          <a:xfrm>
            <a:off x="553168" y="1637234"/>
            <a:ext cx="405787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600" dirty="0">
                <a:cs typeface="Calibri"/>
              </a:rPr>
              <a:t>Aloitus ja pelisäännöt</a:t>
            </a:r>
          </a:p>
          <a:p>
            <a:pPr algn="l"/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332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4">
            <a:extLst>
              <a:ext uri="{FF2B5EF4-FFF2-40B4-BE49-F238E27FC236}">
                <a16:creationId xmlns:a16="http://schemas.microsoft.com/office/drawing/2014/main" id="{C187955D-580B-87F1-051D-92C3FF383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13" y="727054"/>
            <a:ext cx="5163583" cy="55646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38C4A587-73B6-F00D-EF52-F2C9BAA5232C}"/>
              </a:ext>
            </a:extLst>
          </p:cNvPr>
          <p:cNvSpPr txBox="1"/>
          <p:nvPr/>
        </p:nvSpPr>
        <p:spPr>
          <a:xfrm>
            <a:off x="535952" y="1469944"/>
            <a:ext cx="405787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600" dirty="0">
                <a:cs typeface="Calibri"/>
              </a:rPr>
              <a:t>Alustus</a:t>
            </a:r>
          </a:p>
          <a:p>
            <a:pPr algn="l"/>
            <a:endParaRPr lang="fi-FI" dirty="0">
              <a:cs typeface="Calibri"/>
            </a:endParaRPr>
          </a:p>
        </p:txBody>
      </p:sp>
      <p:pic>
        <p:nvPicPr>
          <p:cNvPr id="5" name="Kuva 7" descr="Kuva, joka sisältää kohteen teksti, poseeraaminen&#10;&#10;Kuvaus luotu automaattisesti">
            <a:extLst>
              <a:ext uri="{FF2B5EF4-FFF2-40B4-BE49-F238E27FC236}">
                <a16:creationId xmlns:a16="http://schemas.microsoft.com/office/drawing/2014/main" id="{515BF016-9896-7AEB-A011-B12B400B3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697" y="1656210"/>
            <a:ext cx="7140765" cy="408214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9D68FA56-C409-764C-4951-E3EF4DBA9EA1}"/>
              </a:ext>
            </a:extLst>
          </p:cNvPr>
          <p:cNvSpPr txBox="1"/>
          <p:nvPr/>
        </p:nvSpPr>
        <p:spPr>
          <a:xfrm>
            <a:off x="3961481" y="5835573"/>
            <a:ext cx="703243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ea typeface="+mn-lt"/>
                <a:cs typeface="+mn-lt"/>
                <a:hlinkClick r:id="rId4"/>
              </a:rPr>
              <a:t>https://www.youtube.com/watch?v=f-tdhFRxvhk</a:t>
            </a:r>
            <a:endParaRPr lang="fi-FI">
              <a:ea typeface="+mn-lt"/>
              <a:cs typeface="+mn-lt"/>
            </a:endParaRPr>
          </a:p>
          <a:p>
            <a:r>
              <a:rPr lang="fi-FI">
                <a:cs typeface="Calibri"/>
              </a:rPr>
              <a:t>(6.45-8.50)</a:t>
            </a:r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1050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4">
            <a:extLst>
              <a:ext uri="{FF2B5EF4-FFF2-40B4-BE49-F238E27FC236}">
                <a16:creationId xmlns:a16="http://schemas.microsoft.com/office/drawing/2014/main" id="{C187955D-580B-87F1-051D-92C3FF383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13" y="727054"/>
            <a:ext cx="5163583" cy="55646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38C4A587-73B6-F00D-EF52-F2C9BAA5232C}"/>
              </a:ext>
            </a:extLst>
          </p:cNvPr>
          <p:cNvSpPr txBox="1"/>
          <p:nvPr/>
        </p:nvSpPr>
        <p:spPr>
          <a:xfrm>
            <a:off x="624288" y="1707614"/>
            <a:ext cx="405787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600" dirty="0">
                <a:cs typeface="Calibri"/>
              </a:rPr>
              <a:t>Pariporina</a:t>
            </a:r>
            <a:endParaRPr lang="fi-FI" sz="2600" dirty="0"/>
          </a:p>
          <a:p>
            <a:pPr algn="l"/>
            <a:endParaRPr lang="fi-FI" dirty="0">
              <a:cs typeface="Calibri"/>
            </a:endParaRPr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6E221115-CDFB-9A67-D126-FB5D1D9A2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3332" y="1210733"/>
            <a:ext cx="5622274" cy="48927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b="1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fi-FI" sz="3200" dirty="0">
                <a:solidFill>
                  <a:srgbClr val="C00000"/>
                </a:solidFill>
                <a:ea typeface="+mn-lt"/>
                <a:cs typeface="+mn-lt"/>
              </a:rPr>
              <a:t>Millä tavoin digitaalinen teknologia näkyy vapaa-ajassani?</a:t>
            </a:r>
          </a:p>
          <a:p>
            <a:pPr marL="0" indent="0">
              <a:buNone/>
            </a:pPr>
            <a:endParaRPr lang="fi-FI" sz="3200" dirty="0">
              <a:solidFill>
                <a:srgbClr val="C00000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fi-FI" sz="3200" dirty="0">
                <a:solidFill>
                  <a:srgbClr val="C00000"/>
                </a:solidFill>
                <a:ea typeface="+mn-lt"/>
                <a:cs typeface="+mn-lt"/>
              </a:rPr>
              <a:t>Millä tavoin digitaalinen teknologia näkyy työarjessani?</a:t>
            </a:r>
            <a:endParaRPr lang="fi-FI" sz="3200" dirty="0">
              <a:solidFill>
                <a:srgbClr val="C00000"/>
              </a:solidFill>
              <a:cs typeface="Calibri"/>
            </a:endParaRPr>
          </a:p>
          <a:p>
            <a:pPr marL="0" indent="0">
              <a:buNone/>
            </a:pPr>
            <a:endParaRPr lang="fi-FI" sz="3200" dirty="0">
              <a:cs typeface="Calibri"/>
            </a:endParaRPr>
          </a:p>
        </p:txBody>
      </p:sp>
      <p:pic>
        <p:nvPicPr>
          <p:cNvPr id="11" name="Kuva 11">
            <a:extLst>
              <a:ext uri="{FF2B5EF4-FFF2-40B4-BE49-F238E27FC236}">
                <a16:creationId xmlns:a16="http://schemas.microsoft.com/office/drawing/2014/main" id="{0A1079F7-A1A6-C19B-53FE-9728EDEBD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10" y="2420552"/>
            <a:ext cx="3330766" cy="338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59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4">
            <a:extLst>
              <a:ext uri="{FF2B5EF4-FFF2-40B4-BE49-F238E27FC236}">
                <a16:creationId xmlns:a16="http://schemas.microsoft.com/office/drawing/2014/main" id="{C187955D-580B-87F1-051D-92C3FF383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13" y="727054"/>
            <a:ext cx="5163583" cy="55646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38C4A587-73B6-F00D-EF52-F2C9BAA5232C}"/>
              </a:ext>
            </a:extLst>
          </p:cNvPr>
          <p:cNvSpPr txBox="1"/>
          <p:nvPr/>
        </p:nvSpPr>
        <p:spPr>
          <a:xfrm>
            <a:off x="624288" y="1707614"/>
            <a:ext cx="405787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600" dirty="0">
                <a:cs typeface="Calibri"/>
              </a:rPr>
              <a:t>Yhteinen keskustelu</a:t>
            </a:r>
          </a:p>
          <a:p>
            <a:pPr algn="l"/>
            <a:endParaRPr lang="fi-FI" dirty="0">
              <a:cs typeface="Calibri"/>
            </a:endParaRPr>
          </a:p>
        </p:txBody>
      </p:sp>
      <p:graphicFrame>
        <p:nvGraphicFramePr>
          <p:cNvPr id="12" name="Sisällön paikkamerkki 3">
            <a:extLst>
              <a:ext uri="{FF2B5EF4-FFF2-40B4-BE49-F238E27FC236}">
                <a16:creationId xmlns:a16="http://schemas.microsoft.com/office/drawing/2014/main" id="{8B67BE38-12C6-ACC8-1516-DB3630C5885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401019" y="990179"/>
          <a:ext cx="6044587" cy="515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Kuva 2" descr="Kuva, joka sisältää kohteen henkilö, lelu&#10;&#10;Kuvaus luotu automaattisesti">
            <a:extLst>
              <a:ext uri="{FF2B5EF4-FFF2-40B4-BE49-F238E27FC236}">
                <a16:creationId xmlns:a16="http://schemas.microsoft.com/office/drawing/2014/main" id="{EAAE1946-A868-02AE-9463-070E6B5788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340" y="2459103"/>
            <a:ext cx="3936693" cy="368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8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8C4A587-73B6-F00D-EF52-F2C9BAA5232C}"/>
              </a:ext>
            </a:extLst>
          </p:cNvPr>
          <p:cNvSpPr txBox="1"/>
          <p:nvPr/>
        </p:nvSpPr>
        <p:spPr>
          <a:xfrm>
            <a:off x="640080" y="817185"/>
            <a:ext cx="5587465" cy="157854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Asetu</a:t>
            </a:r>
            <a:r>
              <a:rPr lang="en-US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janalle</a:t>
            </a: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US" sz="3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Työaikana</a:t>
            </a: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en-US" sz="3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Vapaa-aikana</a:t>
            </a: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>
            <a:extLst>
              <a:ext uri="{FF2B5EF4-FFF2-40B4-BE49-F238E27FC236}">
                <a16:creationId xmlns:a16="http://schemas.microsoft.com/office/drawing/2014/main" id="{E65998E4-E5D2-32C5-DFC8-4A371DFFB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189" y="438704"/>
            <a:ext cx="4330731" cy="3234196"/>
          </a:xfrm>
          <a:prstGeom prst="rect">
            <a:avLst/>
          </a:prstGeom>
        </p:spPr>
      </p:pic>
      <p:pic>
        <p:nvPicPr>
          <p:cNvPr id="6" name="Kuva 4">
            <a:extLst>
              <a:ext uri="{FF2B5EF4-FFF2-40B4-BE49-F238E27FC236}">
                <a16:creationId xmlns:a16="http://schemas.microsoft.com/office/drawing/2014/main" id="{C187955D-580B-87F1-051D-92C3FF383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230" y="5577825"/>
            <a:ext cx="3995928" cy="449542"/>
          </a:xfrm>
          <a:prstGeom prst="rect">
            <a:avLst/>
          </a:prstGeom>
        </p:spPr>
      </p:pic>
      <p:graphicFrame>
        <p:nvGraphicFramePr>
          <p:cNvPr id="12" name="Sisällön paikkamerkki 3">
            <a:extLst>
              <a:ext uri="{FF2B5EF4-FFF2-40B4-BE49-F238E27FC236}">
                <a16:creationId xmlns:a16="http://schemas.microsoft.com/office/drawing/2014/main" id="{F7B4C6B3-8226-E02C-AE89-2009F00311A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90518375"/>
              </p:ext>
            </p:extLst>
          </p:nvPr>
        </p:nvGraphicFramePr>
        <p:xfrm>
          <a:off x="640080" y="2706624"/>
          <a:ext cx="6894576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2DBF7F8D-0A81-356B-E890-D5D646DDD3FB}"/>
              </a:ext>
            </a:extLst>
          </p:cNvPr>
          <p:cNvSpPr txBox="1"/>
          <p:nvPr/>
        </p:nvSpPr>
        <p:spPr>
          <a:xfrm>
            <a:off x="640080" y="438704"/>
            <a:ext cx="6263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Digitaalisen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teknologian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käyttö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1875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4">
            <a:extLst>
              <a:ext uri="{FF2B5EF4-FFF2-40B4-BE49-F238E27FC236}">
                <a16:creationId xmlns:a16="http://schemas.microsoft.com/office/drawing/2014/main" id="{C187955D-580B-87F1-051D-92C3FF383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13" y="727054"/>
            <a:ext cx="5163583" cy="55646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38C4A587-73B6-F00D-EF52-F2C9BAA5232C}"/>
              </a:ext>
            </a:extLst>
          </p:cNvPr>
          <p:cNvSpPr txBox="1"/>
          <p:nvPr/>
        </p:nvSpPr>
        <p:spPr>
          <a:xfrm>
            <a:off x="624288" y="1707614"/>
            <a:ext cx="405787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600" dirty="0">
                <a:cs typeface="Calibri"/>
              </a:rPr>
              <a:t>Mihin syvennytään?</a:t>
            </a:r>
          </a:p>
          <a:p>
            <a:pPr algn="l"/>
            <a:endParaRPr lang="fi-FI" dirty="0">
              <a:cs typeface="Calibri"/>
            </a:endParaRPr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6E221115-CDFB-9A67-D126-FB5D1D9A2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3332" y="1605287"/>
            <a:ext cx="5622274" cy="45349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b="1" dirty="0">
                <a:ea typeface="+mn-lt"/>
                <a:cs typeface="+mn-lt"/>
              </a:rPr>
              <a:t> Pariporina</a:t>
            </a:r>
            <a:endParaRPr lang="fi-FI" b="1">
              <a:cs typeface="Calibri"/>
            </a:endParaRPr>
          </a:p>
          <a:p>
            <a:pPr marL="0" indent="0">
              <a:buNone/>
            </a:pPr>
            <a:endParaRPr lang="fi-FI" b="1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fi-FI" dirty="0">
                <a:ea typeface="+mn-lt"/>
                <a:cs typeface="+mn-lt"/>
              </a:rPr>
              <a:t>Keskustele toisella puolella istuvan parin kanssa </a:t>
            </a:r>
            <a:r>
              <a:rPr lang="fi-FI" dirty="0">
                <a:solidFill>
                  <a:srgbClr val="C00000"/>
                </a:solidFill>
                <a:ea typeface="+mn-lt"/>
                <a:cs typeface="+mn-lt"/>
              </a:rPr>
              <a:t>mihin teemaan teidän mielestänne olisi hyvä keskittyä</a:t>
            </a:r>
            <a:endParaRPr lang="fi-FI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i-FI" dirty="0">
              <a:cs typeface="Calibri"/>
            </a:endParaRPr>
          </a:p>
        </p:txBody>
      </p:sp>
      <p:pic>
        <p:nvPicPr>
          <p:cNvPr id="11" name="Kuva 11">
            <a:extLst>
              <a:ext uri="{FF2B5EF4-FFF2-40B4-BE49-F238E27FC236}">
                <a16:creationId xmlns:a16="http://schemas.microsoft.com/office/drawing/2014/main" id="{0A1079F7-A1A6-C19B-53FE-9728EDEBD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10" y="2420552"/>
            <a:ext cx="3330766" cy="338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5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Collaboration_Space_Locked xmlns="efc35ac9-7388-491c-b702-732aefe8d360" xsi:nil="true"/>
    <LMS_Mappings xmlns="efc35ac9-7388-491c-b702-732aefe8d360" xsi:nil="true"/>
    <Owner xmlns="efc35ac9-7388-491c-b702-732aefe8d360">
      <UserInfo>
        <DisplayName/>
        <AccountId xsi:nil="true"/>
        <AccountType/>
      </UserInfo>
    </Owner>
    <Distribution_Groups xmlns="efc35ac9-7388-491c-b702-732aefe8d360" xsi:nil="true"/>
    <Math_Settings xmlns="efc35ac9-7388-491c-b702-732aefe8d360" xsi:nil="true"/>
    <Invited_Students xmlns="efc35ac9-7388-491c-b702-732aefe8d360" xsi:nil="true"/>
    <Teachers xmlns="efc35ac9-7388-491c-b702-732aefe8d360">
      <UserInfo>
        <DisplayName/>
        <AccountId xsi:nil="true"/>
        <AccountType/>
      </UserInfo>
    </Teachers>
    <Student_Groups xmlns="efc35ac9-7388-491c-b702-732aefe8d360">
      <UserInfo>
        <DisplayName/>
        <AccountId xsi:nil="true"/>
        <AccountType/>
      </UserInfo>
    </Student_Groups>
    <lcf76f155ced4ddcb4097134ff3c332f xmlns="efc35ac9-7388-491c-b702-732aefe8d360">
      <Terms xmlns="http://schemas.microsoft.com/office/infopath/2007/PartnerControls"/>
    </lcf76f155ced4ddcb4097134ff3c332f>
    <TaxCatchAll xmlns="2c566ae3-cfb7-4edc-bbd0-b4882ba6874d" xsi:nil="true"/>
    <Templates xmlns="efc35ac9-7388-491c-b702-732aefe8d360" xsi:nil="true"/>
    <Self_Registration_Enabled xmlns="efc35ac9-7388-491c-b702-732aefe8d360" xsi:nil="true"/>
    <DefaultSectionNames xmlns="efc35ac9-7388-491c-b702-732aefe8d360" xsi:nil="true"/>
    <AppVersion xmlns="efc35ac9-7388-491c-b702-732aefe8d360" xsi:nil="true"/>
    <CultureName xmlns="efc35ac9-7388-491c-b702-732aefe8d360" xsi:nil="true"/>
    <Students xmlns="efc35ac9-7388-491c-b702-732aefe8d360">
      <UserInfo>
        <DisplayName/>
        <AccountId xsi:nil="true"/>
        <AccountType/>
      </UserInfo>
    </Students>
    <TeamsChannelId xmlns="efc35ac9-7388-491c-b702-732aefe8d360" xsi:nil="true"/>
    <Invited_Teachers xmlns="efc35ac9-7388-491c-b702-732aefe8d360" xsi:nil="true"/>
    <IsNotebookLocked xmlns="efc35ac9-7388-491c-b702-732aefe8d360" xsi:nil="true"/>
    <NotebookType xmlns="efc35ac9-7388-491c-b702-732aefe8d360" xsi:nil="true"/>
    <FolderType xmlns="efc35ac9-7388-491c-b702-732aefe8d360" xsi:nil="true"/>
    <Has_Teacher_Only_SectionGroup xmlns="efc35ac9-7388-491c-b702-732aefe8d36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07BAE6F1379E24CA256721EB258986A" ma:contentTypeVersion="38" ma:contentTypeDescription="Luo uusi asiakirja." ma:contentTypeScope="" ma:versionID="97d51c8eabb69f239ef39bdf1274cdc0">
  <xsd:schema xmlns:xsd="http://www.w3.org/2001/XMLSchema" xmlns:xs="http://www.w3.org/2001/XMLSchema" xmlns:p="http://schemas.microsoft.com/office/2006/metadata/properties" xmlns:ns2="efc35ac9-7388-491c-b702-732aefe8d360" xmlns:ns3="2c566ae3-cfb7-4edc-bbd0-b4882ba6874d" targetNamespace="http://schemas.microsoft.com/office/2006/metadata/properties" ma:root="true" ma:fieldsID="d1aa3e63ec1eecab64d264b80e212972" ns2:_="" ns3:_="">
    <xsd:import namespace="efc35ac9-7388-491c-b702-732aefe8d360"/>
    <xsd:import namespace="2c566ae3-cfb7-4edc-bbd0-b4882ba687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35ac9-7388-491c-b702-732aefe8d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2" nillable="true" ma:displayName="Notebook Type" ma:internalName="NotebookType">
      <xsd:simpleType>
        <xsd:restriction base="dms:Text"/>
      </xsd:simpleType>
    </xsd:element>
    <xsd:element name="FolderType" ma:index="13" nillable="true" ma:displayName="Folder Type" ma:internalName="FolderType">
      <xsd:simpleType>
        <xsd:restriction base="dms:Text"/>
      </xsd:simpleType>
    </xsd:element>
    <xsd:element name="CultureName" ma:index="14" nillable="true" ma:displayName="Culture Name" ma:internalName="CultureName">
      <xsd:simpleType>
        <xsd:restriction base="dms:Text"/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msChannelId" ma:index="16" nillable="true" ma:displayName="Teams Channel Id" ma:internalName="TeamsChannelId">
      <xsd:simpleType>
        <xsd:restriction base="dms:Text"/>
      </xsd:simpleType>
    </xsd:element>
    <xsd:element name="Owner" ma:index="1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8" nillable="true" ma:displayName="Math Settings" ma:internalName="Math_Settings">
      <xsd:simpleType>
        <xsd:restriction base="dms:Text"/>
      </xsd:simple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4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5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8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IsNotebookLocked" ma:index="31" nillable="true" ma:displayName="Is Notebook Locked" ma:internalName="IsNotebookLocked">
      <xsd:simpleType>
        <xsd:restriction base="dms:Boolean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40" nillable="true" ma:taxonomy="true" ma:internalName="lcf76f155ced4ddcb4097134ff3c332f" ma:taxonomyFieldName="MediaServiceImageTags" ma:displayName="Kuvien tunnisteet" ma:readOnly="false" ma:fieldId="{5cf76f15-5ced-4ddc-b409-7134ff3c332f}" ma:taxonomyMulti="true" ma:sspId="8f5d6a19-1a4c-439c-b825-06ff32fa67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4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4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66ae3-cfb7-4edc-bbd0-b4882ba687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41" nillable="true" ma:displayName="Taxonomy Catch All Column" ma:hidden="true" ma:list="{271cc65b-87f5-40a2-8d74-7af739ba3487}" ma:internalName="TaxCatchAll" ma:showField="CatchAllData" ma:web="2c566ae3-cfb7-4edc-bbd0-b4882ba687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2796DD-A4D3-4FB5-8730-D0264CC65020}">
  <ds:schemaRefs>
    <ds:schemaRef ds:uri="http://purl.org/dc/dcmitype/"/>
    <ds:schemaRef ds:uri="http://purl.org/dc/elements/1.1/"/>
    <ds:schemaRef ds:uri="5addef78-5125-4661-b553-d126ea22ecf3"/>
    <ds:schemaRef ds:uri="http://schemas.microsoft.com/office/infopath/2007/PartnerControls"/>
    <ds:schemaRef ds:uri="http://schemas.microsoft.com/office/2006/documentManagement/types"/>
    <ds:schemaRef ds:uri="3f089cb2-e287-4eef-a480-fa8bea17474f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efc35ac9-7388-491c-b702-732aefe8d360"/>
    <ds:schemaRef ds:uri="2c566ae3-cfb7-4edc-bbd0-b4882ba6874d"/>
  </ds:schemaRefs>
</ds:datastoreItem>
</file>

<file path=customXml/itemProps2.xml><?xml version="1.0" encoding="utf-8"?>
<ds:datastoreItem xmlns:ds="http://schemas.openxmlformats.org/officeDocument/2006/customXml" ds:itemID="{CD7D57E5-BCD1-45E6-B754-8C79E9F2B6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15CCB0-F82A-48AC-86BE-0F740D8C3A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c35ac9-7388-491c-b702-732aefe8d360"/>
    <ds:schemaRef ds:uri="2c566ae3-cfb7-4edc-bbd0-b4882ba687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415</Words>
  <Application>Microsoft Office PowerPoint</Application>
  <PresentationFormat>Laajakuva</PresentationFormat>
  <Paragraphs>76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Office-teema</vt:lpstr>
      <vt:lpstr>Paikka, aika</vt:lpstr>
      <vt:lpstr>Minä digitaalisen teknologian käyttäjänä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Henna Holma</dc:creator>
  <cp:lastModifiedBy>Henna Holma</cp:lastModifiedBy>
  <cp:revision>363</cp:revision>
  <dcterms:created xsi:type="dcterms:W3CDTF">2022-12-12T11:18:36Z</dcterms:created>
  <dcterms:modified xsi:type="dcterms:W3CDTF">2024-10-19T11:52:47Z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0x010100807BAE6F1379E24CA256721EB258986A</vt:lpwstr>
  </property>
  <property fmtid="{D5CDD505-2E9C-101B-9397-08002B2CF9AE}" pid="3" name="MediaServiceImageTags">
    <vt:lpwstr/>
  </property>
</Properties>
</file>