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69" r:id="rId19"/>
    <p:sldId id="270" r:id="rId20"/>
    <p:sldId id="273" r:id="rId21"/>
    <p:sldId id="274" r:id="rId22"/>
    <p:sldId id="276" r:id="rId23"/>
    <p:sldId id="278" r:id="rId24"/>
    <p:sldId id="280" r:id="rId25"/>
    <p:sldId id="282" r:id="rId26"/>
    <p:sldId id="283" r:id="rId27"/>
  </p:sldIdLst>
  <p:sldSz cx="9144000" cy="6858000" type="screen4x3"/>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1">
        <a:schemeClr val="bg1"/>
      </p:bgRef>
    </p:bg>
    <p:spTree>
      <p:nvGrpSpPr>
        <p:cNvPr id="1" name=""/>
        <p:cNvGrpSpPr/>
        <p:nvPr/>
      </p:nvGrpSpPr>
      <p:grpSpPr>
        <a:xfrm>
          <a:off x="0" y="0"/>
          <a:ext cx="0" cy="0"/>
          <a:chOff x="0" y="0"/>
          <a:chExt cx="0" cy="0"/>
        </a:xfrm>
      </p:grpSpPr>
      <p:sp>
        <p:nvSpPr>
          <p:cNvPr id="8" name="Rubrik 7"/>
          <p:cNvSpPr>
            <a:spLocks noGrp="1"/>
          </p:cNvSpPr>
          <p:nvPr>
            <p:ph type="ctrTitle"/>
          </p:nvPr>
        </p:nvSpPr>
        <p:spPr>
          <a:xfrm>
            <a:off x="2286000" y="3124200"/>
            <a:ext cx="6172200" cy="1894362"/>
          </a:xfrm>
        </p:spPr>
        <p:txBody>
          <a:bodyPr/>
          <a:lstStyle>
            <a:lvl1pPr>
              <a:defRPr b="1"/>
            </a:lvl1pPr>
          </a:lstStyle>
          <a:p>
            <a:r>
              <a:rPr kumimoji="0" lang="sv-SE" smtClean="0"/>
              <a:t>Klicka här för att ändra format</a:t>
            </a:r>
            <a:endParaRPr kumimoji="0" lang="en-US"/>
          </a:p>
        </p:txBody>
      </p:sp>
      <p:sp>
        <p:nvSpPr>
          <p:cNvPr id="9" name="Underrubri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bwMode="auto">
          <a:xfrm rot="5400000">
            <a:off x="7764621" y="1174097"/>
            <a:ext cx="2286000" cy="381000"/>
          </a:xfrm>
        </p:spPr>
        <p:txBody>
          <a:bodyPr/>
          <a:lstStyle/>
          <a:p>
            <a:fld id="{E155E905-D7DA-490F-9165-EFD4E8C00ECE}" type="datetimeFigureOut">
              <a:rPr lang="sv-FI" smtClean="0"/>
              <a:pPr/>
              <a:t>30.11.2015</a:t>
            </a:fld>
            <a:endParaRPr lang="sv-FI"/>
          </a:p>
        </p:txBody>
      </p:sp>
      <p:sp>
        <p:nvSpPr>
          <p:cNvPr id="17" name="Platshållare för sidfot 16"/>
          <p:cNvSpPr>
            <a:spLocks noGrp="1"/>
          </p:cNvSpPr>
          <p:nvPr>
            <p:ph type="ftr" sz="quarter" idx="11"/>
          </p:nvPr>
        </p:nvSpPr>
        <p:spPr bwMode="auto">
          <a:xfrm rot="5400000">
            <a:off x="7077269" y="4181669"/>
            <a:ext cx="3657600" cy="384048"/>
          </a:xfrm>
        </p:spPr>
        <p:txBody>
          <a:bodyPr/>
          <a:lstStyle/>
          <a:p>
            <a:endParaRPr lang="sv-FI"/>
          </a:p>
        </p:txBody>
      </p:sp>
      <p:sp>
        <p:nvSpPr>
          <p:cNvPr id="10" name="Rektangel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ktangel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ktangel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Platshållare för bildnummer 28"/>
          <p:cNvSpPr>
            <a:spLocks noGrp="1"/>
          </p:cNvSpPr>
          <p:nvPr>
            <p:ph type="sldNum" sz="quarter" idx="12"/>
          </p:nvPr>
        </p:nvSpPr>
        <p:spPr bwMode="auto">
          <a:xfrm>
            <a:off x="1325544" y="4928702"/>
            <a:ext cx="609600" cy="517524"/>
          </a:xfrm>
        </p:spPr>
        <p:txBody>
          <a:bodyPr/>
          <a:lstStyle/>
          <a:p>
            <a:fld id="{E3F2F8BD-543F-4B01-95E2-D4DFB8071D16}" type="slidenum">
              <a:rPr lang="sv-FI" smtClean="0"/>
              <a:pPr/>
              <a:t>‹#›</a:t>
            </a:fld>
            <a:endParaRPr lang="sv-F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E155E905-D7DA-490F-9165-EFD4E8C00ECE}" type="datetimeFigureOut">
              <a:rPr lang="sv-FI" smtClean="0"/>
              <a:pPr/>
              <a:t>30.11.2015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3F2F8BD-543F-4B01-95E2-D4DFB8071D16}" type="slidenum">
              <a:rPr lang="sv-FI" smtClean="0"/>
              <a:pPr/>
              <a:t>‹#›</a:t>
            </a:fld>
            <a:endParaRPr lang="sv-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167640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E155E905-D7DA-490F-9165-EFD4E8C00ECE}" type="datetimeFigureOut">
              <a:rPr lang="sv-FI" smtClean="0"/>
              <a:pPr/>
              <a:t>30.11.2015</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E3F2F8BD-543F-4B01-95E2-D4DFB8071D16}" type="slidenum">
              <a:rPr lang="sv-FI" smtClean="0"/>
              <a:pPr/>
              <a:t>‹#›</a:t>
            </a:fld>
            <a:endParaRPr lang="sv-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1">
        <a:schemeClr val="bg1"/>
      </p:bgRef>
    </p:bg>
    <p:spTree>
      <p:nvGrpSpPr>
        <p:cNvPr id="1" name=""/>
        <p:cNvGrpSpPr/>
        <p:nvPr/>
      </p:nvGrpSpPr>
      <p:grpSpPr>
        <a:xfrm>
          <a:off x="0" y="0"/>
          <a:ext cx="0" cy="0"/>
          <a:chOff x="0" y="0"/>
          <a:chExt cx="0" cy="0"/>
        </a:xfrm>
      </p:grpSpPr>
      <p:sp>
        <p:nvSpPr>
          <p:cNvPr id="8" name="Otsikko 7"/>
          <p:cNvSpPr>
            <a:spLocks noGrp="1"/>
          </p:cNvSpPr>
          <p:nvPr>
            <p:ph type="ctrTitle"/>
          </p:nvPr>
        </p:nvSpPr>
        <p:spPr>
          <a:xfrm>
            <a:off x="2286000" y="3124200"/>
            <a:ext cx="6172200" cy="1894362"/>
          </a:xfrm>
        </p:spPr>
        <p:txBody>
          <a:bodyPr/>
          <a:lstStyle>
            <a:lvl1pPr>
              <a:defRPr b="1"/>
            </a:lvl1pPr>
          </a:lstStyle>
          <a:p>
            <a:r>
              <a:rPr kumimoji="0" lang="fi-FI" smtClean="0"/>
              <a:t>Muokkaa perustyyl. napsautt.</a:t>
            </a:r>
            <a:endParaRPr kumimoji="0" lang="en-US"/>
          </a:p>
        </p:txBody>
      </p:sp>
      <p:sp>
        <p:nvSpPr>
          <p:cNvPr id="9" name="Alaotsikk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
        <p:nvSpPr>
          <p:cNvPr id="28" name="Päivämäärän paikkamerkki 27"/>
          <p:cNvSpPr>
            <a:spLocks noGrp="1"/>
          </p:cNvSpPr>
          <p:nvPr>
            <p:ph type="dt" sz="half" idx="10"/>
          </p:nvPr>
        </p:nvSpPr>
        <p:spPr bwMode="auto">
          <a:xfrm rot="5400000">
            <a:off x="7764621" y="1174097"/>
            <a:ext cx="2286000" cy="381000"/>
          </a:xfrm>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17" name="Alatunnisteen paikkamerkki 16"/>
          <p:cNvSpPr>
            <a:spLocks noGrp="1"/>
          </p:cNvSpPr>
          <p:nvPr>
            <p:ph type="ftr" sz="quarter" idx="11"/>
          </p:nvPr>
        </p:nvSpPr>
        <p:spPr bwMode="auto">
          <a:xfrm rot="5400000">
            <a:off x="7077269" y="4181669"/>
            <a:ext cx="3657600" cy="384048"/>
          </a:xfrm>
        </p:spPr>
        <p:txBody>
          <a:bodyPr/>
          <a:lstStyle/>
          <a:p>
            <a:endParaRPr lang="fi-FI">
              <a:solidFill>
                <a:srgbClr val="575F6D"/>
              </a:solidFill>
            </a:endParaRPr>
          </a:p>
        </p:txBody>
      </p:sp>
      <p:sp>
        <p:nvSpPr>
          <p:cNvPr id="10" name="Suorakulmi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uorakulmi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Suorakulmi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Suorakulmi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uora yhdysviiv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uora yhdysviiv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uora yhdysviiv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uora yhdysviiv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uora yhdysviiv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uora yhdysviiv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Suorakulmi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i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i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i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i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i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Dian numeron paikkamerkki 28"/>
          <p:cNvSpPr>
            <a:spLocks noGrp="1"/>
          </p:cNvSpPr>
          <p:nvPr>
            <p:ph type="sldNum" sz="quarter" idx="12"/>
          </p:nvPr>
        </p:nvSpPr>
        <p:spPr bwMode="auto">
          <a:xfrm>
            <a:off x="1325544" y="4928702"/>
            <a:ext cx="609600" cy="517524"/>
          </a:xfrm>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299657819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8" name="Sisällön paikkamerkki 7"/>
          <p:cNvSpPr>
            <a:spLocks noGrp="1"/>
          </p:cNvSpPr>
          <p:nvPr>
            <p:ph sz="quarter" idx="1"/>
          </p:nvPr>
        </p:nvSpPr>
        <p:spPr>
          <a:xfrm>
            <a:off x="457200" y="1600200"/>
            <a:ext cx="7467600" cy="4873752"/>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4"/>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9" name="Dian numeron paikkamerkki 8"/>
          <p:cNvSpPr>
            <a:spLocks noGrp="1"/>
          </p:cNvSpPr>
          <p:nvPr>
            <p:ph type="sldNum" sz="quarter" idx="15"/>
          </p:nvPr>
        </p:nvSpPr>
        <p:spPr/>
        <p:txBody>
          <a:bodyPr rtlCol="0"/>
          <a:lstStyle/>
          <a:p>
            <a:fld id="{0B2A97C0-CA5A-4138-9E79-FD3F4B547A6C}" type="slidenum">
              <a:rPr lang="fi-FI" smtClean="0"/>
              <a:pPr/>
              <a:t>‹#›</a:t>
            </a:fld>
            <a:endParaRPr lang="fi-FI"/>
          </a:p>
        </p:txBody>
      </p:sp>
      <p:sp>
        <p:nvSpPr>
          <p:cNvPr id="10" name="Alatunnisteen paikkamerkki 9"/>
          <p:cNvSpPr>
            <a:spLocks noGrp="1"/>
          </p:cNvSpPr>
          <p:nvPr>
            <p:ph type="ftr" sz="quarter" idx="16"/>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798164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2286000" y="2895600"/>
            <a:ext cx="6172200" cy="2053590"/>
          </a:xfrm>
        </p:spPr>
        <p:txBody>
          <a:bodyPr/>
          <a:lstStyle>
            <a:lvl1pPr algn="l">
              <a:buNone/>
              <a:defRPr sz="3000" b="1" cap="small" baseline="0"/>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bwMode="auto">
          <a:xfrm rot="5400000">
            <a:off x="7763256" y="1170432"/>
            <a:ext cx="2286000" cy="381000"/>
          </a:xfrm>
        </p:spPr>
        <p:txBody>
          <a:bodyPr/>
          <a:lstStyle/>
          <a:p>
            <a:fld id="{6E0C074A-39E6-44DD-882E-C040013A3AE5}" type="datetimeFigureOut">
              <a:rPr lang="fi-FI" smtClean="0">
                <a:solidFill>
                  <a:srgbClr val="FFF39D"/>
                </a:solidFill>
              </a:rPr>
              <a:pPr/>
              <a:t>30.11.2015</a:t>
            </a:fld>
            <a:endParaRPr lang="fi-FI">
              <a:solidFill>
                <a:srgbClr val="FFF39D"/>
              </a:solidFill>
            </a:endParaRPr>
          </a:p>
        </p:txBody>
      </p:sp>
      <p:sp>
        <p:nvSpPr>
          <p:cNvPr id="5" name="Alatunnisteen paikkamerkki 4"/>
          <p:cNvSpPr>
            <a:spLocks noGrp="1"/>
          </p:cNvSpPr>
          <p:nvPr>
            <p:ph type="ftr" sz="quarter" idx="11"/>
          </p:nvPr>
        </p:nvSpPr>
        <p:spPr bwMode="auto">
          <a:xfrm rot="5400000">
            <a:off x="7077456" y="4178808"/>
            <a:ext cx="3657600" cy="384048"/>
          </a:xfrm>
        </p:spPr>
        <p:txBody>
          <a:bodyPr/>
          <a:lstStyle/>
          <a:p>
            <a:endParaRPr lang="fi-FI">
              <a:solidFill>
                <a:srgbClr val="FFF39D"/>
              </a:solidFill>
            </a:endParaRPr>
          </a:p>
        </p:txBody>
      </p:sp>
      <p:sp>
        <p:nvSpPr>
          <p:cNvPr id="9" name="Suorakulmi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Suorakulmi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uorakulmi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uorakulmi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uora yhdysviiv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uora yhdysviiv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uora yhdysviiv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uora yhdysviiv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uora yhdysviiv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Suorakulmi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i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i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i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i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i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uora yhdysviiv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Dian numeron paikkamerkki 5"/>
          <p:cNvSpPr>
            <a:spLocks noGrp="1"/>
          </p:cNvSpPr>
          <p:nvPr>
            <p:ph type="sldNum" sz="quarter" idx="12"/>
          </p:nvPr>
        </p:nvSpPr>
        <p:spPr bwMode="auto">
          <a:xfrm>
            <a:off x="1340616" y="4928702"/>
            <a:ext cx="609600" cy="517524"/>
          </a:xfrm>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8970569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5" name="Päivämäärän paikkamerkki 4"/>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6" name="Alatunnisteen paikkamerkki 5"/>
          <p:cNvSpPr>
            <a:spLocks noGrp="1"/>
          </p:cNvSpPr>
          <p:nvPr>
            <p:ph type="ftr" sz="quarter" idx="11"/>
          </p:nvPr>
        </p:nvSpPr>
        <p:spPr/>
        <p:txBody>
          <a:bodyPr/>
          <a:lstStyle/>
          <a:p>
            <a:endParaRPr lang="fi-FI">
              <a:solidFill>
                <a:srgbClr val="575F6D"/>
              </a:solidFill>
            </a:endParaRPr>
          </a:p>
        </p:txBody>
      </p:sp>
      <p:sp>
        <p:nvSpPr>
          <p:cNvPr id="7" name="Dian numeron paikkamerkki 6"/>
          <p:cNvSpPr>
            <a:spLocks noGrp="1"/>
          </p:cNvSpPr>
          <p:nvPr>
            <p:ph type="sldNum" sz="quarter" idx="12"/>
          </p:nvPr>
        </p:nvSpPr>
        <p:spPr/>
        <p:txBody>
          <a:bodyPr/>
          <a:lstStyle/>
          <a:p>
            <a:fld id="{0B2A97C0-CA5A-4138-9E79-FD3F4B547A6C}" type="slidenum">
              <a:rPr lang="fi-FI" smtClean="0"/>
              <a:pPr/>
              <a:t>‹#›</a:t>
            </a:fld>
            <a:endParaRPr lang="fi-FI"/>
          </a:p>
        </p:txBody>
      </p:sp>
      <p:sp>
        <p:nvSpPr>
          <p:cNvPr id="9" name="Sisällön paikkamerkki 8"/>
          <p:cNvSpPr>
            <a:spLocks noGrp="1"/>
          </p:cNvSpPr>
          <p:nvPr>
            <p:ph sz="quarter" idx="1"/>
          </p:nvPr>
        </p:nvSpPr>
        <p:spPr>
          <a:xfrm>
            <a:off x="457200" y="1600200"/>
            <a:ext cx="3657600" cy="45720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1" name="Sisällön paikkamerkki 10"/>
          <p:cNvSpPr>
            <a:spLocks noGrp="1"/>
          </p:cNvSpPr>
          <p:nvPr>
            <p:ph sz="quarter" idx="2"/>
          </p:nvPr>
        </p:nvSpPr>
        <p:spPr>
          <a:xfrm>
            <a:off x="4270248" y="1600200"/>
            <a:ext cx="3657600" cy="45720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Tree>
    <p:extLst>
      <p:ext uri="{BB962C8B-B14F-4D97-AF65-F5344CB8AC3E}">
        <p14:creationId xmlns="" xmlns:p14="http://schemas.microsoft.com/office/powerpoint/2010/main" val="331045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7543800" cy="1143000"/>
          </a:xfrm>
        </p:spPr>
        <p:txBody>
          <a:bodyPr anchor="b"/>
          <a:lstStyle>
            <a:lvl1pPr>
              <a:defRPr/>
            </a:lvl1pPr>
          </a:lstStyle>
          <a:p>
            <a:r>
              <a:rPr kumimoji="0" lang="fi-FI" smtClean="0"/>
              <a:t>Muokkaa perustyyl. napsautt.</a:t>
            </a:r>
            <a:endParaRPr kumimoji="0" lang="en-US"/>
          </a:p>
        </p:txBody>
      </p:sp>
      <p:sp>
        <p:nvSpPr>
          <p:cNvPr id="7" name="Päivämäärän paikkamerkki 6"/>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8" name="Alatunnisteen paikkamerkki 7"/>
          <p:cNvSpPr>
            <a:spLocks noGrp="1"/>
          </p:cNvSpPr>
          <p:nvPr>
            <p:ph type="ftr" sz="quarter" idx="11"/>
          </p:nvPr>
        </p:nvSpPr>
        <p:spPr/>
        <p:txBody>
          <a:bodyPr/>
          <a:lstStyle/>
          <a:p>
            <a:endParaRPr lang="fi-FI">
              <a:solidFill>
                <a:srgbClr val="575F6D"/>
              </a:solidFill>
            </a:endParaRPr>
          </a:p>
        </p:txBody>
      </p:sp>
      <p:sp>
        <p:nvSpPr>
          <p:cNvPr id="9" name="Dian numeron paikkamerkki 8"/>
          <p:cNvSpPr>
            <a:spLocks noGrp="1"/>
          </p:cNvSpPr>
          <p:nvPr>
            <p:ph type="sldNum" sz="quarter" idx="12"/>
          </p:nvPr>
        </p:nvSpPr>
        <p:spPr/>
        <p:txBody>
          <a:bodyPr/>
          <a:lstStyle/>
          <a:p>
            <a:fld id="{0B2A97C0-CA5A-4138-9E79-FD3F4B547A6C}" type="slidenum">
              <a:rPr lang="fi-FI" smtClean="0"/>
              <a:pPr/>
              <a:t>‹#›</a:t>
            </a:fld>
            <a:endParaRPr lang="fi-FI"/>
          </a:p>
        </p:txBody>
      </p:sp>
      <p:sp>
        <p:nvSpPr>
          <p:cNvPr id="11" name="Sisällön paikkamerkki 10"/>
          <p:cNvSpPr>
            <a:spLocks noGrp="1"/>
          </p:cNvSpPr>
          <p:nvPr>
            <p:ph sz="quarter" idx="2"/>
          </p:nvPr>
        </p:nvSpPr>
        <p:spPr>
          <a:xfrm>
            <a:off x="457200" y="2362200"/>
            <a:ext cx="3657600" cy="38862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3" name="Sisällön paikkamerkki 12"/>
          <p:cNvSpPr>
            <a:spLocks noGrp="1"/>
          </p:cNvSpPr>
          <p:nvPr>
            <p:ph sz="quarter" idx="4"/>
          </p:nvPr>
        </p:nvSpPr>
        <p:spPr>
          <a:xfrm>
            <a:off x="4371975" y="2362200"/>
            <a:ext cx="3657600" cy="38862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2" name="Tekstin paikkamerkki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i-FI" smtClean="0"/>
              <a:t>Muokkaa tekstin perustyylejä napsauttamalla</a:t>
            </a:r>
          </a:p>
        </p:txBody>
      </p:sp>
      <p:sp>
        <p:nvSpPr>
          <p:cNvPr id="14" name="Tekstin paikkamerkki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i-FI" smtClean="0"/>
              <a:t>Muokkaa tekstin perustyylejä napsauttamalla</a:t>
            </a:r>
          </a:p>
        </p:txBody>
      </p:sp>
    </p:spTree>
    <p:extLst>
      <p:ext uri="{BB962C8B-B14F-4D97-AF65-F5344CB8AC3E}">
        <p14:creationId xmlns="" xmlns:p14="http://schemas.microsoft.com/office/powerpoint/2010/main" val="316047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6" name="Päivämäärän paikkamerkki 5"/>
          <p:cNvSpPr>
            <a:spLocks noGrp="1"/>
          </p:cNvSpPr>
          <p:nvPr>
            <p:ph type="dt" sz="half" idx="10"/>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7" name="Dian numeron paikkamerkki 6"/>
          <p:cNvSpPr>
            <a:spLocks noGrp="1"/>
          </p:cNvSpPr>
          <p:nvPr>
            <p:ph type="sldNum" sz="quarter" idx="11"/>
          </p:nvPr>
        </p:nvSpPr>
        <p:spPr/>
        <p:txBody>
          <a:bodyPr rtlCol="0"/>
          <a:lstStyle/>
          <a:p>
            <a:fld id="{0B2A97C0-CA5A-4138-9E79-FD3F4B547A6C}" type="slidenum">
              <a:rPr lang="fi-FI" smtClean="0"/>
              <a:pPr/>
              <a:t>‹#›</a:t>
            </a:fld>
            <a:endParaRPr lang="fi-FI"/>
          </a:p>
        </p:txBody>
      </p:sp>
      <p:sp>
        <p:nvSpPr>
          <p:cNvPr id="8" name="Alatunnisteen paikkamerkki 7"/>
          <p:cNvSpPr>
            <a:spLocks noGrp="1"/>
          </p:cNvSpPr>
          <p:nvPr>
            <p:ph type="ftr" sz="quarter" idx="12"/>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103419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3" name="Alatunnisteen paikkamerkki 2"/>
          <p:cNvSpPr>
            <a:spLocks noGrp="1"/>
          </p:cNvSpPr>
          <p:nvPr>
            <p:ph type="ftr" sz="quarter" idx="11"/>
          </p:nvPr>
        </p:nvSpPr>
        <p:spPr/>
        <p:txBody>
          <a:bodyPr/>
          <a:lstStyle/>
          <a:p>
            <a:endParaRPr lang="fi-FI">
              <a:solidFill>
                <a:srgbClr val="575F6D"/>
              </a:solidFill>
            </a:endParaRPr>
          </a:p>
        </p:txBody>
      </p:sp>
      <p:sp>
        <p:nvSpPr>
          <p:cNvPr id="4" name="Dian numeron paikkamerkki 3"/>
          <p:cNvSpPr>
            <a:spLocks noGrp="1"/>
          </p:cNvSpPr>
          <p:nvPr>
            <p:ph type="sldNum" sz="quarter" idx="12"/>
          </p:nvPr>
        </p:nvSpPr>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17478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1">
        <a:schemeClr val="bg1"/>
      </p:bgRef>
    </p:bg>
    <p:spTree>
      <p:nvGrpSpPr>
        <p:cNvPr id="1" name=""/>
        <p:cNvGrpSpPr/>
        <p:nvPr/>
      </p:nvGrpSpPr>
      <p:grpSpPr>
        <a:xfrm>
          <a:off x="0" y="0"/>
          <a:ext cx="0" cy="0"/>
          <a:chOff x="0" y="0"/>
          <a:chExt cx="0" cy="0"/>
        </a:xfrm>
      </p:grpSpPr>
      <p:sp>
        <p:nvSpPr>
          <p:cNvPr id="10" name="Suora yhdysviiv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Otsikk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i-FI" smtClean="0"/>
              <a:t>Muokkaa perustyyl. napsautt.</a:t>
            </a:r>
            <a:endParaRPr kumimoji="0" lang="en-US"/>
          </a:p>
        </p:txBody>
      </p:sp>
      <p:sp>
        <p:nvSpPr>
          <p:cNvPr id="3" name="Tekstin paikkamerkki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8" name="Suora yhdysviiv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uora yhdysviiv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uora yhdysviiv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uorakulmi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uora yhdysviiv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i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Sisällön paikkamerkki 17"/>
          <p:cNvSpPr>
            <a:spLocks noGrp="1"/>
          </p:cNvSpPr>
          <p:nvPr>
            <p:ph sz="quarter" idx="1"/>
          </p:nvPr>
        </p:nvSpPr>
        <p:spPr>
          <a:xfrm>
            <a:off x="304800" y="274320"/>
            <a:ext cx="5638800" cy="6327648"/>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21" name="Päivämäärän paikkamerkki 20"/>
          <p:cNvSpPr>
            <a:spLocks noGrp="1"/>
          </p:cNvSpPr>
          <p:nvPr>
            <p:ph type="dt" sz="half" idx="14"/>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22" name="Dian numeron paikkamerkki 21"/>
          <p:cNvSpPr>
            <a:spLocks noGrp="1"/>
          </p:cNvSpPr>
          <p:nvPr>
            <p:ph type="sldNum" sz="quarter" idx="15"/>
          </p:nvPr>
        </p:nvSpPr>
        <p:spPr/>
        <p:txBody>
          <a:bodyPr rtlCol="0"/>
          <a:lstStyle/>
          <a:p>
            <a:fld id="{0B2A97C0-CA5A-4138-9E79-FD3F4B547A6C}" type="slidenum">
              <a:rPr lang="fi-FI" smtClean="0"/>
              <a:pPr/>
              <a:t>‹#›</a:t>
            </a:fld>
            <a:endParaRPr lang="fi-FI"/>
          </a:p>
        </p:txBody>
      </p:sp>
      <p:sp>
        <p:nvSpPr>
          <p:cNvPr id="23" name="Alatunnisteen paikkamerkki 22"/>
          <p:cNvSpPr>
            <a:spLocks noGrp="1"/>
          </p:cNvSpPr>
          <p:nvPr>
            <p:ph type="ftr" sz="quarter" idx="16"/>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33275711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8" name="Platshållare för innehåll 7"/>
          <p:cNvSpPr>
            <a:spLocks noGrp="1"/>
          </p:cNvSpPr>
          <p:nvPr>
            <p:ph sz="quarter" idx="1"/>
          </p:nvPr>
        </p:nvSpPr>
        <p:spPr>
          <a:xfrm>
            <a:off x="457200" y="1600200"/>
            <a:ext cx="7467600" cy="4873752"/>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4"/>
          </p:nvPr>
        </p:nvSpPr>
        <p:spPr/>
        <p:txBody>
          <a:bodyPr rtlCol="0"/>
          <a:lstStyle/>
          <a:p>
            <a:fld id="{E155E905-D7DA-490F-9165-EFD4E8C00ECE}" type="datetimeFigureOut">
              <a:rPr lang="sv-FI" smtClean="0"/>
              <a:pPr/>
              <a:t>30.11.2015</a:t>
            </a:fld>
            <a:endParaRPr lang="sv-FI"/>
          </a:p>
        </p:txBody>
      </p:sp>
      <p:sp>
        <p:nvSpPr>
          <p:cNvPr id="9" name="Platshållare för bildnummer 8"/>
          <p:cNvSpPr>
            <a:spLocks noGrp="1"/>
          </p:cNvSpPr>
          <p:nvPr>
            <p:ph type="sldNum" sz="quarter" idx="15"/>
          </p:nvPr>
        </p:nvSpPr>
        <p:spPr/>
        <p:txBody>
          <a:bodyPr rtlCol="0"/>
          <a:lstStyle/>
          <a:p>
            <a:fld id="{E3F2F8BD-543F-4B01-95E2-D4DFB8071D16}" type="slidenum">
              <a:rPr lang="sv-FI" smtClean="0"/>
              <a:pPr/>
              <a:t>‹#›</a:t>
            </a:fld>
            <a:endParaRPr lang="sv-FI"/>
          </a:p>
        </p:txBody>
      </p:sp>
      <p:sp>
        <p:nvSpPr>
          <p:cNvPr id="10" name="Platshållare för sidfot 9"/>
          <p:cNvSpPr>
            <a:spLocks noGrp="1"/>
          </p:cNvSpPr>
          <p:nvPr>
            <p:ph type="ftr" sz="quarter" idx="16"/>
          </p:nvPr>
        </p:nvSpPr>
        <p:spPr/>
        <p:txBody>
          <a:bodyPr rtlCol="0"/>
          <a:lstStyle/>
          <a:p>
            <a:endParaRPr lang="sv-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9" name="Suora yhdysviiv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i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Otsikko 1"/>
          <p:cNvSpPr>
            <a:spLocks noGrp="1"/>
          </p:cNvSpPr>
          <p:nvPr>
            <p:ph type="title"/>
          </p:nvPr>
        </p:nvSpPr>
        <p:spPr>
          <a:xfrm rot="5400000">
            <a:off x="3350133" y="3200400"/>
            <a:ext cx="6309360" cy="457200"/>
          </a:xfrm>
        </p:spPr>
        <p:txBody>
          <a:bodyPr anchor="b"/>
          <a:lstStyle>
            <a:lvl1pPr algn="l">
              <a:buNone/>
              <a:defRPr sz="2000" b="1"/>
            </a:lvl1pPr>
          </a:lstStyle>
          <a:p>
            <a:r>
              <a:rPr kumimoji="0" lang="fi-FI" smtClean="0"/>
              <a:t>Muokkaa perustyyl. napsautt.</a:t>
            </a:r>
            <a:endParaRPr kumimoji="0" lang="en-US"/>
          </a:p>
        </p:txBody>
      </p:sp>
      <p:sp>
        <p:nvSpPr>
          <p:cNvPr id="3" name="Kuvan paikkamerkki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i-FI" smtClean="0"/>
              <a:t>Lisää kuva napsauttamalla kuvaketta</a:t>
            </a:r>
            <a:endParaRPr kumimoji="0" lang="en-US" dirty="0"/>
          </a:p>
        </p:txBody>
      </p:sp>
      <p:sp>
        <p:nvSpPr>
          <p:cNvPr id="4" name="Tekstin paikkamerkki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
        <p:nvSpPr>
          <p:cNvPr id="10" name="Suora yhdysviiv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Suorakulmi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uora yhdysviiv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uora yhdysviiv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uora yhdysviiv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Päivämäärän paikkamerkki 16"/>
          <p:cNvSpPr>
            <a:spLocks noGrp="1"/>
          </p:cNvSpPr>
          <p:nvPr>
            <p:ph type="dt" sz="half" idx="10"/>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18" name="Dian numeron paikkamerkki 17"/>
          <p:cNvSpPr>
            <a:spLocks noGrp="1"/>
          </p:cNvSpPr>
          <p:nvPr>
            <p:ph type="sldNum" sz="quarter" idx="11"/>
          </p:nvPr>
        </p:nvSpPr>
        <p:spPr/>
        <p:txBody>
          <a:bodyPr rtlCol="0"/>
          <a:lstStyle/>
          <a:p>
            <a:fld id="{0B2A97C0-CA5A-4138-9E79-FD3F4B547A6C}" type="slidenum">
              <a:rPr lang="fi-FI" smtClean="0"/>
              <a:pPr/>
              <a:t>‹#›</a:t>
            </a:fld>
            <a:endParaRPr lang="fi-FI"/>
          </a:p>
        </p:txBody>
      </p:sp>
      <p:sp>
        <p:nvSpPr>
          <p:cNvPr id="21" name="Alatunnisteen paikkamerkki 20"/>
          <p:cNvSpPr>
            <a:spLocks noGrp="1"/>
          </p:cNvSpPr>
          <p:nvPr>
            <p:ph type="ftr" sz="quarter" idx="12"/>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215293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5" name="Alatunnisteen paikkamerkki 4"/>
          <p:cNvSpPr>
            <a:spLocks noGrp="1"/>
          </p:cNvSpPr>
          <p:nvPr>
            <p:ph type="ftr" sz="quarter" idx="11"/>
          </p:nvPr>
        </p:nvSpPr>
        <p:spPr/>
        <p:txBody>
          <a:bodyPr/>
          <a:lstStyle/>
          <a:p>
            <a:endParaRPr lang="fi-FI">
              <a:solidFill>
                <a:srgbClr val="575F6D"/>
              </a:solidFill>
            </a:endParaRPr>
          </a:p>
        </p:txBody>
      </p:sp>
      <p:sp>
        <p:nvSpPr>
          <p:cNvPr id="6" name="Dian numeron paikkamerkki 5"/>
          <p:cNvSpPr>
            <a:spLocks noGrp="1"/>
          </p:cNvSpPr>
          <p:nvPr>
            <p:ph type="sldNum" sz="quarter" idx="12"/>
          </p:nvPr>
        </p:nvSpPr>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4076669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9"/>
            <a:ext cx="16764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5" name="Alatunnisteen paikkamerkki 4"/>
          <p:cNvSpPr>
            <a:spLocks noGrp="1"/>
          </p:cNvSpPr>
          <p:nvPr>
            <p:ph type="ftr" sz="quarter" idx="11"/>
          </p:nvPr>
        </p:nvSpPr>
        <p:spPr/>
        <p:txBody>
          <a:bodyPr/>
          <a:lstStyle/>
          <a:p>
            <a:endParaRPr lang="fi-FI">
              <a:solidFill>
                <a:srgbClr val="575F6D"/>
              </a:solidFill>
            </a:endParaRPr>
          </a:p>
        </p:txBody>
      </p:sp>
      <p:sp>
        <p:nvSpPr>
          <p:cNvPr id="6" name="Dian numeron paikkamerkki 5"/>
          <p:cNvSpPr>
            <a:spLocks noGrp="1"/>
          </p:cNvSpPr>
          <p:nvPr>
            <p:ph type="sldNum" sz="quarter" idx="12"/>
          </p:nvPr>
        </p:nvSpPr>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2554202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1">
        <a:schemeClr val="bg1"/>
      </p:bgRef>
    </p:bg>
    <p:spTree>
      <p:nvGrpSpPr>
        <p:cNvPr id="1" name=""/>
        <p:cNvGrpSpPr/>
        <p:nvPr/>
      </p:nvGrpSpPr>
      <p:grpSpPr>
        <a:xfrm>
          <a:off x="0" y="0"/>
          <a:ext cx="0" cy="0"/>
          <a:chOff x="0" y="0"/>
          <a:chExt cx="0" cy="0"/>
        </a:xfrm>
      </p:grpSpPr>
      <p:sp>
        <p:nvSpPr>
          <p:cNvPr id="8" name="Otsikko 7"/>
          <p:cNvSpPr>
            <a:spLocks noGrp="1"/>
          </p:cNvSpPr>
          <p:nvPr>
            <p:ph type="ctrTitle"/>
          </p:nvPr>
        </p:nvSpPr>
        <p:spPr>
          <a:xfrm>
            <a:off x="2286000" y="3124200"/>
            <a:ext cx="6172200" cy="1894362"/>
          </a:xfrm>
        </p:spPr>
        <p:txBody>
          <a:bodyPr/>
          <a:lstStyle>
            <a:lvl1pPr>
              <a:defRPr b="1"/>
            </a:lvl1pPr>
          </a:lstStyle>
          <a:p>
            <a:r>
              <a:rPr kumimoji="0" lang="fi-FI" smtClean="0"/>
              <a:t>Muokkaa perustyyl. napsautt.</a:t>
            </a:r>
            <a:endParaRPr kumimoji="0" lang="en-US"/>
          </a:p>
        </p:txBody>
      </p:sp>
      <p:sp>
        <p:nvSpPr>
          <p:cNvPr id="9" name="Alaotsikk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smtClean="0"/>
              <a:t>Muokkaa alaotsikon perustyyliä napsautt.</a:t>
            </a:r>
            <a:endParaRPr kumimoji="0" lang="en-US"/>
          </a:p>
        </p:txBody>
      </p:sp>
      <p:sp>
        <p:nvSpPr>
          <p:cNvPr id="28" name="Päivämäärän paikkamerkki 27"/>
          <p:cNvSpPr>
            <a:spLocks noGrp="1"/>
          </p:cNvSpPr>
          <p:nvPr>
            <p:ph type="dt" sz="half" idx="10"/>
          </p:nvPr>
        </p:nvSpPr>
        <p:spPr bwMode="auto">
          <a:xfrm rot="5400000">
            <a:off x="7764621" y="1174097"/>
            <a:ext cx="2286000" cy="381000"/>
          </a:xfrm>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17" name="Alatunnisteen paikkamerkki 16"/>
          <p:cNvSpPr>
            <a:spLocks noGrp="1"/>
          </p:cNvSpPr>
          <p:nvPr>
            <p:ph type="ftr" sz="quarter" idx="11"/>
          </p:nvPr>
        </p:nvSpPr>
        <p:spPr bwMode="auto">
          <a:xfrm rot="5400000">
            <a:off x="7077269" y="4181669"/>
            <a:ext cx="3657600" cy="384048"/>
          </a:xfrm>
        </p:spPr>
        <p:txBody>
          <a:bodyPr/>
          <a:lstStyle/>
          <a:p>
            <a:endParaRPr lang="fi-FI">
              <a:solidFill>
                <a:srgbClr val="575F6D"/>
              </a:solidFill>
            </a:endParaRPr>
          </a:p>
        </p:txBody>
      </p:sp>
      <p:sp>
        <p:nvSpPr>
          <p:cNvPr id="10" name="Suorakulmi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uorakulmi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Suorakulmi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Suorakulmi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uora yhdysviiv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uora yhdysviiv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uora yhdysviiv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uora yhdysviiv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uora yhdysviiv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uora yhdysviiv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Suorakulmi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i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i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i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i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i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Dian numeron paikkamerkki 28"/>
          <p:cNvSpPr>
            <a:spLocks noGrp="1"/>
          </p:cNvSpPr>
          <p:nvPr>
            <p:ph type="sldNum" sz="quarter" idx="12"/>
          </p:nvPr>
        </p:nvSpPr>
        <p:spPr bwMode="auto">
          <a:xfrm>
            <a:off x="1325544" y="4928702"/>
            <a:ext cx="609600" cy="517524"/>
          </a:xfrm>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37485028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8" name="Sisällön paikkamerkki 7"/>
          <p:cNvSpPr>
            <a:spLocks noGrp="1"/>
          </p:cNvSpPr>
          <p:nvPr>
            <p:ph sz="quarter" idx="1"/>
          </p:nvPr>
        </p:nvSpPr>
        <p:spPr>
          <a:xfrm>
            <a:off x="457200" y="1600200"/>
            <a:ext cx="7467600" cy="4873752"/>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4"/>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9" name="Dian numeron paikkamerkki 8"/>
          <p:cNvSpPr>
            <a:spLocks noGrp="1"/>
          </p:cNvSpPr>
          <p:nvPr>
            <p:ph type="sldNum" sz="quarter" idx="15"/>
          </p:nvPr>
        </p:nvSpPr>
        <p:spPr/>
        <p:txBody>
          <a:bodyPr rtlCol="0"/>
          <a:lstStyle/>
          <a:p>
            <a:fld id="{0B2A97C0-CA5A-4138-9E79-FD3F4B547A6C}" type="slidenum">
              <a:rPr lang="fi-FI" smtClean="0"/>
              <a:pPr/>
              <a:t>‹#›</a:t>
            </a:fld>
            <a:endParaRPr lang="fi-FI"/>
          </a:p>
        </p:txBody>
      </p:sp>
      <p:sp>
        <p:nvSpPr>
          <p:cNvPr id="10" name="Alatunnisteen paikkamerkki 9"/>
          <p:cNvSpPr>
            <a:spLocks noGrp="1"/>
          </p:cNvSpPr>
          <p:nvPr>
            <p:ph type="ftr" sz="quarter" idx="16"/>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425724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2286000" y="2895600"/>
            <a:ext cx="6172200" cy="2053590"/>
          </a:xfrm>
        </p:spPr>
        <p:txBody>
          <a:bodyPr/>
          <a:lstStyle>
            <a:lvl1pPr algn="l">
              <a:buNone/>
              <a:defRPr sz="3000" b="1" cap="small" baseline="0"/>
            </a:lvl1pPr>
          </a:lstStyle>
          <a:p>
            <a:r>
              <a:rPr kumimoji="0" lang="fi-FI" smtClean="0"/>
              <a:t>Muokkaa perustyyl. napsautt.</a:t>
            </a:r>
            <a:endParaRPr kumimoji="0" lang="en-US"/>
          </a:p>
        </p:txBody>
      </p:sp>
      <p:sp>
        <p:nvSpPr>
          <p:cNvPr id="3" name="Tekstin paikkamerkki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bwMode="auto">
          <a:xfrm rot="5400000">
            <a:off x="7763256" y="1170432"/>
            <a:ext cx="2286000" cy="381000"/>
          </a:xfrm>
        </p:spPr>
        <p:txBody>
          <a:bodyPr/>
          <a:lstStyle/>
          <a:p>
            <a:fld id="{6E0C074A-39E6-44DD-882E-C040013A3AE5}" type="datetimeFigureOut">
              <a:rPr lang="fi-FI" smtClean="0">
                <a:solidFill>
                  <a:srgbClr val="FFF39D"/>
                </a:solidFill>
              </a:rPr>
              <a:pPr/>
              <a:t>30.11.2015</a:t>
            </a:fld>
            <a:endParaRPr lang="fi-FI">
              <a:solidFill>
                <a:srgbClr val="FFF39D"/>
              </a:solidFill>
            </a:endParaRPr>
          </a:p>
        </p:txBody>
      </p:sp>
      <p:sp>
        <p:nvSpPr>
          <p:cNvPr id="5" name="Alatunnisteen paikkamerkki 4"/>
          <p:cNvSpPr>
            <a:spLocks noGrp="1"/>
          </p:cNvSpPr>
          <p:nvPr>
            <p:ph type="ftr" sz="quarter" idx="11"/>
          </p:nvPr>
        </p:nvSpPr>
        <p:spPr bwMode="auto">
          <a:xfrm rot="5400000">
            <a:off x="7077456" y="4178808"/>
            <a:ext cx="3657600" cy="384048"/>
          </a:xfrm>
        </p:spPr>
        <p:txBody>
          <a:bodyPr/>
          <a:lstStyle/>
          <a:p>
            <a:endParaRPr lang="fi-FI">
              <a:solidFill>
                <a:srgbClr val="FFF39D"/>
              </a:solidFill>
            </a:endParaRPr>
          </a:p>
        </p:txBody>
      </p:sp>
      <p:sp>
        <p:nvSpPr>
          <p:cNvPr id="9" name="Suorakulmi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Suorakulmi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uorakulmi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uorakulmi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uora yhdysviiv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uora yhdysviiv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uora yhdysviiv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uora yhdysviiv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uora yhdysviiv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Suorakulmi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i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i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i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i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i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uora yhdysviiv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Dian numeron paikkamerkki 5"/>
          <p:cNvSpPr>
            <a:spLocks noGrp="1"/>
          </p:cNvSpPr>
          <p:nvPr>
            <p:ph type="sldNum" sz="quarter" idx="12"/>
          </p:nvPr>
        </p:nvSpPr>
        <p:spPr bwMode="auto">
          <a:xfrm>
            <a:off x="1340616" y="4928702"/>
            <a:ext cx="609600" cy="517524"/>
          </a:xfrm>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19409035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5" name="Päivämäärän paikkamerkki 4"/>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6" name="Alatunnisteen paikkamerkki 5"/>
          <p:cNvSpPr>
            <a:spLocks noGrp="1"/>
          </p:cNvSpPr>
          <p:nvPr>
            <p:ph type="ftr" sz="quarter" idx="11"/>
          </p:nvPr>
        </p:nvSpPr>
        <p:spPr/>
        <p:txBody>
          <a:bodyPr/>
          <a:lstStyle/>
          <a:p>
            <a:endParaRPr lang="fi-FI">
              <a:solidFill>
                <a:srgbClr val="575F6D"/>
              </a:solidFill>
            </a:endParaRPr>
          </a:p>
        </p:txBody>
      </p:sp>
      <p:sp>
        <p:nvSpPr>
          <p:cNvPr id="7" name="Dian numeron paikkamerkki 6"/>
          <p:cNvSpPr>
            <a:spLocks noGrp="1"/>
          </p:cNvSpPr>
          <p:nvPr>
            <p:ph type="sldNum" sz="quarter" idx="12"/>
          </p:nvPr>
        </p:nvSpPr>
        <p:spPr/>
        <p:txBody>
          <a:bodyPr/>
          <a:lstStyle/>
          <a:p>
            <a:fld id="{0B2A97C0-CA5A-4138-9E79-FD3F4B547A6C}" type="slidenum">
              <a:rPr lang="fi-FI" smtClean="0"/>
              <a:pPr/>
              <a:t>‹#›</a:t>
            </a:fld>
            <a:endParaRPr lang="fi-FI"/>
          </a:p>
        </p:txBody>
      </p:sp>
      <p:sp>
        <p:nvSpPr>
          <p:cNvPr id="9" name="Sisällön paikkamerkki 8"/>
          <p:cNvSpPr>
            <a:spLocks noGrp="1"/>
          </p:cNvSpPr>
          <p:nvPr>
            <p:ph sz="quarter" idx="1"/>
          </p:nvPr>
        </p:nvSpPr>
        <p:spPr>
          <a:xfrm>
            <a:off x="457200" y="1600200"/>
            <a:ext cx="3657600" cy="45720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1" name="Sisällön paikkamerkki 10"/>
          <p:cNvSpPr>
            <a:spLocks noGrp="1"/>
          </p:cNvSpPr>
          <p:nvPr>
            <p:ph sz="quarter" idx="2"/>
          </p:nvPr>
        </p:nvSpPr>
        <p:spPr>
          <a:xfrm>
            <a:off x="4270248" y="1600200"/>
            <a:ext cx="3657600" cy="45720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Tree>
    <p:extLst>
      <p:ext uri="{BB962C8B-B14F-4D97-AF65-F5344CB8AC3E}">
        <p14:creationId xmlns="" xmlns:p14="http://schemas.microsoft.com/office/powerpoint/2010/main" val="1278838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7543800" cy="1143000"/>
          </a:xfrm>
        </p:spPr>
        <p:txBody>
          <a:bodyPr anchor="b"/>
          <a:lstStyle>
            <a:lvl1pPr>
              <a:defRPr/>
            </a:lvl1pPr>
          </a:lstStyle>
          <a:p>
            <a:r>
              <a:rPr kumimoji="0" lang="fi-FI" smtClean="0"/>
              <a:t>Muokkaa perustyyl. napsautt.</a:t>
            </a:r>
            <a:endParaRPr kumimoji="0" lang="en-US"/>
          </a:p>
        </p:txBody>
      </p:sp>
      <p:sp>
        <p:nvSpPr>
          <p:cNvPr id="7" name="Päivämäärän paikkamerkki 6"/>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8" name="Alatunnisteen paikkamerkki 7"/>
          <p:cNvSpPr>
            <a:spLocks noGrp="1"/>
          </p:cNvSpPr>
          <p:nvPr>
            <p:ph type="ftr" sz="quarter" idx="11"/>
          </p:nvPr>
        </p:nvSpPr>
        <p:spPr/>
        <p:txBody>
          <a:bodyPr/>
          <a:lstStyle/>
          <a:p>
            <a:endParaRPr lang="fi-FI">
              <a:solidFill>
                <a:srgbClr val="575F6D"/>
              </a:solidFill>
            </a:endParaRPr>
          </a:p>
        </p:txBody>
      </p:sp>
      <p:sp>
        <p:nvSpPr>
          <p:cNvPr id="9" name="Dian numeron paikkamerkki 8"/>
          <p:cNvSpPr>
            <a:spLocks noGrp="1"/>
          </p:cNvSpPr>
          <p:nvPr>
            <p:ph type="sldNum" sz="quarter" idx="12"/>
          </p:nvPr>
        </p:nvSpPr>
        <p:spPr/>
        <p:txBody>
          <a:bodyPr/>
          <a:lstStyle/>
          <a:p>
            <a:fld id="{0B2A97C0-CA5A-4138-9E79-FD3F4B547A6C}" type="slidenum">
              <a:rPr lang="fi-FI" smtClean="0"/>
              <a:pPr/>
              <a:t>‹#›</a:t>
            </a:fld>
            <a:endParaRPr lang="fi-FI"/>
          </a:p>
        </p:txBody>
      </p:sp>
      <p:sp>
        <p:nvSpPr>
          <p:cNvPr id="11" name="Sisällön paikkamerkki 10"/>
          <p:cNvSpPr>
            <a:spLocks noGrp="1"/>
          </p:cNvSpPr>
          <p:nvPr>
            <p:ph sz="quarter" idx="2"/>
          </p:nvPr>
        </p:nvSpPr>
        <p:spPr>
          <a:xfrm>
            <a:off x="457200" y="2362200"/>
            <a:ext cx="3657600" cy="38862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3" name="Sisällön paikkamerkki 12"/>
          <p:cNvSpPr>
            <a:spLocks noGrp="1"/>
          </p:cNvSpPr>
          <p:nvPr>
            <p:ph sz="quarter" idx="4"/>
          </p:nvPr>
        </p:nvSpPr>
        <p:spPr>
          <a:xfrm>
            <a:off x="4371975" y="2362200"/>
            <a:ext cx="3657600" cy="3886200"/>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12" name="Tekstin paikkamerkki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i-FI" smtClean="0"/>
              <a:t>Muokkaa tekstin perustyylejä napsauttamalla</a:t>
            </a:r>
          </a:p>
        </p:txBody>
      </p:sp>
      <p:sp>
        <p:nvSpPr>
          <p:cNvPr id="14" name="Tekstin paikkamerkki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i-FI" smtClean="0"/>
              <a:t>Muokkaa tekstin perustyylejä napsauttamalla</a:t>
            </a:r>
          </a:p>
        </p:txBody>
      </p:sp>
    </p:spTree>
    <p:extLst>
      <p:ext uri="{BB962C8B-B14F-4D97-AF65-F5344CB8AC3E}">
        <p14:creationId xmlns="" xmlns:p14="http://schemas.microsoft.com/office/powerpoint/2010/main" val="3014988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6" name="Päivämäärän paikkamerkki 5"/>
          <p:cNvSpPr>
            <a:spLocks noGrp="1"/>
          </p:cNvSpPr>
          <p:nvPr>
            <p:ph type="dt" sz="half" idx="10"/>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7" name="Dian numeron paikkamerkki 6"/>
          <p:cNvSpPr>
            <a:spLocks noGrp="1"/>
          </p:cNvSpPr>
          <p:nvPr>
            <p:ph type="sldNum" sz="quarter" idx="11"/>
          </p:nvPr>
        </p:nvSpPr>
        <p:spPr/>
        <p:txBody>
          <a:bodyPr rtlCol="0"/>
          <a:lstStyle/>
          <a:p>
            <a:fld id="{0B2A97C0-CA5A-4138-9E79-FD3F4B547A6C}" type="slidenum">
              <a:rPr lang="fi-FI" smtClean="0"/>
              <a:pPr/>
              <a:t>‹#›</a:t>
            </a:fld>
            <a:endParaRPr lang="fi-FI"/>
          </a:p>
        </p:txBody>
      </p:sp>
      <p:sp>
        <p:nvSpPr>
          <p:cNvPr id="8" name="Alatunnisteen paikkamerkki 7"/>
          <p:cNvSpPr>
            <a:spLocks noGrp="1"/>
          </p:cNvSpPr>
          <p:nvPr>
            <p:ph type="ftr" sz="quarter" idx="12"/>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203475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3" name="Alatunnisteen paikkamerkki 2"/>
          <p:cNvSpPr>
            <a:spLocks noGrp="1"/>
          </p:cNvSpPr>
          <p:nvPr>
            <p:ph type="ftr" sz="quarter" idx="11"/>
          </p:nvPr>
        </p:nvSpPr>
        <p:spPr/>
        <p:txBody>
          <a:bodyPr/>
          <a:lstStyle/>
          <a:p>
            <a:endParaRPr lang="fi-FI">
              <a:solidFill>
                <a:srgbClr val="575F6D"/>
              </a:solidFill>
            </a:endParaRPr>
          </a:p>
        </p:txBody>
      </p:sp>
      <p:sp>
        <p:nvSpPr>
          <p:cNvPr id="4" name="Dian numeron paikkamerkki 3"/>
          <p:cNvSpPr>
            <a:spLocks noGrp="1"/>
          </p:cNvSpPr>
          <p:nvPr>
            <p:ph type="sldNum" sz="quarter" idx="12"/>
          </p:nvPr>
        </p:nvSpPr>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118936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2286000" y="2895600"/>
            <a:ext cx="6172200" cy="2053590"/>
          </a:xfrm>
        </p:spPr>
        <p:txBody>
          <a:bodyPr/>
          <a:lstStyle>
            <a:lvl1pPr algn="l">
              <a:buNone/>
              <a:defRPr sz="3000" b="1" cap="small" baseline="0"/>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bwMode="auto">
          <a:xfrm rot="5400000">
            <a:off x="7763256" y="1170432"/>
            <a:ext cx="2286000" cy="381000"/>
          </a:xfrm>
        </p:spPr>
        <p:txBody>
          <a:bodyPr/>
          <a:lstStyle/>
          <a:p>
            <a:fld id="{E155E905-D7DA-490F-9165-EFD4E8C00ECE}" type="datetimeFigureOut">
              <a:rPr lang="sv-FI" smtClean="0"/>
              <a:pPr/>
              <a:t>30.11.2015</a:t>
            </a:fld>
            <a:endParaRPr lang="sv-FI"/>
          </a:p>
        </p:txBody>
      </p:sp>
      <p:sp>
        <p:nvSpPr>
          <p:cNvPr id="5" name="Platshållare för sidfot 4"/>
          <p:cNvSpPr>
            <a:spLocks noGrp="1"/>
          </p:cNvSpPr>
          <p:nvPr>
            <p:ph type="ftr" sz="quarter" idx="11"/>
          </p:nvPr>
        </p:nvSpPr>
        <p:spPr bwMode="auto">
          <a:xfrm rot="5400000">
            <a:off x="7077456" y="4178808"/>
            <a:ext cx="3657600" cy="384048"/>
          </a:xfrm>
        </p:spPr>
        <p:txBody>
          <a:bodyPr/>
          <a:lstStyle/>
          <a:p>
            <a:endParaRPr lang="sv-FI"/>
          </a:p>
        </p:txBody>
      </p:sp>
      <p:sp>
        <p:nvSpPr>
          <p:cNvPr id="9" name="Rektangel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ktangel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Platshållare för bildnummer 5"/>
          <p:cNvSpPr>
            <a:spLocks noGrp="1"/>
          </p:cNvSpPr>
          <p:nvPr>
            <p:ph type="sldNum" sz="quarter" idx="12"/>
          </p:nvPr>
        </p:nvSpPr>
        <p:spPr bwMode="auto">
          <a:xfrm>
            <a:off x="1340616" y="4928702"/>
            <a:ext cx="609600" cy="517524"/>
          </a:xfrm>
        </p:spPr>
        <p:txBody>
          <a:bodyPr/>
          <a:lstStyle/>
          <a:p>
            <a:fld id="{E3F2F8BD-543F-4B01-95E2-D4DFB8071D16}" type="slidenum">
              <a:rPr lang="sv-FI" smtClean="0"/>
              <a:pPr/>
              <a:t>‹#›</a:t>
            </a:fld>
            <a:endParaRPr lang="sv-FI"/>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1">
        <a:schemeClr val="bg1"/>
      </p:bgRef>
    </p:bg>
    <p:spTree>
      <p:nvGrpSpPr>
        <p:cNvPr id="1" name=""/>
        <p:cNvGrpSpPr/>
        <p:nvPr/>
      </p:nvGrpSpPr>
      <p:grpSpPr>
        <a:xfrm>
          <a:off x="0" y="0"/>
          <a:ext cx="0" cy="0"/>
          <a:chOff x="0" y="0"/>
          <a:chExt cx="0" cy="0"/>
        </a:xfrm>
      </p:grpSpPr>
      <p:sp>
        <p:nvSpPr>
          <p:cNvPr id="10" name="Suora yhdysviiv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Otsikk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i-FI" smtClean="0"/>
              <a:t>Muokkaa perustyyl. napsautt.</a:t>
            </a:r>
            <a:endParaRPr kumimoji="0" lang="en-US"/>
          </a:p>
        </p:txBody>
      </p:sp>
      <p:sp>
        <p:nvSpPr>
          <p:cNvPr id="3" name="Tekstin paikkamerkki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i-FI" smtClean="0"/>
              <a:t>Muokkaa tekstin perustyylejä napsauttamalla</a:t>
            </a:r>
          </a:p>
        </p:txBody>
      </p:sp>
      <p:sp>
        <p:nvSpPr>
          <p:cNvPr id="8" name="Suora yhdysviiv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uora yhdysviiv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uora yhdysviiv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uorakulmi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uora yhdysviiv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i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Sisällön paikkamerkki 17"/>
          <p:cNvSpPr>
            <a:spLocks noGrp="1"/>
          </p:cNvSpPr>
          <p:nvPr>
            <p:ph sz="quarter" idx="1"/>
          </p:nvPr>
        </p:nvSpPr>
        <p:spPr>
          <a:xfrm>
            <a:off x="304800" y="274320"/>
            <a:ext cx="5638800" cy="6327648"/>
          </a:xfrm>
        </p:spPr>
        <p:txBody>
          <a:bodyPr/>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21" name="Päivämäärän paikkamerkki 20"/>
          <p:cNvSpPr>
            <a:spLocks noGrp="1"/>
          </p:cNvSpPr>
          <p:nvPr>
            <p:ph type="dt" sz="half" idx="14"/>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22" name="Dian numeron paikkamerkki 21"/>
          <p:cNvSpPr>
            <a:spLocks noGrp="1"/>
          </p:cNvSpPr>
          <p:nvPr>
            <p:ph type="sldNum" sz="quarter" idx="15"/>
          </p:nvPr>
        </p:nvSpPr>
        <p:spPr/>
        <p:txBody>
          <a:bodyPr rtlCol="0"/>
          <a:lstStyle/>
          <a:p>
            <a:fld id="{0B2A97C0-CA5A-4138-9E79-FD3F4B547A6C}" type="slidenum">
              <a:rPr lang="fi-FI" smtClean="0"/>
              <a:pPr/>
              <a:t>‹#›</a:t>
            </a:fld>
            <a:endParaRPr lang="fi-FI"/>
          </a:p>
        </p:txBody>
      </p:sp>
      <p:sp>
        <p:nvSpPr>
          <p:cNvPr id="23" name="Alatunnisteen paikkamerkki 22"/>
          <p:cNvSpPr>
            <a:spLocks noGrp="1"/>
          </p:cNvSpPr>
          <p:nvPr>
            <p:ph type="ftr" sz="quarter" idx="16"/>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49014613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9" name="Suora yhdysviiv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i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Otsikko 1"/>
          <p:cNvSpPr>
            <a:spLocks noGrp="1"/>
          </p:cNvSpPr>
          <p:nvPr>
            <p:ph type="title"/>
          </p:nvPr>
        </p:nvSpPr>
        <p:spPr>
          <a:xfrm rot="5400000">
            <a:off x="3350133" y="3200400"/>
            <a:ext cx="6309360" cy="457200"/>
          </a:xfrm>
        </p:spPr>
        <p:txBody>
          <a:bodyPr anchor="b"/>
          <a:lstStyle>
            <a:lvl1pPr algn="l">
              <a:buNone/>
              <a:defRPr sz="2000" b="1"/>
            </a:lvl1pPr>
          </a:lstStyle>
          <a:p>
            <a:r>
              <a:rPr kumimoji="0" lang="fi-FI" smtClean="0"/>
              <a:t>Muokkaa perustyyl. napsautt.</a:t>
            </a:r>
            <a:endParaRPr kumimoji="0" lang="en-US"/>
          </a:p>
        </p:txBody>
      </p:sp>
      <p:sp>
        <p:nvSpPr>
          <p:cNvPr id="3" name="Kuvan paikkamerkki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i-FI" smtClean="0"/>
              <a:t>Lisää kuva napsauttamalla kuvaketta</a:t>
            </a:r>
            <a:endParaRPr kumimoji="0" lang="en-US" dirty="0"/>
          </a:p>
        </p:txBody>
      </p:sp>
      <p:sp>
        <p:nvSpPr>
          <p:cNvPr id="4" name="Tekstin paikkamerkki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i-FI" smtClean="0"/>
              <a:t>Muokkaa tekstin perustyylejä napsauttamalla</a:t>
            </a:r>
          </a:p>
        </p:txBody>
      </p:sp>
      <p:sp>
        <p:nvSpPr>
          <p:cNvPr id="10" name="Suora yhdysviiv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Suorakulmi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uora yhdysviiv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uora yhdysviiv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uora yhdysviiv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Päivämäärän paikkamerkki 16"/>
          <p:cNvSpPr>
            <a:spLocks noGrp="1"/>
          </p:cNvSpPr>
          <p:nvPr>
            <p:ph type="dt" sz="half" idx="10"/>
          </p:nvPr>
        </p:nvSpPr>
        <p:spPr/>
        <p:txBody>
          <a:bodyPr rtlCol="0"/>
          <a:lstStyle/>
          <a:p>
            <a:fld id="{6E0C074A-39E6-44DD-882E-C040013A3AE5}" type="datetimeFigureOut">
              <a:rPr lang="fi-FI" smtClean="0">
                <a:solidFill>
                  <a:srgbClr val="575F6D"/>
                </a:solidFill>
              </a:rPr>
              <a:pPr/>
              <a:t>30.11.2015</a:t>
            </a:fld>
            <a:endParaRPr lang="fi-FI">
              <a:solidFill>
                <a:srgbClr val="575F6D"/>
              </a:solidFill>
            </a:endParaRPr>
          </a:p>
        </p:txBody>
      </p:sp>
      <p:sp>
        <p:nvSpPr>
          <p:cNvPr id="18" name="Dian numeron paikkamerkki 17"/>
          <p:cNvSpPr>
            <a:spLocks noGrp="1"/>
          </p:cNvSpPr>
          <p:nvPr>
            <p:ph type="sldNum" sz="quarter" idx="11"/>
          </p:nvPr>
        </p:nvSpPr>
        <p:spPr/>
        <p:txBody>
          <a:bodyPr rtlCol="0"/>
          <a:lstStyle/>
          <a:p>
            <a:fld id="{0B2A97C0-CA5A-4138-9E79-FD3F4B547A6C}" type="slidenum">
              <a:rPr lang="fi-FI" smtClean="0"/>
              <a:pPr/>
              <a:t>‹#›</a:t>
            </a:fld>
            <a:endParaRPr lang="fi-FI"/>
          </a:p>
        </p:txBody>
      </p:sp>
      <p:sp>
        <p:nvSpPr>
          <p:cNvPr id="21" name="Alatunnisteen paikkamerkki 20"/>
          <p:cNvSpPr>
            <a:spLocks noGrp="1"/>
          </p:cNvSpPr>
          <p:nvPr>
            <p:ph type="ftr" sz="quarter" idx="12"/>
          </p:nvPr>
        </p:nvSpPr>
        <p:spPr/>
        <p:txBody>
          <a:bodyPr rtlCol="0"/>
          <a:lstStyle/>
          <a:p>
            <a:endParaRPr lang="fi-FI">
              <a:solidFill>
                <a:srgbClr val="575F6D"/>
              </a:solidFill>
            </a:endParaRPr>
          </a:p>
        </p:txBody>
      </p:sp>
    </p:spTree>
    <p:extLst>
      <p:ext uri="{BB962C8B-B14F-4D97-AF65-F5344CB8AC3E}">
        <p14:creationId xmlns="" xmlns:p14="http://schemas.microsoft.com/office/powerpoint/2010/main" val="1648902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5" name="Alatunnisteen paikkamerkki 4"/>
          <p:cNvSpPr>
            <a:spLocks noGrp="1"/>
          </p:cNvSpPr>
          <p:nvPr>
            <p:ph type="ftr" sz="quarter" idx="11"/>
          </p:nvPr>
        </p:nvSpPr>
        <p:spPr/>
        <p:txBody>
          <a:bodyPr/>
          <a:lstStyle/>
          <a:p>
            <a:endParaRPr lang="fi-FI">
              <a:solidFill>
                <a:srgbClr val="575F6D"/>
              </a:solidFill>
            </a:endParaRPr>
          </a:p>
        </p:txBody>
      </p:sp>
      <p:sp>
        <p:nvSpPr>
          <p:cNvPr id="6" name="Dian numeron paikkamerkki 5"/>
          <p:cNvSpPr>
            <a:spLocks noGrp="1"/>
          </p:cNvSpPr>
          <p:nvPr>
            <p:ph type="sldNum" sz="quarter" idx="12"/>
          </p:nvPr>
        </p:nvSpPr>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434107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9"/>
            <a:ext cx="1676400" cy="5851525"/>
          </a:xfrm>
        </p:spPr>
        <p:txBody>
          <a:bodyPr vert="eaVer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5" name="Alatunnisteen paikkamerkki 4"/>
          <p:cNvSpPr>
            <a:spLocks noGrp="1"/>
          </p:cNvSpPr>
          <p:nvPr>
            <p:ph type="ftr" sz="quarter" idx="11"/>
          </p:nvPr>
        </p:nvSpPr>
        <p:spPr/>
        <p:txBody>
          <a:bodyPr/>
          <a:lstStyle/>
          <a:p>
            <a:endParaRPr lang="fi-FI">
              <a:solidFill>
                <a:srgbClr val="575F6D"/>
              </a:solidFill>
            </a:endParaRPr>
          </a:p>
        </p:txBody>
      </p:sp>
      <p:sp>
        <p:nvSpPr>
          <p:cNvPr id="6" name="Dian numeron paikkamerkki 5"/>
          <p:cNvSpPr>
            <a:spLocks noGrp="1"/>
          </p:cNvSpPr>
          <p:nvPr>
            <p:ph type="sldNum" sz="quarter" idx="12"/>
          </p:nvPr>
        </p:nvSpPr>
        <p:spPr/>
        <p:txBody>
          <a:body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172830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E155E905-D7DA-490F-9165-EFD4E8C00ECE}" type="datetimeFigureOut">
              <a:rPr lang="sv-FI" smtClean="0"/>
              <a:pPr/>
              <a:t>30.11.2015</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E3F2F8BD-543F-4B01-95E2-D4DFB8071D16}" type="slidenum">
              <a:rPr lang="sv-FI" smtClean="0"/>
              <a:pPr/>
              <a:t>‹#›</a:t>
            </a:fld>
            <a:endParaRPr lang="sv-FI"/>
          </a:p>
        </p:txBody>
      </p:sp>
      <p:sp>
        <p:nvSpPr>
          <p:cNvPr id="9" name="Platshållare för innehåll 8"/>
          <p:cNvSpPr>
            <a:spLocks noGrp="1"/>
          </p:cNvSpPr>
          <p:nvPr>
            <p:ph sz="quarter" idx="1"/>
          </p:nvPr>
        </p:nvSpPr>
        <p:spPr>
          <a:xfrm>
            <a:off x="457200" y="1600200"/>
            <a:ext cx="36576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270248" y="1600200"/>
            <a:ext cx="3657600" cy="45720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7543800" cy="1143000"/>
          </a:xfrm>
        </p:spPr>
        <p:txBody>
          <a:bodyPr anchor="b"/>
          <a:lstStyle>
            <a:lvl1pPr>
              <a:defRPr/>
            </a:lvl1pPr>
          </a:lstStyle>
          <a:p>
            <a:r>
              <a:rPr kumimoji="0" lang="sv-SE" smtClean="0"/>
              <a:t>Klicka här för att ändra format</a:t>
            </a:r>
            <a:endParaRPr kumimoji="0" lang="en-US"/>
          </a:p>
        </p:txBody>
      </p:sp>
      <p:sp>
        <p:nvSpPr>
          <p:cNvPr id="7" name="Platshållare för datum 6"/>
          <p:cNvSpPr>
            <a:spLocks noGrp="1"/>
          </p:cNvSpPr>
          <p:nvPr>
            <p:ph type="dt" sz="half" idx="10"/>
          </p:nvPr>
        </p:nvSpPr>
        <p:spPr/>
        <p:txBody>
          <a:bodyPr/>
          <a:lstStyle/>
          <a:p>
            <a:fld id="{E155E905-D7DA-490F-9165-EFD4E8C00ECE}" type="datetimeFigureOut">
              <a:rPr lang="sv-FI" smtClean="0"/>
              <a:pPr/>
              <a:t>30.11.2015</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E3F2F8BD-543F-4B01-95E2-D4DFB8071D16}" type="slidenum">
              <a:rPr lang="sv-FI" smtClean="0"/>
              <a:pPr/>
              <a:t>‹#›</a:t>
            </a:fld>
            <a:endParaRPr lang="sv-FI"/>
          </a:p>
        </p:txBody>
      </p:sp>
      <p:sp>
        <p:nvSpPr>
          <p:cNvPr id="11" name="Platshållare för innehåll 10"/>
          <p:cNvSpPr>
            <a:spLocks noGrp="1"/>
          </p:cNvSpPr>
          <p:nvPr>
            <p:ph sz="quarter" idx="2"/>
          </p:nvPr>
        </p:nvSpPr>
        <p:spPr>
          <a:xfrm>
            <a:off x="457200" y="2362200"/>
            <a:ext cx="3657600" cy="38862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quarter" idx="4"/>
          </p:nvPr>
        </p:nvSpPr>
        <p:spPr>
          <a:xfrm>
            <a:off x="4371975" y="2362200"/>
            <a:ext cx="3657600" cy="3886200"/>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2" name="Platshållare för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v-SE" smtClean="0"/>
              <a:t>Klicka här för att ändra format på bakgrundstexten</a:t>
            </a:r>
          </a:p>
        </p:txBody>
      </p:sp>
      <p:sp>
        <p:nvSpPr>
          <p:cNvPr id="14" name="Platshållare för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6" name="Platshållare för datum 5"/>
          <p:cNvSpPr>
            <a:spLocks noGrp="1"/>
          </p:cNvSpPr>
          <p:nvPr>
            <p:ph type="dt" sz="half" idx="10"/>
          </p:nvPr>
        </p:nvSpPr>
        <p:spPr/>
        <p:txBody>
          <a:bodyPr rtlCol="0"/>
          <a:lstStyle/>
          <a:p>
            <a:fld id="{E155E905-D7DA-490F-9165-EFD4E8C00ECE}" type="datetimeFigureOut">
              <a:rPr lang="sv-FI" smtClean="0"/>
              <a:pPr/>
              <a:t>30.11.2015</a:t>
            </a:fld>
            <a:endParaRPr lang="sv-FI"/>
          </a:p>
        </p:txBody>
      </p:sp>
      <p:sp>
        <p:nvSpPr>
          <p:cNvPr id="7" name="Platshållare för bildnummer 6"/>
          <p:cNvSpPr>
            <a:spLocks noGrp="1"/>
          </p:cNvSpPr>
          <p:nvPr>
            <p:ph type="sldNum" sz="quarter" idx="11"/>
          </p:nvPr>
        </p:nvSpPr>
        <p:spPr/>
        <p:txBody>
          <a:bodyPr rtlCol="0"/>
          <a:lstStyle/>
          <a:p>
            <a:fld id="{E3F2F8BD-543F-4B01-95E2-D4DFB8071D16}" type="slidenum">
              <a:rPr lang="sv-FI" smtClean="0"/>
              <a:pPr/>
              <a:t>‹#›</a:t>
            </a:fld>
            <a:endParaRPr lang="sv-FI"/>
          </a:p>
        </p:txBody>
      </p:sp>
      <p:sp>
        <p:nvSpPr>
          <p:cNvPr id="8" name="Platshållare för sidfot 7"/>
          <p:cNvSpPr>
            <a:spLocks noGrp="1"/>
          </p:cNvSpPr>
          <p:nvPr>
            <p:ph type="ftr" sz="quarter" idx="12"/>
          </p:nvPr>
        </p:nvSpPr>
        <p:spPr/>
        <p:txBody>
          <a:bodyPr rtlCol="0"/>
          <a:lstStyle/>
          <a:p>
            <a:endParaRPr lang="sv-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155E905-D7DA-490F-9165-EFD4E8C00ECE}" type="datetimeFigureOut">
              <a:rPr lang="sv-FI" smtClean="0"/>
              <a:pPr/>
              <a:t>30.11.2015</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E3F2F8BD-543F-4B01-95E2-D4DFB8071D16}" type="slidenum">
              <a:rPr lang="sv-FI" smtClean="0"/>
              <a:pPr/>
              <a:t>‹#›</a:t>
            </a:fld>
            <a:endParaRPr lang="sv-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1">
        <a:schemeClr val="bg1"/>
      </p:bgRef>
    </p:bg>
    <p:spTree>
      <p:nvGrpSpPr>
        <p:cNvPr id="1" name=""/>
        <p:cNvGrpSpPr/>
        <p:nvPr/>
      </p:nvGrpSpPr>
      <p:grpSpPr>
        <a:xfrm>
          <a:off x="0" y="0"/>
          <a:ext cx="0" cy="0"/>
          <a:chOff x="0" y="0"/>
          <a:chExt cx="0" cy="0"/>
        </a:xfrm>
      </p:grpSpPr>
      <p:sp>
        <p:nvSpPr>
          <p:cNvPr id="10" name="Ra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Rubri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8" name="Ra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ktangel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Platshållare för innehåll 17"/>
          <p:cNvSpPr>
            <a:spLocks noGrp="1"/>
          </p:cNvSpPr>
          <p:nvPr>
            <p:ph sz="quarter" idx="1"/>
          </p:nvPr>
        </p:nvSpPr>
        <p:spPr>
          <a:xfrm>
            <a:off x="304800" y="274320"/>
            <a:ext cx="5638800" cy="6327648"/>
          </a:xfrm>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21" name="Platshållare för datum 20"/>
          <p:cNvSpPr>
            <a:spLocks noGrp="1"/>
          </p:cNvSpPr>
          <p:nvPr>
            <p:ph type="dt" sz="half" idx="14"/>
          </p:nvPr>
        </p:nvSpPr>
        <p:spPr/>
        <p:txBody>
          <a:bodyPr rtlCol="0"/>
          <a:lstStyle/>
          <a:p>
            <a:fld id="{E155E905-D7DA-490F-9165-EFD4E8C00ECE}" type="datetimeFigureOut">
              <a:rPr lang="sv-FI" smtClean="0"/>
              <a:pPr/>
              <a:t>30.11.2015</a:t>
            </a:fld>
            <a:endParaRPr lang="sv-FI"/>
          </a:p>
        </p:txBody>
      </p:sp>
      <p:sp>
        <p:nvSpPr>
          <p:cNvPr id="22" name="Platshållare för bildnummer 21"/>
          <p:cNvSpPr>
            <a:spLocks noGrp="1"/>
          </p:cNvSpPr>
          <p:nvPr>
            <p:ph type="sldNum" sz="quarter" idx="15"/>
          </p:nvPr>
        </p:nvSpPr>
        <p:spPr/>
        <p:txBody>
          <a:bodyPr rtlCol="0"/>
          <a:lstStyle/>
          <a:p>
            <a:fld id="{E3F2F8BD-543F-4B01-95E2-D4DFB8071D16}" type="slidenum">
              <a:rPr lang="sv-FI" smtClean="0"/>
              <a:pPr/>
              <a:t>‹#›</a:t>
            </a:fld>
            <a:endParaRPr lang="sv-FI"/>
          </a:p>
        </p:txBody>
      </p:sp>
      <p:sp>
        <p:nvSpPr>
          <p:cNvPr id="23" name="Platshållare för sidfot 22"/>
          <p:cNvSpPr>
            <a:spLocks noGrp="1"/>
          </p:cNvSpPr>
          <p:nvPr>
            <p:ph type="ftr" sz="quarter" idx="16"/>
          </p:nvPr>
        </p:nvSpPr>
        <p:spPr/>
        <p:txBody>
          <a:bodyPr rtlCol="0"/>
          <a:lstStyle/>
          <a:p>
            <a:endParaRPr lang="sv-F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a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Rubrik 1"/>
          <p:cNvSpPr>
            <a:spLocks noGrp="1"/>
          </p:cNvSpPr>
          <p:nvPr>
            <p:ph type="title"/>
          </p:nvPr>
        </p:nvSpPr>
        <p:spPr>
          <a:xfrm rot="5400000">
            <a:off x="3350133" y="3200400"/>
            <a:ext cx="6309360" cy="457200"/>
          </a:xfrm>
        </p:spPr>
        <p:txBody>
          <a:bodyPr anchor="b"/>
          <a:lstStyle>
            <a:lvl1pPr algn="l">
              <a:buNone/>
              <a:defRPr sz="2000" b="1"/>
            </a:lvl1pPr>
          </a:lstStyle>
          <a:p>
            <a:r>
              <a:rPr kumimoji="0" lang="sv-SE" smtClean="0"/>
              <a:t>Klicka här för att ändra format</a:t>
            </a:r>
            <a:endParaRPr kumimoji="0" lang="en-US"/>
          </a:p>
        </p:txBody>
      </p:sp>
      <p:sp>
        <p:nvSpPr>
          <p:cNvPr id="3" name="Platshållare för bild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v-SE" smtClean="0"/>
              <a:t>Klicka på ikonen för att lägga till en bild</a:t>
            </a:r>
            <a:endParaRPr kumimoji="0" lang="en-US" dirty="0"/>
          </a:p>
        </p:txBody>
      </p:sp>
      <p:sp>
        <p:nvSpPr>
          <p:cNvPr id="4" name="Platshållare för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10" name="Ra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ktangel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Platshållare för datum 16"/>
          <p:cNvSpPr>
            <a:spLocks noGrp="1"/>
          </p:cNvSpPr>
          <p:nvPr>
            <p:ph type="dt" sz="half" idx="10"/>
          </p:nvPr>
        </p:nvSpPr>
        <p:spPr/>
        <p:txBody>
          <a:bodyPr rtlCol="0"/>
          <a:lstStyle/>
          <a:p>
            <a:fld id="{E155E905-D7DA-490F-9165-EFD4E8C00ECE}" type="datetimeFigureOut">
              <a:rPr lang="sv-FI" smtClean="0"/>
              <a:pPr/>
              <a:t>30.11.2015</a:t>
            </a:fld>
            <a:endParaRPr lang="sv-FI"/>
          </a:p>
        </p:txBody>
      </p:sp>
      <p:sp>
        <p:nvSpPr>
          <p:cNvPr id="18" name="Platshållare för bildnummer 17"/>
          <p:cNvSpPr>
            <a:spLocks noGrp="1"/>
          </p:cNvSpPr>
          <p:nvPr>
            <p:ph type="sldNum" sz="quarter" idx="11"/>
          </p:nvPr>
        </p:nvSpPr>
        <p:spPr/>
        <p:txBody>
          <a:bodyPr rtlCol="0"/>
          <a:lstStyle/>
          <a:p>
            <a:fld id="{E3F2F8BD-543F-4B01-95E2-D4DFB8071D16}" type="slidenum">
              <a:rPr lang="sv-FI" smtClean="0"/>
              <a:pPr/>
              <a:t>‹#›</a:t>
            </a:fld>
            <a:endParaRPr lang="sv-FI"/>
          </a:p>
        </p:txBody>
      </p:sp>
      <p:sp>
        <p:nvSpPr>
          <p:cNvPr id="21" name="Platshållare för sidfot 20"/>
          <p:cNvSpPr>
            <a:spLocks noGrp="1"/>
          </p:cNvSpPr>
          <p:nvPr>
            <p:ph type="ftr" sz="quarter" idx="12"/>
          </p:nvPr>
        </p:nvSpPr>
        <p:spPr/>
        <p:txBody>
          <a:bodyPr rtlCol="0"/>
          <a:lstStyle/>
          <a:p>
            <a:endParaRPr lang="sv-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latshållare för rubrik 21"/>
          <p:cNvSpPr>
            <a:spLocks noGrp="1"/>
          </p:cNvSpPr>
          <p:nvPr>
            <p:ph type="title"/>
          </p:nvPr>
        </p:nvSpPr>
        <p:spPr>
          <a:xfrm>
            <a:off x="457200" y="274638"/>
            <a:ext cx="7467600" cy="1143000"/>
          </a:xfrm>
          <a:prstGeom prst="rect">
            <a:avLst/>
          </a:prstGeom>
        </p:spPr>
        <p:txBody>
          <a:bodyPr vert="horz" anchor="b">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155E905-D7DA-490F-9165-EFD4E8C00ECE}" type="datetimeFigureOut">
              <a:rPr lang="sv-FI" smtClean="0"/>
              <a:pPr/>
              <a:t>30.11.2015</a:t>
            </a:fld>
            <a:endParaRPr lang="sv-FI"/>
          </a:p>
        </p:txBody>
      </p:sp>
      <p:sp>
        <p:nvSpPr>
          <p:cNvPr id="3" name="Platshållare för sidfo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v-FI"/>
          </a:p>
        </p:txBody>
      </p:sp>
      <p:sp>
        <p:nvSpPr>
          <p:cNvPr id="7" name="Ra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ktangel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Platshållare för bild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3F2F8BD-543F-4B01-95E2-D4DFB8071D16}" type="slidenum">
              <a:rPr lang="sv-FI" smtClean="0"/>
              <a:pPr/>
              <a:t>‹#›</a:t>
            </a:fld>
            <a:endParaRPr lang="sv-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uora yhdysviiv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Otsikon paikkamerkki 21"/>
          <p:cNvSpPr>
            <a:spLocks noGrp="1"/>
          </p:cNvSpPr>
          <p:nvPr>
            <p:ph type="title"/>
          </p:nvPr>
        </p:nvSpPr>
        <p:spPr>
          <a:xfrm>
            <a:off x="457200" y="274638"/>
            <a:ext cx="7467600" cy="1143000"/>
          </a:xfrm>
          <a:prstGeom prst="rect">
            <a:avLst/>
          </a:prstGeom>
        </p:spPr>
        <p:txBody>
          <a:bodyPr vert="horz" anchor="b">
            <a:normAutofit/>
          </a:bodyPr>
          <a:lstStyle/>
          <a:p>
            <a:r>
              <a:rPr kumimoji="0" lang="fi-FI" smtClean="0"/>
              <a:t>Muokkaa perustyyl. napsautt.</a:t>
            </a:r>
            <a:endParaRPr kumimoji="0" lang="en-US"/>
          </a:p>
        </p:txBody>
      </p:sp>
      <p:sp>
        <p:nvSpPr>
          <p:cNvPr id="13" name="Tekstin paikkamerkki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3" name="Alatunnisteen paikkamerk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i-FI">
              <a:solidFill>
                <a:srgbClr val="575F6D"/>
              </a:solidFill>
            </a:endParaRPr>
          </a:p>
        </p:txBody>
      </p:sp>
      <p:sp>
        <p:nvSpPr>
          <p:cNvPr id="7" name="Suora yhdysviiv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uora yhdysviiv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uorakulmi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uora yhdysviiv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i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Dian numeron paikkamerkki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2786870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uora yhdysviiv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Otsikon paikkamerkki 21"/>
          <p:cNvSpPr>
            <a:spLocks noGrp="1"/>
          </p:cNvSpPr>
          <p:nvPr>
            <p:ph type="title"/>
          </p:nvPr>
        </p:nvSpPr>
        <p:spPr>
          <a:xfrm>
            <a:off x="457200" y="274638"/>
            <a:ext cx="7467600" cy="1143000"/>
          </a:xfrm>
          <a:prstGeom prst="rect">
            <a:avLst/>
          </a:prstGeom>
        </p:spPr>
        <p:txBody>
          <a:bodyPr vert="horz" anchor="b">
            <a:normAutofit/>
          </a:bodyPr>
          <a:lstStyle/>
          <a:p>
            <a:r>
              <a:rPr kumimoji="0" lang="fi-FI" smtClean="0"/>
              <a:t>Muokkaa perustyyl. napsautt.</a:t>
            </a:r>
            <a:endParaRPr kumimoji="0" lang="en-US"/>
          </a:p>
        </p:txBody>
      </p:sp>
      <p:sp>
        <p:nvSpPr>
          <p:cNvPr id="13" name="Tekstin paikkamerkki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E0C074A-39E6-44DD-882E-C040013A3AE5}" type="datetimeFigureOut">
              <a:rPr lang="fi-FI" smtClean="0">
                <a:solidFill>
                  <a:srgbClr val="575F6D"/>
                </a:solidFill>
              </a:rPr>
              <a:pPr/>
              <a:t>30.11.2015</a:t>
            </a:fld>
            <a:endParaRPr lang="fi-FI">
              <a:solidFill>
                <a:srgbClr val="575F6D"/>
              </a:solidFill>
            </a:endParaRPr>
          </a:p>
        </p:txBody>
      </p:sp>
      <p:sp>
        <p:nvSpPr>
          <p:cNvPr id="3" name="Alatunnisteen paikkamerk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i-FI">
              <a:solidFill>
                <a:srgbClr val="575F6D"/>
              </a:solidFill>
            </a:endParaRPr>
          </a:p>
        </p:txBody>
      </p:sp>
      <p:sp>
        <p:nvSpPr>
          <p:cNvPr id="7" name="Suora yhdysviiv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uora yhdysviiv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uorakulmi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uora yhdysviiv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i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Dian numeron paikkamerkki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2A97C0-CA5A-4138-9E79-FD3F4B547A6C}" type="slidenum">
              <a:rPr lang="fi-FI" smtClean="0"/>
              <a:pPr/>
              <a:t>‹#›</a:t>
            </a:fld>
            <a:endParaRPr lang="fi-FI"/>
          </a:p>
        </p:txBody>
      </p:sp>
    </p:spTree>
    <p:extLst>
      <p:ext uri="{BB962C8B-B14F-4D97-AF65-F5344CB8AC3E}">
        <p14:creationId xmlns="" xmlns:p14="http://schemas.microsoft.com/office/powerpoint/2010/main" val="3493693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FI" dirty="0" smtClean="0"/>
              <a:t>Familjen och de ungas ekonomi</a:t>
            </a:r>
            <a:endParaRPr lang="sv-FI" dirty="0"/>
          </a:p>
        </p:txBody>
      </p:sp>
      <p:sp>
        <p:nvSpPr>
          <p:cNvPr id="3" name="Underrubrik 2"/>
          <p:cNvSpPr>
            <a:spLocks noGrp="1"/>
          </p:cNvSpPr>
          <p:nvPr>
            <p:ph type="subTitle" idx="1"/>
          </p:nvPr>
        </p:nvSpPr>
        <p:spPr/>
        <p:txBody>
          <a:bodyPr/>
          <a:lstStyle/>
          <a:p>
            <a:endParaRPr lang="sv-FI"/>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76672"/>
            <a:ext cx="3619500" cy="2667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75487" y="548680"/>
            <a:ext cx="4868513" cy="24079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Banker</a:t>
            </a:r>
            <a:r>
              <a:rPr lang="fi-FI" dirty="0" smtClean="0"/>
              <a:t> </a:t>
            </a:r>
            <a:r>
              <a:rPr lang="fi-FI" dirty="0" err="1" smtClean="0"/>
              <a:t>och</a:t>
            </a:r>
            <a:r>
              <a:rPr lang="fi-FI" dirty="0" smtClean="0"/>
              <a:t> </a:t>
            </a:r>
            <a:r>
              <a:rPr lang="fi-FI" smtClean="0"/>
              <a:t>placeringar</a:t>
            </a:r>
            <a:endParaRPr lang="fi-FI"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2132856"/>
            <a:ext cx="6406232" cy="3130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1599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Bankens uppgifter</a:t>
            </a:r>
            <a:endParaRPr lang="sv-FI" dirty="0"/>
          </a:p>
        </p:txBody>
      </p:sp>
      <p:sp>
        <p:nvSpPr>
          <p:cNvPr id="3" name="Platshållare för innehåll 2"/>
          <p:cNvSpPr>
            <a:spLocks noGrp="1"/>
          </p:cNvSpPr>
          <p:nvPr>
            <p:ph sz="quarter" idx="1"/>
          </p:nvPr>
        </p:nvSpPr>
        <p:spPr/>
        <p:txBody>
          <a:bodyPr/>
          <a:lstStyle/>
          <a:p>
            <a:r>
              <a:rPr lang="sv-FI" dirty="0" smtClean="0"/>
              <a:t>Samla upp </a:t>
            </a:r>
            <a:r>
              <a:rPr lang="sv-FI" u="sng" dirty="0" smtClean="0"/>
              <a:t>sparpengar</a:t>
            </a:r>
          </a:p>
          <a:p>
            <a:endParaRPr lang="sv-FI" u="sng" dirty="0" smtClean="0"/>
          </a:p>
          <a:p>
            <a:r>
              <a:rPr lang="sv-FI" u="sng" dirty="0" smtClean="0"/>
              <a:t>Låna ut</a:t>
            </a:r>
            <a:r>
              <a:rPr lang="sv-FI" dirty="0" smtClean="0"/>
              <a:t> pengar</a:t>
            </a:r>
          </a:p>
          <a:p>
            <a:endParaRPr lang="sv-FI" dirty="0" smtClean="0"/>
          </a:p>
          <a:p>
            <a:r>
              <a:rPr lang="sv-FI" dirty="0" smtClean="0"/>
              <a:t>Inlåningsränta = den ränta banken </a:t>
            </a:r>
            <a:r>
              <a:rPr lang="sv-FI" u="sng" dirty="0" smtClean="0"/>
              <a:t>ger åt sparare</a:t>
            </a:r>
          </a:p>
          <a:p>
            <a:endParaRPr lang="sv-FI" dirty="0" smtClean="0"/>
          </a:p>
          <a:p>
            <a:r>
              <a:rPr lang="sv-FI" dirty="0" smtClean="0"/>
              <a:t>Utlåningsränta = den ränta banken </a:t>
            </a:r>
            <a:r>
              <a:rPr lang="sv-FI" u="sng" dirty="0" smtClean="0"/>
              <a:t>får av låntagare</a:t>
            </a:r>
          </a:p>
          <a:p>
            <a:pPr lvl="1"/>
            <a:r>
              <a:rPr lang="sv-FI" u="sng" dirty="0" smtClean="0"/>
              <a:t>Mellanskillnaden</a:t>
            </a:r>
            <a:r>
              <a:rPr lang="sv-FI" dirty="0" smtClean="0"/>
              <a:t> täcker bankens egna utgifter</a:t>
            </a:r>
            <a:endParaRPr lang="sv-FI" u="sng" dirty="0"/>
          </a:p>
        </p:txBody>
      </p:sp>
      <p:pic>
        <p:nvPicPr>
          <p:cNvPr id="4" name="Bildobjekt 3" descr="What are precautions which a banker should keep in view before advancing the loan.gif"/>
          <p:cNvPicPr>
            <a:picLocks noChangeAspect="1"/>
          </p:cNvPicPr>
          <p:nvPr/>
        </p:nvPicPr>
        <p:blipFill>
          <a:blip r:embed="rId2" cstate="print"/>
          <a:stretch>
            <a:fillRect/>
          </a:stretch>
        </p:blipFill>
        <p:spPr>
          <a:xfrm>
            <a:off x="5508104" y="404664"/>
            <a:ext cx="3459480" cy="2567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Att ta ett lån</a:t>
            </a:r>
            <a:endParaRPr lang="sv-FI" dirty="0"/>
          </a:p>
        </p:txBody>
      </p:sp>
      <p:sp>
        <p:nvSpPr>
          <p:cNvPr id="3" name="Platshållare för innehåll 2"/>
          <p:cNvSpPr>
            <a:spLocks noGrp="1"/>
          </p:cNvSpPr>
          <p:nvPr>
            <p:ph sz="quarter" idx="1"/>
          </p:nvPr>
        </p:nvSpPr>
        <p:spPr/>
        <p:txBody>
          <a:bodyPr/>
          <a:lstStyle/>
          <a:p>
            <a:r>
              <a:rPr lang="sv-FI" dirty="0" smtClean="0"/>
              <a:t>Ränta = priset på pengar</a:t>
            </a:r>
          </a:p>
          <a:p>
            <a:endParaRPr lang="sv-FI" dirty="0" smtClean="0"/>
          </a:p>
          <a:p>
            <a:r>
              <a:rPr lang="sv-FI" dirty="0" smtClean="0"/>
              <a:t>Din låneränta = </a:t>
            </a:r>
            <a:r>
              <a:rPr lang="sv-FI" u="sng" dirty="0" smtClean="0"/>
              <a:t>referensränta</a:t>
            </a:r>
            <a:r>
              <a:rPr lang="sv-FI" dirty="0" smtClean="0"/>
              <a:t> + </a:t>
            </a:r>
            <a:r>
              <a:rPr lang="sv-FI" u="sng" dirty="0" smtClean="0"/>
              <a:t>marginalränta</a:t>
            </a:r>
          </a:p>
          <a:p>
            <a:pPr lvl="1"/>
            <a:endParaRPr lang="sv-FI" dirty="0" smtClean="0"/>
          </a:p>
          <a:p>
            <a:pPr lvl="1"/>
            <a:r>
              <a:rPr lang="sv-FI" dirty="0" smtClean="0"/>
              <a:t>Referensränta= den ränta banken binder lånet till</a:t>
            </a:r>
          </a:p>
          <a:p>
            <a:pPr lvl="1"/>
            <a:r>
              <a:rPr lang="sv-FI" dirty="0" smtClean="0"/>
              <a:t>Marginalränta = bankens vinst på ditt lån</a:t>
            </a:r>
            <a:endParaRPr lang="sv-FI" dirty="0"/>
          </a:p>
        </p:txBody>
      </p:sp>
      <p:pic>
        <p:nvPicPr>
          <p:cNvPr id="4" name="Bildobjekt 3" descr="låna_pengar.jpg"/>
          <p:cNvPicPr>
            <a:picLocks noChangeAspect="1"/>
          </p:cNvPicPr>
          <p:nvPr/>
        </p:nvPicPr>
        <p:blipFill>
          <a:blip r:embed="rId2" cstate="print"/>
          <a:stretch>
            <a:fillRect/>
          </a:stretch>
        </p:blipFill>
        <p:spPr>
          <a:xfrm>
            <a:off x="2411760" y="4725144"/>
            <a:ext cx="3147822" cy="17693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Uppg.</a:t>
            </a:r>
            <a:endParaRPr lang="sv-FI" dirty="0"/>
          </a:p>
        </p:txBody>
      </p:sp>
      <p:sp>
        <p:nvSpPr>
          <p:cNvPr id="3" name="Platshållare för innehåll 2"/>
          <p:cNvSpPr>
            <a:spLocks noGrp="1"/>
          </p:cNvSpPr>
          <p:nvPr>
            <p:ph sz="quarter" idx="1"/>
          </p:nvPr>
        </p:nvSpPr>
        <p:spPr/>
        <p:txBody>
          <a:bodyPr/>
          <a:lstStyle/>
          <a:p>
            <a:r>
              <a:rPr lang="sv-FI" dirty="0" smtClean="0"/>
              <a:t>Gör uppg. 3&amp; 4 på s. 93</a:t>
            </a:r>
          </a:p>
          <a:p>
            <a:endParaRPr lang="sv-FI" dirty="0" smtClean="0"/>
          </a:p>
          <a:p>
            <a:r>
              <a:rPr lang="sv-FI" dirty="0" smtClean="0"/>
              <a:t>Vad är a) </a:t>
            </a:r>
            <a:r>
              <a:rPr lang="sv-FI" dirty="0" err="1" smtClean="0"/>
              <a:t>euribor</a:t>
            </a:r>
            <a:r>
              <a:rPr lang="sv-FI" dirty="0" smtClean="0"/>
              <a:t> b) </a:t>
            </a:r>
            <a:r>
              <a:rPr lang="sv-FI" dirty="0" err="1" smtClean="0"/>
              <a:t>primeräntor</a:t>
            </a:r>
            <a:r>
              <a:rPr lang="sv-FI" dirty="0" smtClean="0"/>
              <a:t>?</a:t>
            </a:r>
          </a:p>
          <a:p>
            <a:endParaRPr lang="sv-FI" dirty="0" smtClean="0"/>
          </a:p>
          <a:p>
            <a:r>
              <a:rPr lang="sv-FI" dirty="0" smtClean="0"/>
              <a:t>Varför kan det ibland vara bra att binda sitt lån till en så kallad </a:t>
            </a:r>
            <a:r>
              <a:rPr lang="sv-FI" u="sng" dirty="0" smtClean="0"/>
              <a:t>fast ränta</a:t>
            </a:r>
            <a:r>
              <a:rPr lang="sv-FI" dirty="0" smtClean="0"/>
              <a:t> istället för </a:t>
            </a:r>
            <a:r>
              <a:rPr lang="sv-FI" u="sng" dirty="0" smtClean="0"/>
              <a:t>rörliga räntor</a:t>
            </a:r>
            <a:r>
              <a:rPr lang="sv-FI" dirty="0" smtClean="0"/>
              <a:t>?</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Svar:</a:t>
            </a:r>
            <a:endParaRPr lang="sv-FI" dirty="0"/>
          </a:p>
        </p:txBody>
      </p:sp>
      <p:sp>
        <p:nvSpPr>
          <p:cNvPr id="3" name="Platshållare för innehåll 2"/>
          <p:cNvSpPr>
            <a:spLocks noGrp="1"/>
          </p:cNvSpPr>
          <p:nvPr>
            <p:ph sz="quarter" idx="1"/>
          </p:nvPr>
        </p:nvSpPr>
        <p:spPr/>
        <p:txBody>
          <a:bodyPr/>
          <a:lstStyle/>
          <a:p>
            <a:r>
              <a:rPr lang="sv-FI" dirty="0" smtClean="0"/>
              <a:t>3. Vilken ränta? Begär offerter från flera banker! Beakta den verkliga årsräntan. Hur lång ska betalningstiden vara m.m.</a:t>
            </a:r>
          </a:p>
          <a:p>
            <a:endParaRPr lang="sv-FI" dirty="0" smtClean="0"/>
          </a:p>
          <a:p>
            <a:r>
              <a:rPr lang="sv-FI" dirty="0" smtClean="0"/>
              <a:t>4. </a:t>
            </a:r>
            <a:r>
              <a:rPr lang="sv-FI" b="1" dirty="0" smtClean="0"/>
              <a:t>a)</a:t>
            </a:r>
            <a:r>
              <a:rPr lang="sv-FI" dirty="0" smtClean="0"/>
              <a:t> Någonting man pantsätter för att få ett lån </a:t>
            </a:r>
            <a:r>
              <a:rPr lang="sv-FI" b="1" dirty="0" smtClean="0"/>
              <a:t>b)</a:t>
            </a:r>
            <a:r>
              <a:rPr lang="sv-FI" dirty="0" smtClean="0"/>
              <a:t> Att någon personligen garanterar en annan persons lån (i </a:t>
            </a:r>
            <a:r>
              <a:rPr lang="sv-FI" dirty="0" err="1" smtClean="0"/>
              <a:t>allmämnhet</a:t>
            </a:r>
            <a:r>
              <a:rPr lang="sv-FI" dirty="0" smtClean="0"/>
              <a:t> med hela sin egendom).</a:t>
            </a:r>
          </a:p>
          <a:p>
            <a:endParaRPr lang="sv-FI" dirty="0" smtClean="0"/>
          </a:p>
          <a:p>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FI" dirty="0"/>
          </a:p>
        </p:txBody>
      </p:sp>
      <p:sp>
        <p:nvSpPr>
          <p:cNvPr id="3" name="Platshållare för innehåll 2"/>
          <p:cNvSpPr>
            <a:spLocks noGrp="1"/>
          </p:cNvSpPr>
          <p:nvPr>
            <p:ph sz="quarter" idx="1"/>
          </p:nvPr>
        </p:nvSpPr>
        <p:spPr/>
        <p:txBody>
          <a:bodyPr/>
          <a:lstStyle/>
          <a:p>
            <a:r>
              <a:rPr lang="sv-FI" dirty="0" err="1" smtClean="0"/>
              <a:t>Euribor</a:t>
            </a:r>
            <a:r>
              <a:rPr lang="sv-FI" dirty="0" smtClean="0"/>
              <a:t> = En referensränta i euroområdet. Den utgör ett medeltal av de räntor till vilka de största bankerna i euroområdet lånar ut pengar till varandra</a:t>
            </a:r>
          </a:p>
          <a:p>
            <a:endParaRPr lang="sv-FI" dirty="0" smtClean="0"/>
          </a:p>
          <a:p>
            <a:r>
              <a:rPr lang="sv-FI" dirty="0" err="1" smtClean="0"/>
              <a:t>Primeräntor</a:t>
            </a:r>
            <a:r>
              <a:rPr lang="sv-FI" dirty="0" smtClean="0"/>
              <a:t>: Bankernas egna referensräntor</a:t>
            </a:r>
          </a:p>
          <a:p>
            <a:endParaRPr lang="sv-FI" dirty="0" smtClean="0"/>
          </a:p>
          <a:p>
            <a:r>
              <a:rPr lang="sv-FI" dirty="0" smtClean="0"/>
              <a:t>En fast ränta är tryggare ifall ränteläget är osäkert och de rörliga räntorna (marknadsräntorna) plötsligt kan stiga. Det kan dock ofta billigare att binda lånet till en rörlig ränta ifall ränteläget är någorlunda stabilt.</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placeringar</a:t>
            </a:r>
            <a:endParaRPr lang="sv-FI" dirty="0"/>
          </a:p>
        </p:txBody>
      </p:sp>
      <p:sp>
        <p:nvSpPr>
          <p:cNvPr id="3" name="Platshållare för innehåll 2"/>
          <p:cNvSpPr>
            <a:spLocks noGrp="1"/>
          </p:cNvSpPr>
          <p:nvPr>
            <p:ph sz="quarter" idx="1"/>
          </p:nvPr>
        </p:nvSpPr>
        <p:spPr/>
        <p:txBody>
          <a:bodyPr/>
          <a:lstStyle/>
          <a:p>
            <a:r>
              <a:rPr lang="sv-FI" dirty="0" smtClean="0"/>
              <a:t>Att spara pengar på bankkonto är </a:t>
            </a:r>
            <a:r>
              <a:rPr lang="sv-FI" u="sng" dirty="0" smtClean="0"/>
              <a:t>tryggt</a:t>
            </a:r>
            <a:r>
              <a:rPr lang="sv-FI" dirty="0" smtClean="0"/>
              <a:t> men räntan är </a:t>
            </a:r>
            <a:r>
              <a:rPr lang="sv-FI" u="sng" dirty="0" smtClean="0"/>
              <a:t>låg</a:t>
            </a:r>
          </a:p>
          <a:p>
            <a:endParaRPr lang="sv-FI" u="sng" dirty="0" smtClean="0"/>
          </a:p>
          <a:p>
            <a:r>
              <a:rPr lang="sv-FI" dirty="0" smtClean="0"/>
              <a:t>Andra placeringar kan ibland ge </a:t>
            </a:r>
            <a:r>
              <a:rPr lang="sv-FI" u="sng" dirty="0" smtClean="0"/>
              <a:t>mera avkastning</a:t>
            </a:r>
            <a:r>
              <a:rPr lang="sv-FI" dirty="0" smtClean="0"/>
              <a:t> men det finns </a:t>
            </a:r>
            <a:r>
              <a:rPr lang="sv-FI" u="sng" dirty="0" smtClean="0"/>
              <a:t>inga riskfria placeringar</a:t>
            </a:r>
            <a:endParaRPr lang="sv-FI" u="sng" dirty="0"/>
          </a:p>
        </p:txBody>
      </p:sp>
      <p:pic>
        <p:nvPicPr>
          <p:cNvPr id="4" name="Bildobjekt 3"/>
          <p:cNvPicPr>
            <a:picLocks noChangeAspect="1"/>
          </p:cNvPicPr>
          <p:nvPr/>
        </p:nvPicPr>
        <p:blipFill>
          <a:blip r:embed="rId2" cstate="print"/>
          <a:stretch>
            <a:fillRect/>
          </a:stretch>
        </p:blipFill>
        <p:spPr>
          <a:xfrm>
            <a:off x="251520" y="4509120"/>
            <a:ext cx="2245082" cy="1820295"/>
          </a:xfrm>
          <a:prstGeom prst="rect">
            <a:avLst/>
          </a:prstGeom>
        </p:spPr>
      </p:pic>
      <p:pic>
        <p:nvPicPr>
          <p:cNvPr id="5" name="Bildobjekt 4"/>
          <p:cNvPicPr>
            <a:picLocks noChangeAspect="1"/>
          </p:cNvPicPr>
          <p:nvPr/>
        </p:nvPicPr>
        <p:blipFill>
          <a:blip r:embed="rId3" cstate="print"/>
          <a:stretch>
            <a:fillRect/>
          </a:stretch>
        </p:blipFill>
        <p:spPr>
          <a:xfrm>
            <a:off x="2843808" y="4653136"/>
            <a:ext cx="2808000" cy="1579967"/>
          </a:xfrm>
          <a:prstGeom prst="rect">
            <a:avLst/>
          </a:prstGeom>
        </p:spPr>
      </p:pic>
      <p:pic>
        <p:nvPicPr>
          <p:cNvPr id="6" name="Bildobjekt 5"/>
          <p:cNvPicPr>
            <a:picLocks noChangeAspect="1"/>
          </p:cNvPicPr>
          <p:nvPr/>
        </p:nvPicPr>
        <p:blipFill>
          <a:blip r:embed="rId4" cstate="print"/>
          <a:stretch>
            <a:fillRect/>
          </a:stretch>
        </p:blipFill>
        <p:spPr>
          <a:xfrm>
            <a:off x="6228184" y="4581128"/>
            <a:ext cx="2551394" cy="190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Uppg.</a:t>
            </a:r>
            <a:endParaRPr lang="sv-FI" dirty="0"/>
          </a:p>
        </p:txBody>
      </p:sp>
      <p:sp>
        <p:nvSpPr>
          <p:cNvPr id="3" name="Platshållare för innehåll 2"/>
          <p:cNvSpPr>
            <a:spLocks noGrp="1"/>
          </p:cNvSpPr>
          <p:nvPr>
            <p:ph sz="quarter" idx="1"/>
          </p:nvPr>
        </p:nvSpPr>
        <p:spPr/>
        <p:txBody>
          <a:bodyPr/>
          <a:lstStyle/>
          <a:p>
            <a:r>
              <a:rPr lang="sv-FI" dirty="0" smtClean="0"/>
              <a:t>Vad är aktier och varför kan det vara a) bra b) dåligt att placera pengar i aktier?</a:t>
            </a:r>
          </a:p>
          <a:p>
            <a:endParaRPr lang="sv-FI" dirty="0" smtClean="0"/>
          </a:p>
          <a:p>
            <a:r>
              <a:rPr lang="sv-FI" dirty="0" smtClean="0"/>
              <a:t>Varför kan det vara bra att placera pengar i så kallade </a:t>
            </a:r>
            <a:r>
              <a:rPr lang="sv-FI" u="sng" dirty="0" smtClean="0"/>
              <a:t>realplaceringar</a:t>
            </a:r>
            <a:r>
              <a:rPr lang="sv-FI" dirty="0" smtClean="0"/>
              <a:t> som skog eller ett hus?</a:t>
            </a:r>
          </a:p>
          <a:p>
            <a:endParaRPr lang="sv-FI" dirty="0" smtClean="0"/>
          </a:p>
          <a:p>
            <a:r>
              <a:rPr lang="sv-FI" dirty="0" smtClean="0"/>
              <a:t>Tolka bilden på s. 93 och gör uppg. 5 på samma sida</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Aktier</a:t>
            </a:r>
            <a:endParaRPr lang="sv-FI" dirty="0"/>
          </a:p>
        </p:txBody>
      </p:sp>
      <p:sp>
        <p:nvSpPr>
          <p:cNvPr id="3" name="Platshållare för innehåll 2"/>
          <p:cNvSpPr>
            <a:spLocks noGrp="1"/>
          </p:cNvSpPr>
          <p:nvPr>
            <p:ph sz="quarter" idx="1"/>
          </p:nvPr>
        </p:nvSpPr>
        <p:spPr/>
        <p:txBody>
          <a:bodyPr>
            <a:normAutofit fontScale="92500" lnSpcReduction="10000"/>
          </a:bodyPr>
          <a:lstStyle/>
          <a:p>
            <a:r>
              <a:rPr lang="sv-FI" dirty="0" smtClean="0"/>
              <a:t>= andelar i ett aktiebolag</a:t>
            </a:r>
          </a:p>
          <a:p>
            <a:endParaRPr lang="sv-FI" dirty="0" smtClean="0"/>
          </a:p>
          <a:p>
            <a:r>
              <a:rPr lang="sv-FI" dirty="0" smtClean="0"/>
              <a:t>+ man kan få vinstutdelning från det företag man äger aktier i</a:t>
            </a:r>
          </a:p>
          <a:p>
            <a:r>
              <a:rPr lang="sv-FI" dirty="0" smtClean="0"/>
              <a:t>+ man kan sälja sina aktier till ett högre pris än man köpte dem för ifall deras värde har gått upp</a:t>
            </a:r>
          </a:p>
          <a:p>
            <a:r>
              <a:rPr lang="sv-FI" dirty="0" smtClean="0"/>
              <a:t>+ i allmänhet är aktier säkra investeringsobjekt på längre sikt</a:t>
            </a:r>
          </a:p>
          <a:p>
            <a:r>
              <a:rPr lang="sv-FI" dirty="0" smtClean="0"/>
              <a:t>- bolaget som man äger aktier i kanske inte betalar ut vinstutdelning</a:t>
            </a:r>
          </a:p>
          <a:p>
            <a:r>
              <a:rPr lang="sv-FI" dirty="0" smtClean="0"/>
              <a:t>- aktiepriserna kan sjunka</a:t>
            </a:r>
          </a:p>
          <a:p>
            <a:r>
              <a:rPr lang="sv-FI" dirty="0" smtClean="0"/>
              <a:t>- ifall aktiebolaget försätts i konkurs förlorar man sin insats</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FI" dirty="0"/>
          </a:p>
        </p:txBody>
      </p:sp>
      <p:sp>
        <p:nvSpPr>
          <p:cNvPr id="3" name="Platshållare för innehåll 2"/>
          <p:cNvSpPr>
            <a:spLocks noGrp="1"/>
          </p:cNvSpPr>
          <p:nvPr>
            <p:ph sz="quarter" idx="1"/>
          </p:nvPr>
        </p:nvSpPr>
        <p:spPr/>
        <p:txBody>
          <a:bodyPr/>
          <a:lstStyle/>
          <a:p>
            <a:r>
              <a:rPr lang="sv-FI" dirty="0" smtClean="0"/>
              <a:t>Värdet på skog och bostäder stiger ofta</a:t>
            </a:r>
          </a:p>
          <a:p>
            <a:endParaRPr lang="sv-FI" dirty="0" smtClean="0"/>
          </a:p>
          <a:p>
            <a:r>
              <a:rPr lang="sv-FI" dirty="0" smtClean="0"/>
              <a:t>De är användbara (skogen som rekreation osv. och bostaden går att bo i)</a:t>
            </a:r>
          </a:p>
          <a:p>
            <a:endParaRPr lang="sv-FI" dirty="0" smtClean="0"/>
          </a:p>
          <a:p>
            <a:r>
              <a:rPr lang="sv-FI" dirty="0" smtClean="0"/>
              <a:t>Försäljningsvinsten på en bostad är skattefri inkomst ifall bostaden har varit i egen användning i minst två år</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vardagsekonomi</a:t>
            </a:r>
            <a:endParaRPr lang="sv-FI" dirty="0"/>
          </a:p>
        </p:txBody>
      </p:sp>
      <p:pic>
        <p:nvPicPr>
          <p:cNvPr id="4" name="Platshållare för innehåll 3" descr="Kasetti_220x140_opfi.jpg"/>
          <p:cNvPicPr>
            <a:picLocks noGrp="1" noChangeAspect="1"/>
          </p:cNvPicPr>
          <p:nvPr>
            <p:ph sz="quarter" idx="1"/>
          </p:nvPr>
        </p:nvPicPr>
        <p:blipFill>
          <a:blip r:embed="rId2" cstate="print"/>
          <a:stretch>
            <a:fillRect/>
          </a:stretch>
        </p:blipFill>
        <p:spPr>
          <a:xfrm>
            <a:off x="323528" y="1772816"/>
            <a:ext cx="3017520" cy="1920240"/>
          </a:xfrm>
        </p:spPr>
      </p:pic>
      <p:pic>
        <p:nvPicPr>
          <p:cNvPr id="5" name="Bildobjekt 4" descr="Hamburgare.jpg"/>
          <p:cNvPicPr>
            <a:picLocks noChangeAspect="1"/>
          </p:cNvPicPr>
          <p:nvPr/>
        </p:nvPicPr>
        <p:blipFill>
          <a:blip r:embed="rId3" cstate="print"/>
          <a:stretch>
            <a:fillRect/>
          </a:stretch>
        </p:blipFill>
        <p:spPr>
          <a:xfrm>
            <a:off x="4139952" y="1484784"/>
            <a:ext cx="4429125" cy="2381250"/>
          </a:xfrm>
          <a:prstGeom prst="rect">
            <a:avLst/>
          </a:prstGeom>
        </p:spPr>
      </p:pic>
      <p:pic>
        <p:nvPicPr>
          <p:cNvPr id="6" name="Bildobjekt 5" descr="3-10220-WC-pappershallare-rulle.jpg"/>
          <p:cNvPicPr>
            <a:picLocks noChangeAspect="1"/>
          </p:cNvPicPr>
          <p:nvPr/>
        </p:nvPicPr>
        <p:blipFill>
          <a:blip r:embed="rId4" cstate="print"/>
          <a:stretch>
            <a:fillRect/>
          </a:stretch>
        </p:blipFill>
        <p:spPr>
          <a:xfrm>
            <a:off x="539552" y="3933056"/>
            <a:ext cx="1905000" cy="2522220"/>
          </a:xfrm>
          <a:prstGeom prst="rect">
            <a:avLst/>
          </a:prstGeom>
        </p:spPr>
      </p:pic>
      <p:pic>
        <p:nvPicPr>
          <p:cNvPr id="7" name="Bildobjekt 6" descr="largeImage.jpg"/>
          <p:cNvPicPr>
            <a:picLocks noChangeAspect="1"/>
          </p:cNvPicPr>
          <p:nvPr/>
        </p:nvPicPr>
        <p:blipFill>
          <a:blip r:embed="rId5" cstate="print"/>
          <a:stretch>
            <a:fillRect/>
          </a:stretch>
        </p:blipFill>
        <p:spPr>
          <a:xfrm>
            <a:off x="3779912" y="4154805"/>
            <a:ext cx="5029200" cy="27031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86000" y="3124200"/>
            <a:ext cx="6172200" cy="2825080"/>
          </a:xfrm>
        </p:spPr>
        <p:txBody>
          <a:bodyPr>
            <a:normAutofit/>
          </a:bodyPr>
          <a:lstStyle/>
          <a:p>
            <a:r>
              <a:rPr lang="fi-FI" sz="4400" dirty="0" err="1" smtClean="0"/>
              <a:t>Arbetslivet</a:t>
            </a:r>
            <a:endParaRPr lang="fi-FI" sz="4400" dirty="0"/>
          </a:p>
        </p:txBody>
      </p:sp>
      <p:sp>
        <p:nvSpPr>
          <p:cNvPr id="3" name="Alaotsikko 2"/>
          <p:cNvSpPr>
            <a:spLocks noGrp="1"/>
          </p:cNvSpPr>
          <p:nvPr>
            <p:ph type="subTitle" idx="1"/>
          </p:nvPr>
        </p:nvSpPr>
        <p:spPr>
          <a:xfrm>
            <a:off x="1962150" y="4293096"/>
            <a:ext cx="6172200" cy="1224136"/>
          </a:xfrm>
        </p:spPr>
        <p:txBody>
          <a:bodyPr/>
          <a:lstStyle/>
          <a:p>
            <a:endParaRPr lang="fi-FI"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225" y="548680"/>
            <a:ext cx="2609850"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8055" y="208932"/>
            <a:ext cx="3333750" cy="2333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67075" y="2559718"/>
            <a:ext cx="3055239" cy="24843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95431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6632"/>
            <a:ext cx="7467600" cy="864096"/>
          </a:xfrm>
        </p:spPr>
        <p:txBody>
          <a:bodyPr/>
          <a:lstStyle/>
          <a:p>
            <a:r>
              <a:rPr lang="fi-FI" dirty="0" err="1" smtClean="0"/>
              <a:t>Viktiga</a:t>
            </a:r>
            <a:r>
              <a:rPr lang="fi-FI" dirty="0" smtClean="0"/>
              <a:t> </a:t>
            </a:r>
            <a:r>
              <a:rPr lang="fi-FI" dirty="0" err="1" smtClean="0"/>
              <a:t>begrepp</a:t>
            </a:r>
            <a:endParaRPr lang="fi-FI" dirty="0"/>
          </a:p>
        </p:txBody>
      </p:sp>
      <p:sp>
        <p:nvSpPr>
          <p:cNvPr id="3" name="Sisällön paikkamerkki 2"/>
          <p:cNvSpPr>
            <a:spLocks noGrp="1"/>
          </p:cNvSpPr>
          <p:nvPr>
            <p:ph sz="quarter" idx="1"/>
          </p:nvPr>
        </p:nvSpPr>
        <p:spPr>
          <a:xfrm>
            <a:off x="457200" y="1196752"/>
            <a:ext cx="8291264" cy="5277200"/>
          </a:xfrm>
        </p:spPr>
        <p:txBody>
          <a:bodyPr>
            <a:normAutofit fontScale="92500" lnSpcReduction="20000"/>
          </a:bodyPr>
          <a:lstStyle/>
          <a:p>
            <a:r>
              <a:rPr lang="fi-FI" u="sng" dirty="0" err="1" smtClean="0"/>
              <a:t>Arbetsavtal</a:t>
            </a:r>
            <a:r>
              <a:rPr lang="fi-FI" dirty="0" smtClean="0"/>
              <a:t> = </a:t>
            </a:r>
            <a:r>
              <a:rPr lang="fi-FI" dirty="0" err="1" smtClean="0"/>
              <a:t>avtal</a:t>
            </a:r>
            <a:r>
              <a:rPr lang="fi-FI" dirty="0" smtClean="0"/>
              <a:t> </a:t>
            </a:r>
            <a:r>
              <a:rPr lang="fi-FI" u="sng" dirty="0" err="1" smtClean="0"/>
              <a:t>mellan</a:t>
            </a:r>
            <a:r>
              <a:rPr lang="fi-FI" u="sng" dirty="0" smtClean="0"/>
              <a:t> </a:t>
            </a:r>
            <a:r>
              <a:rPr lang="fi-FI" u="sng" dirty="0" err="1" smtClean="0"/>
              <a:t>arbetsgivaren</a:t>
            </a:r>
            <a:r>
              <a:rPr lang="fi-FI" u="sng" dirty="0" smtClean="0"/>
              <a:t> </a:t>
            </a:r>
            <a:r>
              <a:rPr lang="fi-FI" u="sng" dirty="0" err="1" smtClean="0"/>
              <a:t>och</a:t>
            </a:r>
            <a:r>
              <a:rPr lang="fi-FI" u="sng" dirty="0" smtClean="0"/>
              <a:t> </a:t>
            </a:r>
            <a:r>
              <a:rPr lang="fi-FI" u="sng" dirty="0" err="1" smtClean="0"/>
              <a:t>arbetstagaren</a:t>
            </a:r>
            <a:r>
              <a:rPr lang="fi-FI" dirty="0" smtClean="0"/>
              <a:t> </a:t>
            </a:r>
            <a:r>
              <a:rPr lang="fi-FI" dirty="0" err="1" smtClean="0"/>
              <a:t>där</a:t>
            </a:r>
            <a:r>
              <a:rPr lang="fi-FI" dirty="0" smtClean="0"/>
              <a:t> </a:t>
            </a:r>
            <a:r>
              <a:rPr lang="fi-FI" dirty="0" err="1" smtClean="0"/>
              <a:t>man</a:t>
            </a:r>
            <a:r>
              <a:rPr lang="fi-FI" dirty="0" smtClean="0"/>
              <a:t> </a:t>
            </a:r>
            <a:r>
              <a:rPr lang="fi-FI" u="sng" dirty="0" err="1" smtClean="0"/>
              <a:t>kommer</a:t>
            </a:r>
            <a:r>
              <a:rPr lang="fi-FI" u="sng" dirty="0" smtClean="0"/>
              <a:t> </a:t>
            </a:r>
            <a:r>
              <a:rPr lang="fi-FI" u="sng" dirty="0" err="1" smtClean="0"/>
              <a:t>överens</a:t>
            </a:r>
            <a:r>
              <a:rPr lang="fi-FI" dirty="0" smtClean="0"/>
              <a:t> </a:t>
            </a:r>
            <a:r>
              <a:rPr lang="fi-FI" dirty="0" err="1" smtClean="0"/>
              <a:t>om</a:t>
            </a:r>
            <a:r>
              <a:rPr lang="fi-FI" dirty="0" smtClean="0"/>
              <a:t> </a:t>
            </a:r>
            <a:r>
              <a:rPr lang="fi-FI" dirty="0" err="1" smtClean="0"/>
              <a:t>till</a:t>
            </a:r>
            <a:r>
              <a:rPr lang="fi-FI" dirty="0" smtClean="0"/>
              <a:t> </a:t>
            </a:r>
            <a:r>
              <a:rPr lang="fi-FI" dirty="0" err="1" smtClean="0"/>
              <a:t>exempel</a:t>
            </a:r>
            <a:r>
              <a:rPr lang="fi-FI" dirty="0" smtClean="0"/>
              <a:t> </a:t>
            </a:r>
            <a:r>
              <a:rPr lang="fi-FI" dirty="0" err="1" smtClean="0"/>
              <a:t>löner</a:t>
            </a:r>
            <a:r>
              <a:rPr lang="fi-FI" dirty="0" smtClean="0"/>
              <a:t>, </a:t>
            </a:r>
            <a:r>
              <a:rPr lang="fi-FI" dirty="0" err="1" smtClean="0"/>
              <a:t>arbetstider</a:t>
            </a:r>
            <a:r>
              <a:rPr lang="fi-FI" dirty="0" smtClean="0"/>
              <a:t> </a:t>
            </a:r>
            <a:r>
              <a:rPr lang="fi-FI" dirty="0" err="1" smtClean="0"/>
              <a:t>och</a:t>
            </a:r>
            <a:r>
              <a:rPr lang="fi-FI" dirty="0" smtClean="0"/>
              <a:t> </a:t>
            </a:r>
            <a:r>
              <a:rPr lang="fi-FI" dirty="0" err="1" smtClean="0"/>
              <a:t>arbetsuppgifter</a:t>
            </a:r>
            <a:r>
              <a:rPr lang="fi-FI" dirty="0" smtClean="0"/>
              <a:t>.</a:t>
            </a:r>
          </a:p>
          <a:p>
            <a:endParaRPr lang="fi-FI" dirty="0"/>
          </a:p>
          <a:p>
            <a:r>
              <a:rPr lang="fi-FI" u="sng" dirty="0" err="1" smtClean="0"/>
              <a:t>Prövotid</a:t>
            </a:r>
            <a:r>
              <a:rPr lang="fi-FI" dirty="0" smtClean="0"/>
              <a:t> = </a:t>
            </a:r>
            <a:r>
              <a:rPr lang="fi-FI" dirty="0" err="1" smtClean="0"/>
              <a:t>tid</a:t>
            </a:r>
            <a:r>
              <a:rPr lang="fi-FI" dirty="0" smtClean="0"/>
              <a:t> i </a:t>
            </a:r>
            <a:r>
              <a:rPr lang="fi-FI" dirty="0" err="1" smtClean="0"/>
              <a:t>början</a:t>
            </a:r>
            <a:r>
              <a:rPr lang="fi-FI" dirty="0" smtClean="0"/>
              <a:t> av </a:t>
            </a:r>
            <a:r>
              <a:rPr lang="fi-FI" dirty="0" err="1" smtClean="0"/>
              <a:t>arbetsförhållandet</a:t>
            </a:r>
            <a:r>
              <a:rPr lang="fi-FI" dirty="0" smtClean="0"/>
              <a:t> </a:t>
            </a:r>
            <a:r>
              <a:rPr lang="fi-FI" dirty="0" err="1" smtClean="0"/>
              <a:t>då</a:t>
            </a:r>
            <a:r>
              <a:rPr lang="fi-FI" dirty="0" smtClean="0"/>
              <a:t> </a:t>
            </a:r>
            <a:r>
              <a:rPr lang="fi-FI" dirty="0" err="1" smtClean="0"/>
              <a:t>både</a:t>
            </a:r>
            <a:r>
              <a:rPr lang="fi-FI" dirty="0" smtClean="0"/>
              <a:t> </a:t>
            </a:r>
            <a:r>
              <a:rPr lang="fi-FI" dirty="0" err="1" smtClean="0"/>
              <a:t>arbetsgivaren</a:t>
            </a:r>
            <a:r>
              <a:rPr lang="fi-FI" dirty="0" smtClean="0"/>
              <a:t> </a:t>
            </a:r>
            <a:r>
              <a:rPr lang="fi-FI" dirty="0" err="1" smtClean="0"/>
              <a:t>och</a:t>
            </a:r>
            <a:r>
              <a:rPr lang="fi-FI" dirty="0" smtClean="0"/>
              <a:t> </a:t>
            </a:r>
            <a:r>
              <a:rPr lang="fi-FI" dirty="0" err="1" smtClean="0"/>
              <a:t>arbetstagaren</a:t>
            </a:r>
            <a:r>
              <a:rPr lang="fi-FI" dirty="0" smtClean="0"/>
              <a:t> </a:t>
            </a:r>
            <a:r>
              <a:rPr lang="fi-FI" u="sng" dirty="0" err="1" smtClean="0"/>
              <a:t>kan</a:t>
            </a:r>
            <a:r>
              <a:rPr lang="fi-FI" u="sng" dirty="0" smtClean="0"/>
              <a:t> </a:t>
            </a:r>
            <a:r>
              <a:rPr lang="fi-FI" u="sng" dirty="0" err="1" smtClean="0"/>
              <a:t>avsluta</a:t>
            </a:r>
            <a:r>
              <a:rPr lang="fi-FI" dirty="0" smtClean="0"/>
              <a:t> </a:t>
            </a:r>
            <a:r>
              <a:rPr lang="fi-FI" dirty="0" err="1" smtClean="0"/>
              <a:t>arbetsförhållandet</a:t>
            </a:r>
            <a:r>
              <a:rPr lang="fi-FI" dirty="0" smtClean="0"/>
              <a:t> </a:t>
            </a:r>
            <a:r>
              <a:rPr lang="fi-FI" u="sng" dirty="0" err="1" smtClean="0"/>
              <a:t>utan</a:t>
            </a:r>
            <a:r>
              <a:rPr lang="fi-FI" u="sng" dirty="0" smtClean="0"/>
              <a:t> </a:t>
            </a:r>
            <a:r>
              <a:rPr lang="fi-FI" u="sng" dirty="0" err="1" smtClean="0"/>
              <a:t>uppsägningstid</a:t>
            </a:r>
            <a:r>
              <a:rPr lang="fi-FI" u="sng" dirty="0" smtClean="0"/>
              <a:t>.</a:t>
            </a:r>
          </a:p>
          <a:p>
            <a:endParaRPr lang="fi-FI" dirty="0"/>
          </a:p>
          <a:p>
            <a:r>
              <a:rPr lang="fi-FI" u="sng" dirty="0" err="1" smtClean="0"/>
              <a:t>Kollektivavtal</a:t>
            </a:r>
            <a:r>
              <a:rPr lang="fi-FI" dirty="0" smtClean="0"/>
              <a:t> = </a:t>
            </a:r>
            <a:r>
              <a:rPr lang="fi-FI" dirty="0" err="1" smtClean="0"/>
              <a:t>avtal</a:t>
            </a:r>
            <a:r>
              <a:rPr lang="fi-FI" dirty="0" smtClean="0"/>
              <a:t> </a:t>
            </a:r>
            <a:r>
              <a:rPr lang="fi-FI" dirty="0" err="1" smtClean="0"/>
              <a:t>mellan</a:t>
            </a:r>
            <a:r>
              <a:rPr lang="fi-FI" dirty="0" smtClean="0"/>
              <a:t> en </a:t>
            </a:r>
            <a:r>
              <a:rPr lang="fi-FI" u="sng" dirty="0" err="1" smtClean="0"/>
              <a:t>arbetstagarorganisation</a:t>
            </a:r>
            <a:r>
              <a:rPr lang="fi-FI" dirty="0" smtClean="0"/>
              <a:t> </a:t>
            </a:r>
            <a:r>
              <a:rPr lang="fi-FI" dirty="0" err="1" smtClean="0"/>
              <a:t>och</a:t>
            </a:r>
            <a:r>
              <a:rPr lang="fi-FI" dirty="0" smtClean="0"/>
              <a:t> en </a:t>
            </a:r>
            <a:r>
              <a:rPr lang="fi-FI" u="sng" dirty="0" err="1" smtClean="0"/>
              <a:t>arbetsgivarorganisation</a:t>
            </a:r>
            <a:r>
              <a:rPr lang="fi-FI" dirty="0" smtClean="0"/>
              <a:t> </a:t>
            </a:r>
            <a:r>
              <a:rPr lang="fi-FI" dirty="0" err="1" smtClean="0"/>
              <a:t>om</a:t>
            </a:r>
            <a:r>
              <a:rPr lang="fi-FI" dirty="0" smtClean="0"/>
              <a:t> </a:t>
            </a:r>
            <a:r>
              <a:rPr lang="fi-FI" u="sng" dirty="0" err="1" smtClean="0"/>
              <a:t>branschens</a:t>
            </a:r>
            <a:r>
              <a:rPr lang="fi-FI" u="sng" dirty="0" smtClean="0"/>
              <a:t> </a:t>
            </a:r>
            <a:r>
              <a:rPr lang="fi-FI" u="sng" dirty="0" err="1" smtClean="0"/>
              <a:t>arbetsvillkor</a:t>
            </a:r>
            <a:r>
              <a:rPr lang="fi-FI" dirty="0" smtClean="0"/>
              <a:t>, </a:t>
            </a:r>
            <a:r>
              <a:rPr lang="fi-FI" dirty="0" err="1" smtClean="0"/>
              <a:t>som</a:t>
            </a:r>
            <a:r>
              <a:rPr lang="fi-FI" dirty="0" smtClean="0"/>
              <a:t> </a:t>
            </a:r>
            <a:r>
              <a:rPr lang="fi-FI" dirty="0" err="1" smtClean="0"/>
              <a:t>löner</a:t>
            </a:r>
            <a:r>
              <a:rPr lang="fi-FI" dirty="0" smtClean="0"/>
              <a:t>, </a:t>
            </a:r>
            <a:r>
              <a:rPr lang="fi-FI" dirty="0" err="1" smtClean="0"/>
              <a:t>arbetstider</a:t>
            </a:r>
            <a:r>
              <a:rPr lang="fi-FI" dirty="0" smtClean="0"/>
              <a:t>, </a:t>
            </a:r>
            <a:r>
              <a:rPr lang="fi-FI" dirty="0" err="1" smtClean="0"/>
              <a:t>semestrar</a:t>
            </a:r>
            <a:r>
              <a:rPr lang="fi-FI" dirty="0" smtClean="0"/>
              <a:t> </a:t>
            </a:r>
            <a:r>
              <a:rPr lang="fi-FI" dirty="0" err="1" smtClean="0"/>
              <a:t>m.m</a:t>
            </a:r>
            <a:r>
              <a:rPr lang="fi-FI" dirty="0" smtClean="0"/>
              <a:t>. (</a:t>
            </a:r>
            <a:r>
              <a:rPr lang="fi-FI" dirty="0" err="1" smtClean="0"/>
              <a:t>jämför</a:t>
            </a:r>
            <a:r>
              <a:rPr lang="fi-FI" dirty="0" smtClean="0"/>
              <a:t> </a:t>
            </a:r>
            <a:r>
              <a:rPr lang="fi-FI" dirty="0" err="1" smtClean="0"/>
              <a:t>med</a:t>
            </a:r>
            <a:r>
              <a:rPr lang="fi-FI" dirty="0" smtClean="0"/>
              <a:t> </a:t>
            </a:r>
            <a:r>
              <a:rPr lang="fi-FI" u="sng" dirty="0" err="1" smtClean="0"/>
              <a:t>lokalt</a:t>
            </a:r>
            <a:r>
              <a:rPr lang="fi-FI" u="sng" dirty="0" smtClean="0"/>
              <a:t> </a:t>
            </a:r>
            <a:r>
              <a:rPr lang="fi-FI" u="sng" dirty="0" err="1" smtClean="0"/>
              <a:t>avtal</a:t>
            </a:r>
            <a:r>
              <a:rPr lang="fi-FI" dirty="0" smtClean="0"/>
              <a:t>!)</a:t>
            </a:r>
          </a:p>
          <a:p>
            <a:endParaRPr lang="fi-FI" dirty="0"/>
          </a:p>
          <a:p>
            <a:r>
              <a:rPr lang="fi-FI" u="sng" dirty="0" err="1" smtClean="0"/>
              <a:t>Uppsägningstid</a:t>
            </a:r>
            <a:r>
              <a:rPr lang="fi-FI" dirty="0" smtClean="0"/>
              <a:t>: </a:t>
            </a:r>
            <a:r>
              <a:rPr lang="fi-FI" u="sng" dirty="0" err="1" smtClean="0"/>
              <a:t>övergångsperiod</a:t>
            </a:r>
            <a:r>
              <a:rPr lang="fi-FI" dirty="0" smtClean="0"/>
              <a:t> </a:t>
            </a:r>
            <a:r>
              <a:rPr lang="fi-FI" dirty="0" err="1" smtClean="0"/>
              <a:t>då</a:t>
            </a:r>
            <a:r>
              <a:rPr lang="fi-FI" dirty="0" smtClean="0"/>
              <a:t> </a:t>
            </a:r>
            <a:r>
              <a:rPr lang="fi-FI" dirty="0" err="1" smtClean="0"/>
              <a:t>man</a:t>
            </a:r>
            <a:r>
              <a:rPr lang="fi-FI" dirty="0" smtClean="0"/>
              <a:t> </a:t>
            </a:r>
            <a:r>
              <a:rPr lang="fi-FI" u="sng" dirty="0" err="1" smtClean="0"/>
              <a:t>säger</a:t>
            </a:r>
            <a:r>
              <a:rPr lang="fi-FI" u="sng" dirty="0" smtClean="0"/>
              <a:t> </a:t>
            </a:r>
            <a:r>
              <a:rPr lang="fi-FI" u="sng" dirty="0" err="1" smtClean="0"/>
              <a:t>upp</a:t>
            </a:r>
            <a:r>
              <a:rPr lang="fi-FI" u="sng" dirty="0" smtClean="0"/>
              <a:t> </a:t>
            </a:r>
            <a:r>
              <a:rPr lang="fi-FI" u="sng" dirty="0" err="1" smtClean="0"/>
              <a:t>sig</a:t>
            </a:r>
            <a:r>
              <a:rPr lang="fi-FI" dirty="0" smtClean="0"/>
              <a:t> </a:t>
            </a:r>
            <a:r>
              <a:rPr lang="fi-FI" dirty="0" err="1" smtClean="0"/>
              <a:t>eller</a:t>
            </a:r>
            <a:r>
              <a:rPr lang="fi-FI" dirty="0" smtClean="0"/>
              <a:t> </a:t>
            </a:r>
            <a:r>
              <a:rPr lang="fi-FI" dirty="0" err="1" smtClean="0"/>
              <a:t>blir</a:t>
            </a:r>
            <a:r>
              <a:rPr lang="fi-FI" dirty="0" smtClean="0"/>
              <a:t> </a:t>
            </a:r>
            <a:r>
              <a:rPr lang="fi-FI" u="sng" dirty="0" err="1" smtClean="0"/>
              <a:t>uppsagd</a:t>
            </a:r>
            <a:r>
              <a:rPr lang="fi-FI" dirty="0" smtClean="0"/>
              <a:t>. Det </a:t>
            </a:r>
            <a:r>
              <a:rPr lang="fi-FI" dirty="0" err="1" smtClean="0"/>
              <a:t>ska</a:t>
            </a:r>
            <a:r>
              <a:rPr lang="fi-FI" dirty="0" smtClean="0"/>
              <a:t> </a:t>
            </a:r>
            <a:r>
              <a:rPr lang="fi-FI" dirty="0" err="1" smtClean="0"/>
              <a:t>finnas</a:t>
            </a:r>
            <a:r>
              <a:rPr lang="fi-FI" dirty="0" smtClean="0"/>
              <a:t> </a:t>
            </a:r>
            <a:r>
              <a:rPr lang="fi-FI" dirty="0" err="1" smtClean="0"/>
              <a:t>tid</a:t>
            </a:r>
            <a:r>
              <a:rPr lang="fi-FI" dirty="0" smtClean="0"/>
              <a:t> </a:t>
            </a:r>
            <a:r>
              <a:rPr lang="fi-FI" dirty="0" err="1" smtClean="0"/>
              <a:t>till</a:t>
            </a:r>
            <a:r>
              <a:rPr lang="fi-FI" dirty="0" smtClean="0"/>
              <a:t> </a:t>
            </a:r>
            <a:r>
              <a:rPr lang="fi-FI" dirty="0" err="1" smtClean="0"/>
              <a:t>att</a:t>
            </a:r>
            <a:r>
              <a:rPr lang="fi-FI" dirty="0" smtClean="0"/>
              <a:t> </a:t>
            </a:r>
            <a:r>
              <a:rPr lang="fi-FI" dirty="0" err="1" smtClean="0"/>
              <a:t>söka</a:t>
            </a:r>
            <a:r>
              <a:rPr lang="fi-FI" dirty="0" smtClean="0"/>
              <a:t> ett </a:t>
            </a:r>
            <a:r>
              <a:rPr lang="fi-FI" dirty="0" err="1" smtClean="0"/>
              <a:t>nytt</a:t>
            </a:r>
            <a:r>
              <a:rPr lang="fi-FI" dirty="0" smtClean="0"/>
              <a:t> </a:t>
            </a:r>
            <a:r>
              <a:rPr lang="fi-FI" dirty="0" err="1" smtClean="0"/>
              <a:t>arbete</a:t>
            </a:r>
            <a:r>
              <a:rPr lang="fi-FI" dirty="0" smtClean="0"/>
              <a:t> </a:t>
            </a:r>
            <a:r>
              <a:rPr lang="fi-FI" dirty="0" err="1" smtClean="0"/>
              <a:t>eller</a:t>
            </a:r>
            <a:r>
              <a:rPr lang="fi-FI" dirty="0" smtClean="0"/>
              <a:t> </a:t>
            </a:r>
            <a:r>
              <a:rPr lang="fi-FI" dirty="0" err="1" smtClean="0"/>
              <a:t>hitta</a:t>
            </a:r>
            <a:r>
              <a:rPr lang="fi-FI" dirty="0" smtClean="0"/>
              <a:t> en ny </a:t>
            </a:r>
            <a:r>
              <a:rPr lang="fi-FI" dirty="0" err="1" smtClean="0"/>
              <a:t>arbetstagare</a:t>
            </a:r>
            <a:r>
              <a:rPr lang="fi-FI" dirty="0" smtClean="0"/>
              <a:t> </a:t>
            </a:r>
            <a:r>
              <a:rPr lang="fi-FI" dirty="0" err="1" smtClean="0"/>
              <a:t>så</a:t>
            </a:r>
            <a:r>
              <a:rPr lang="fi-FI" dirty="0" smtClean="0"/>
              <a:t> </a:t>
            </a:r>
            <a:r>
              <a:rPr lang="fi-FI" dirty="0" err="1" smtClean="0"/>
              <a:t>uppsägningstiden</a:t>
            </a:r>
            <a:r>
              <a:rPr lang="fi-FI" dirty="0" smtClean="0"/>
              <a:t> </a:t>
            </a:r>
            <a:r>
              <a:rPr lang="fi-FI" u="sng" dirty="0" err="1" smtClean="0"/>
              <a:t>skyddar</a:t>
            </a:r>
            <a:r>
              <a:rPr lang="fi-FI" u="sng" dirty="0" smtClean="0"/>
              <a:t> </a:t>
            </a:r>
            <a:r>
              <a:rPr lang="fi-FI" u="sng" dirty="0" err="1" smtClean="0"/>
              <a:t>båda</a:t>
            </a:r>
            <a:r>
              <a:rPr lang="fi-FI" u="sng" dirty="0" smtClean="0"/>
              <a:t> </a:t>
            </a:r>
            <a:r>
              <a:rPr lang="fi-FI" u="sng" dirty="0" err="1" smtClean="0"/>
              <a:t>parter</a:t>
            </a:r>
            <a:r>
              <a:rPr lang="fi-FI" dirty="0" smtClean="0"/>
              <a:t>. </a:t>
            </a:r>
            <a:r>
              <a:rPr lang="fi-FI" dirty="0" err="1" smtClean="0"/>
              <a:t>Uppsägningstiden</a:t>
            </a:r>
            <a:r>
              <a:rPr lang="fi-FI" dirty="0" smtClean="0"/>
              <a:t> </a:t>
            </a:r>
            <a:r>
              <a:rPr lang="fi-FI" u="sng" dirty="0" err="1" smtClean="0"/>
              <a:t>beror</a:t>
            </a:r>
            <a:r>
              <a:rPr lang="fi-FI" u="sng" dirty="0" smtClean="0"/>
              <a:t> </a:t>
            </a:r>
            <a:r>
              <a:rPr lang="fi-FI" u="sng" dirty="0" err="1" smtClean="0"/>
              <a:t>på</a:t>
            </a:r>
            <a:r>
              <a:rPr lang="fi-FI" u="sng" dirty="0" smtClean="0"/>
              <a:t> </a:t>
            </a:r>
            <a:r>
              <a:rPr lang="fi-FI" u="sng" dirty="0" err="1" smtClean="0"/>
              <a:t>arbetsförhållandets</a:t>
            </a:r>
            <a:r>
              <a:rPr lang="fi-FI" u="sng" dirty="0" smtClean="0"/>
              <a:t> </a:t>
            </a:r>
            <a:r>
              <a:rPr lang="fi-FI" u="sng" dirty="0" err="1" smtClean="0"/>
              <a:t>längd</a:t>
            </a:r>
            <a:r>
              <a:rPr lang="fi-FI" dirty="0" smtClean="0"/>
              <a:t>.</a:t>
            </a:r>
            <a:endParaRPr lang="fi-FI" dirty="0"/>
          </a:p>
        </p:txBody>
      </p:sp>
    </p:spTree>
    <p:extLst>
      <p:ext uri="{BB962C8B-B14F-4D97-AF65-F5344CB8AC3E}">
        <p14:creationId xmlns="" xmlns:p14="http://schemas.microsoft.com/office/powerpoint/2010/main" val="23155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Företagande och förtag</a:t>
            </a:r>
            <a:endParaRPr lang="sv-FI"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556792"/>
            <a:ext cx="2076450" cy="2200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0152" y="1556792"/>
            <a:ext cx="2951607" cy="2312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7784" y="3943350"/>
            <a:ext cx="3238500" cy="2914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dirty="0" err="1" smtClean="0"/>
              <a:t>Vilka</a:t>
            </a:r>
            <a:r>
              <a:rPr lang="fi-FI" dirty="0" smtClean="0"/>
              <a:t> </a:t>
            </a:r>
            <a:r>
              <a:rPr lang="fi-FI" dirty="0" err="1" smtClean="0"/>
              <a:t>egenskaper</a:t>
            </a:r>
            <a:r>
              <a:rPr lang="fi-FI" dirty="0" smtClean="0"/>
              <a:t> </a:t>
            </a:r>
            <a:r>
              <a:rPr lang="fi-FI" dirty="0" err="1" smtClean="0"/>
              <a:t>måste</a:t>
            </a:r>
            <a:r>
              <a:rPr lang="fi-FI" dirty="0" smtClean="0"/>
              <a:t> en </a:t>
            </a:r>
            <a:r>
              <a:rPr lang="fi-FI" dirty="0" err="1" smtClean="0"/>
              <a:t>företagare</a:t>
            </a:r>
            <a:r>
              <a:rPr lang="fi-FI" dirty="0" smtClean="0"/>
              <a:t> ha?</a:t>
            </a:r>
            <a:endParaRPr lang="sv-SE" dirty="0"/>
          </a:p>
        </p:txBody>
      </p:sp>
      <p:sp>
        <p:nvSpPr>
          <p:cNvPr id="3" name="Platshållare för innehåll 2"/>
          <p:cNvSpPr>
            <a:spLocks noGrp="1"/>
          </p:cNvSpPr>
          <p:nvPr>
            <p:ph sz="quarter" idx="1"/>
          </p:nvPr>
        </p:nvSpPr>
        <p:spPr/>
        <p:txBody>
          <a:bodyPr/>
          <a:lstStyle/>
          <a:p>
            <a:endParaRPr lang="sv-SE"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2492896"/>
            <a:ext cx="5570220" cy="33939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07276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företagsformer</a:t>
            </a:r>
            <a:endParaRPr lang="sv-FI" dirty="0"/>
          </a:p>
        </p:txBody>
      </p:sp>
      <p:sp>
        <p:nvSpPr>
          <p:cNvPr id="3" name="Platshållare för innehåll 2"/>
          <p:cNvSpPr>
            <a:spLocks noGrp="1"/>
          </p:cNvSpPr>
          <p:nvPr>
            <p:ph sz="quarter" idx="1"/>
          </p:nvPr>
        </p:nvSpPr>
        <p:spPr/>
        <p:txBody>
          <a:bodyPr/>
          <a:lstStyle/>
          <a:p>
            <a:r>
              <a:rPr lang="sv-FI" dirty="0" smtClean="0"/>
              <a:t>Firma, enskild näringsidkare</a:t>
            </a:r>
          </a:p>
          <a:p>
            <a:endParaRPr lang="sv-FI" dirty="0" smtClean="0"/>
          </a:p>
          <a:p>
            <a:r>
              <a:rPr lang="sv-FI" dirty="0" smtClean="0"/>
              <a:t>Öppet bolag</a:t>
            </a:r>
          </a:p>
          <a:p>
            <a:endParaRPr lang="sv-FI" dirty="0" smtClean="0"/>
          </a:p>
          <a:p>
            <a:r>
              <a:rPr lang="sv-FI" dirty="0" smtClean="0"/>
              <a:t>Kommanditbolag</a:t>
            </a:r>
          </a:p>
          <a:p>
            <a:endParaRPr lang="sv-FI" dirty="0" smtClean="0"/>
          </a:p>
          <a:p>
            <a:r>
              <a:rPr lang="sv-FI" dirty="0" smtClean="0"/>
              <a:t>Aktiebolag</a:t>
            </a:r>
          </a:p>
          <a:p>
            <a:endParaRPr lang="sv-FI" dirty="0" smtClean="0"/>
          </a:p>
          <a:p>
            <a:r>
              <a:rPr lang="sv-FI" dirty="0" smtClean="0"/>
              <a:t>Andelslag</a:t>
            </a:r>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pengar</a:t>
            </a:r>
            <a:endParaRPr lang="sv-FI" dirty="0"/>
          </a:p>
        </p:txBody>
      </p:sp>
      <p:sp>
        <p:nvSpPr>
          <p:cNvPr id="3" name="Platshållare för innehåll 2"/>
          <p:cNvSpPr>
            <a:spLocks noGrp="1"/>
          </p:cNvSpPr>
          <p:nvPr>
            <p:ph sz="quarter" idx="1"/>
          </p:nvPr>
        </p:nvSpPr>
        <p:spPr/>
        <p:txBody>
          <a:bodyPr/>
          <a:lstStyle/>
          <a:p>
            <a:r>
              <a:rPr lang="sv-FI" dirty="0" smtClean="0"/>
              <a:t>Funktion:</a:t>
            </a:r>
          </a:p>
          <a:p>
            <a:endParaRPr lang="sv-FI" dirty="0" smtClean="0"/>
          </a:p>
          <a:p>
            <a:pPr lvl="1"/>
            <a:r>
              <a:rPr lang="sv-FI" dirty="0" smtClean="0"/>
              <a:t>Bytesmedel</a:t>
            </a:r>
          </a:p>
          <a:p>
            <a:pPr lvl="1"/>
            <a:endParaRPr lang="sv-FI" dirty="0" smtClean="0"/>
          </a:p>
          <a:p>
            <a:pPr lvl="1"/>
            <a:r>
              <a:rPr lang="sv-FI" dirty="0" smtClean="0"/>
              <a:t>Värdemätare</a:t>
            </a:r>
          </a:p>
          <a:p>
            <a:pPr lvl="1"/>
            <a:endParaRPr lang="sv-FI" dirty="0" smtClean="0"/>
          </a:p>
          <a:p>
            <a:pPr lvl="1"/>
            <a:r>
              <a:rPr lang="sv-FI" dirty="0" err="1" smtClean="0"/>
              <a:t>Värdebevarare</a:t>
            </a:r>
            <a:r>
              <a:rPr lang="sv-FI" dirty="0" smtClean="0"/>
              <a:t> </a:t>
            </a:r>
            <a:endParaRPr lang="sv-FI"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2276872"/>
            <a:ext cx="3462528" cy="2596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Konsumera eller spara?</a:t>
            </a:r>
            <a:endParaRPr lang="sv-FI" dirty="0"/>
          </a:p>
        </p:txBody>
      </p:sp>
      <p:sp>
        <p:nvSpPr>
          <p:cNvPr id="3" name="Platshållare för innehåll 2"/>
          <p:cNvSpPr>
            <a:spLocks noGrp="1"/>
          </p:cNvSpPr>
          <p:nvPr>
            <p:ph sz="quarter" idx="1"/>
          </p:nvPr>
        </p:nvSpPr>
        <p:spPr/>
        <p:txBody>
          <a:bodyPr/>
          <a:lstStyle/>
          <a:p>
            <a:r>
              <a:rPr lang="sv-FI" u="sng" dirty="0" smtClean="0"/>
              <a:t>Inkomster</a:t>
            </a:r>
            <a:r>
              <a:rPr lang="sv-FI" dirty="0" smtClean="0"/>
              <a:t> och </a:t>
            </a:r>
            <a:r>
              <a:rPr lang="sv-FI" u="sng" dirty="0" smtClean="0"/>
              <a:t>utgifter</a:t>
            </a:r>
            <a:r>
              <a:rPr lang="sv-FI" dirty="0" smtClean="0"/>
              <a:t> bör vara </a:t>
            </a:r>
            <a:r>
              <a:rPr lang="sv-FI" u="sng" dirty="0" smtClean="0"/>
              <a:t>i balans</a:t>
            </a:r>
          </a:p>
          <a:p>
            <a:pPr lvl="1"/>
            <a:endParaRPr lang="sv-FI" u="sng" dirty="0" smtClean="0"/>
          </a:p>
          <a:p>
            <a:pPr lvl="1"/>
            <a:r>
              <a:rPr lang="sv-FI" u="sng" dirty="0" smtClean="0"/>
              <a:t>Fasta och rörliga kostnader</a:t>
            </a:r>
            <a:r>
              <a:rPr lang="sv-FI" dirty="0" smtClean="0"/>
              <a:t> bör beaktas</a:t>
            </a:r>
            <a:endParaRPr lang="sv-FI" u="sng" dirty="0"/>
          </a:p>
        </p:txBody>
      </p:sp>
      <p:pic>
        <p:nvPicPr>
          <p:cNvPr id="4" name="Bildobjekt 3" descr="163.jpg"/>
          <p:cNvPicPr>
            <a:picLocks noChangeAspect="1"/>
          </p:cNvPicPr>
          <p:nvPr/>
        </p:nvPicPr>
        <p:blipFill>
          <a:blip r:embed="rId2" cstate="print"/>
          <a:stretch>
            <a:fillRect/>
          </a:stretch>
        </p:blipFill>
        <p:spPr>
          <a:xfrm>
            <a:off x="395536" y="3573016"/>
            <a:ext cx="3011805" cy="2580704"/>
          </a:xfrm>
          <a:prstGeom prst="rect">
            <a:avLst/>
          </a:prstGeom>
        </p:spPr>
      </p:pic>
      <p:pic>
        <p:nvPicPr>
          <p:cNvPr id="5" name="Bildobjekt 4" descr="image.jpg"/>
          <p:cNvPicPr>
            <a:picLocks noChangeAspect="1"/>
          </p:cNvPicPr>
          <p:nvPr/>
        </p:nvPicPr>
        <p:blipFill>
          <a:blip r:embed="rId3" cstate="print"/>
          <a:stretch>
            <a:fillRect/>
          </a:stretch>
        </p:blipFill>
        <p:spPr>
          <a:xfrm>
            <a:off x="4716016" y="3372041"/>
            <a:ext cx="2596515" cy="3485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Kontant, med kort eller på kredit?</a:t>
            </a:r>
            <a:endParaRPr lang="sv-FI" dirty="0"/>
          </a:p>
        </p:txBody>
      </p:sp>
      <p:sp>
        <p:nvSpPr>
          <p:cNvPr id="3" name="Platshållare för innehåll 2"/>
          <p:cNvSpPr>
            <a:spLocks noGrp="1"/>
          </p:cNvSpPr>
          <p:nvPr>
            <p:ph sz="quarter" idx="1"/>
          </p:nvPr>
        </p:nvSpPr>
        <p:spPr/>
        <p:txBody>
          <a:bodyPr/>
          <a:lstStyle/>
          <a:p>
            <a:r>
              <a:rPr lang="sv-FI" dirty="0" smtClean="0"/>
              <a:t>Man kan betala:</a:t>
            </a:r>
          </a:p>
          <a:p>
            <a:endParaRPr lang="sv-FI" dirty="0" smtClean="0"/>
          </a:p>
          <a:p>
            <a:pPr lvl="1"/>
            <a:r>
              <a:rPr lang="sv-FI" u="sng" dirty="0" smtClean="0"/>
              <a:t>Kontant</a:t>
            </a:r>
          </a:p>
          <a:p>
            <a:pPr lvl="1"/>
            <a:r>
              <a:rPr lang="sv-FI" dirty="0" smtClean="0"/>
              <a:t>Med </a:t>
            </a:r>
            <a:r>
              <a:rPr lang="sv-FI" u="sng" dirty="0" smtClean="0"/>
              <a:t>kontantkort</a:t>
            </a:r>
          </a:p>
          <a:p>
            <a:pPr lvl="1"/>
            <a:r>
              <a:rPr lang="sv-FI" dirty="0" smtClean="0"/>
              <a:t>Med </a:t>
            </a:r>
            <a:r>
              <a:rPr lang="sv-FI" u="sng" dirty="0" smtClean="0"/>
              <a:t>kreditkort</a:t>
            </a:r>
          </a:p>
          <a:p>
            <a:pPr lvl="1"/>
            <a:r>
              <a:rPr lang="sv-FI" dirty="0" smtClean="0"/>
              <a:t>På </a:t>
            </a:r>
            <a:r>
              <a:rPr lang="sv-FI" u="sng" dirty="0" smtClean="0"/>
              <a:t>avbetalning</a:t>
            </a:r>
            <a:endParaRPr lang="sv-FI" dirty="0" smtClean="0"/>
          </a:p>
          <a:p>
            <a:pPr lvl="1"/>
            <a:r>
              <a:rPr lang="sv-FI" dirty="0" smtClean="0"/>
              <a:t>Via </a:t>
            </a:r>
            <a:r>
              <a:rPr lang="sv-FI" u="sng" dirty="0" smtClean="0"/>
              <a:t>nätbanken</a:t>
            </a:r>
            <a:endParaRPr lang="sv-FI" dirty="0" smtClean="0"/>
          </a:p>
          <a:p>
            <a:pPr lvl="1"/>
            <a:r>
              <a:rPr lang="sv-FI" dirty="0" smtClean="0"/>
              <a:t>Med </a:t>
            </a:r>
            <a:r>
              <a:rPr lang="sv-FI" u="sng" dirty="0" smtClean="0"/>
              <a:t>mobiltelefonen</a:t>
            </a:r>
            <a:endParaRPr lang="sv-FI" dirty="0"/>
          </a:p>
        </p:txBody>
      </p:sp>
      <p:pic>
        <p:nvPicPr>
          <p:cNvPr id="4" name="Bildobjekt 3" descr="Visa_Electron.svg.png"/>
          <p:cNvPicPr>
            <a:picLocks noChangeAspect="1"/>
          </p:cNvPicPr>
          <p:nvPr/>
        </p:nvPicPr>
        <p:blipFill>
          <a:blip r:embed="rId2" cstate="print"/>
          <a:stretch>
            <a:fillRect/>
          </a:stretch>
        </p:blipFill>
        <p:spPr>
          <a:xfrm>
            <a:off x="4860032" y="4293096"/>
            <a:ext cx="3657600" cy="2323148"/>
          </a:xfrm>
          <a:prstGeom prst="rect">
            <a:avLst/>
          </a:prstGeom>
        </p:spPr>
      </p:pic>
      <p:pic>
        <p:nvPicPr>
          <p:cNvPr id="5" name="Bildobjekt 4" descr="kontant-euro-14030630.jpg"/>
          <p:cNvPicPr>
            <a:picLocks noChangeAspect="1"/>
          </p:cNvPicPr>
          <p:nvPr/>
        </p:nvPicPr>
        <p:blipFill>
          <a:blip r:embed="rId3" cstate="print"/>
          <a:stretch>
            <a:fillRect/>
          </a:stretch>
        </p:blipFill>
        <p:spPr>
          <a:xfrm>
            <a:off x="4932040" y="1700808"/>
            <a:ext cx="3302000" cy="243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Konsumtion och reklam</a:t>
            </a:r>
            <a:endParaRPr lang="sv-FI" dirty="0"/>
          </a:p>
        </p:txBody>
      </p:sp>
      <p:pic>
        <p:nvPicPr>
          <p:cNvPr id="4" name="Platshållare för innehåll 3" descr="kundvagn_prylar.jpg"/>
          <p:cNvPicPr>
            <a:picLocks noGrp="1" noChangeAspect="1"/>
          </p:cNvPicPr>
          <p:nvPr>
            <p:ph sz="quarter" idx="1"/>
          </p:nvPr>
        </p:nvPicPr>
        <p:blipFill>
          <a:blip r:embed="rId2" cstate="print"/>
          <a:stretch>
            <a:fillRect/>
          </a:stretch>
        </p:blipFill>
        <p:spPr>
          <a:xfrm>
            <a:off x="1115616" y="2060848"/>
            <a:ext cx="6715125" cy="34956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FI" dirty="0" smtClean="0"/>
              <a:t>Viktiga begrepp</a:t>
            </a:r>
            <a:endParaRPr lang="sv-FI" dirty="0"/>
          </a:p>
        </p:txBody>
      </p:sp>
      <p:sp>
        <p:nvSpPr>
          <p:cNvPr id="3" name="Platshållare för innehåll 2"/>
          <p:cNvSpPr>
            <a:spLocks noGrp="1"/>
          </p:cNvSpPr>
          <p:nvPr>
            <p:ph sz="quarter" idx="1"/>
          </p:nvPr>
        </p:nvSpPr>
        <p:spPr/>
        <p:txBody>
          <a:bodyPr/>
          <a:lstStyle/>
          <a:p>
            <a:r>
              <a:rPr lang="sv-FI" u="sng" dirty="0" smtClean="0"/>
              <a:t>Konsumtion</a:t>
            </a:r>
            <a:r>
              <a:rPr lang="sv-FI" dirty="0" smtClean="0"/>
              <a:t> = köp av vara eller tjänst</a:t>
            </a:r>
          </a:p>
          <a:p>
            <a:endParaRPr lang="sv-FI" dirty="0" smtClean="0"/>
          </a:p>
          <a:p>
            <a:r>
              <a:rPr lang="sv-FI" u="sng" dirty="0" smtClean="0"/>
              <a:t>Konsumentskyddslagen</a:t>
            </a:r>
            <a:r>
              <a:rPr lang="sv-FI" dirty="0" smtClean="0"/>
              <a:t> = skyddar konsumentens rättigheter</a:t>
            </a:r>
          </a:p>
          <a:p>
            <a:pPr lvl="1"/>
            <a:r>
              <a:rPr lang="sv-FI" dirty="0" smtClean="0"/>
              <a:t>Konsumentrådgivaren</a:t>
            </a:r>
          </a:p>
          <a:p>
            <a:pPr lvl="1"/>
            <a:r>
              <a:rPr lang="sv-FI" dirty="0" smtClean="0"/>
              <a:t>Konsumenttvistenämnden</a:t>
            </a:r>
          </a:p>
          <a:p>
            <a:pPr lvl="1"/>
            <a:endParaRPr lang="sv-FI" dirty="0" smtClean="0"/>
          </a:p>
          <a:p>
            <a:r>
              <a:rPr lang="sv-FI" u="sng" dirty="0" smtClean="0"/>
              <a:t>Garanti</a:t>
            </a:r>
            <a:r>
              <a:rPr lang="sv-FI" dirty="0" smtClean="0"/>
              <a:t> = tidsbundet skydd för kvaliteten på en vara eller en tjänst som säljaren ger</a:t>
            </a:r>
          </a:p>
          <a:p>
            <a:endParaRPr lang="sv-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Att</a:t>
            </a:r>
            <a:r>
              <a:rPr lang="fi-FI" dirty="0" smtClean="0"/>
              <a:t> </a:t>
            </a:r>
            <a:r>
              <a:rPr lang="fi-FI" dirty="0" err="1" smtClean="0"/>
              <a:t>välja</a:t>
            </a:r>
            <a:r>
              <a:rPr lang="fi-FI" dirty="0" smtClean="0"/>
              <a:t> </a:t>
            </a:r>
            <a:r>
              <a:rPr lang="fi-FI" dirty="0" err="1" smtClean="0"/>
              <a:t>boendeform</a:t>
            </a:r>
            <a:endParaRPr lang="fi-FI"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988840"/>
            <a:ext cx="2827020" cy="18829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3968" y="1844824"/>
            <a:ext cx="3169539" cy="2016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39760" y="4149080"/>
            <a:ext cx="4343400" cy="26001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1225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6632"/>
            <a:ext cx="7467600" cy="792088"/>
          </a:xfrm>
        </p:spPr>
        <p:txBody>
          <a:bodyPr/>
          <a:lstStyle/>
          <a:p>
            <a:r>
              <a:rPr lang="fi-FI" dirty="0" err="1" smtClean="0"/>
              <a:t>Boendeformer</a:t>
            </a:r>
            <a:endParaRPr lang="fi-FI" dirty="0"/>
          </a:p>
        </p:txBody>
      </p:sp>
      <p:sp>
        <p:nvSpPr>
          <p:cNvPr id="3" name="Sisällön paikkamerkki 2"/>
          <p:cNvSpPr>
            <a:spLocks noGrp="1"/>
          </p:cNvSpPr>
          <p:nvPr>
            <p:ph sz="quarter" idx="1"/>
          </p:nvPr>
        </p:nvSpPr>
        <p:spPr>
          <a:xfrm>
            <a:off x="457200" y="1052736"/>
            <a:ext cx="7467600" cy="5421216"/>
          </a:xfrm>
        </p:spPr>
        <p:txBody>
          <a:bodyPr>
            <a:normAutofit/>
          </a:bodyPr>
          <a:lstStyle/>
          <a:p>
            <a:r>
              <a:rPr lang="fi-FI" dirty="0" smtClean="0"/>
              <a:t>Man </a:t>
            </a:r>
            <a:r>
              <a:rPr lang="fi-FI" dirty="0" err="1" smtClean="0"/>
              <a:t>kan</a:t>
            </a:r>
            <a:r>
              <a:rPr lang="fi-FI" dirty="0" smtClean="0"/>
              <a:t> </a:t>
            </a:r>
            <a:r>
              <a:rPr lang="fi-FI" dirty="0" err="1" smtClean="0"/>
              <a:t>bo</a:t>
            </a:r>
            <a:r>
              <a:rPr lang="fi-FI" dirty="0" smtClean="0"/>
              <a:t>:</a:t>
            </a:r>
          </a:p>
          <a:p>
            <a:endParaRPr lang="fi-FI" sz="2000" dirty="0"/>
          </a:p>
          <a:p>
            <a:pPr lvl="1"/>
            <a:r>
              <a:rPr lang="fi-FI" sz="2000" dirty="0" smtClean="0"/>
              <a:t>i en </a:t>
            </a:r>
            <a:r>
              <a:rPr lang="fi-FI" sz="2000" u="sng" dirty="0" err="1" smtClean="0"/>
              <a:t>hyresbostad</a:t>
            </a:r>
            <a:endParaRPr lang="fi-FI" sz="2000" u="sng" dirty="0" smtClean="0"/>
          </a:p>
          <a:p>
            <a:pPr lvl="2"/>
            <a:r>
              <a:rPr lang="fi-FI" sz="2000" dirty="0" err="1" smtClean="0"/>
              <a:t>man</a:t>
            </a:r>
            <a:r>
              <a:rPr lang="fi-FI" sz="2000" dirty="0" smtClean="0"/>
              <a:t> </a:t>
            </a:r>
            <a:r>
              <a:rPr lang="fi-FI" sz="2000" dirty="0" err="1" smtClean="0"/>
              <a:t>får</a:t>
            </a:r>
            <a:r>
              <a:rPr lang="fi-FI" sz="2000" dirty="0" smtClean="0"/>
              <a:t> </a:t>
            </a:r>
            <a:r>
              <a:rPr lang="fi-FI" sz="2000" dirty="0" err="1" smtClean="0"/>
              <a:t>använda</a:t>
            </a:r>
            <a:r>
              <a:rPr lang="fi-FI" sz="2000" dirty="0" smtClean="0"/>
              <a:t> </a:t>
            </a:r>
            <a:r>
              <a:rPr lang="fi-FI" sz="2000" dirty="0" err="1" smtClean="0"/>
              <a:t>bostaden</a:t>
            </a:r>
            <a:r>
              <a:rPr lang="fi-FI" sz="2000" dirty="0" smtClean="0"/>
              <a:t> </a:t>
            </a:r>
            <a:r>
              <a:rPr lang="fi-FI" sz="2000" dirty="0" err="1" smtClean="0"/>
              <a:t>mot</a:t>
            </a:r>
            <a:r>
              <a:rPr lang="fi-FI" sz="2000" dirty="0" smtClean="0"/>
              <a:t> </a:t>
            </a:r>
            <a:r>
              <a:rPr lang="fi-FI" sz="2000" dirty="0" err="1" smtClean="0"/>
              <a:t>att</a:t>
            </a:r>
            <a:r>
              <a:rPr lang="fi-FI" sz="2000" dirty="0" smtClean="0"/>
              <a:t> </a:t>
            </a:r>
            <a:r>
              <a:rPr lang="fi-FI" sz="2000" dirty="0" err="1" smtClean="0"/>
              <a:t>man</a:t>
            </a:r>
            <a:r>
              <a:rPr lang="fi-FI" sz="2000" dirty="0" smtClean="0"/>
              <a:t> </a:t>
            </a:r>
            <a:r>
              <a:rPr lang="fi-FI" sz="2000" dirty="0" err="1" smtClean="0"/>
              <a:t>betalar</a:t>
            </a:r>
            <a:r>
              <a:rPr lang="fi-FI" sz="2000" dirty="0" smtClean="0"/>
              <a:t> </a:t>
            </a:r>
            <a:r>
              <a:rPr lang="fi-FI" sz="2000" u="sng" dirty="0" err="1" smtClean="0"/>
              <a:t>hyra</a:t>
            </a:r>
            <a:endParaRPr lang="fi-FI" sz="2000" u="sng" dirty="0" smtClean="0"/>
          </a:p>
          <a:p>
            <a:pPr lvl="2"/>
            <a:r>
              <a:rPr lang="fi-FI" sz="2000" dirty="0" err="1" smtClean="0"/>
              <a:t>innebär</a:t>
            </a:r>
            <a:r>
              <a:rPr lang="fi-FI" sz="2000" dirty="0" smtClean="0"/>
              <a:t> </a:t>
            </a:r>
            <a:r>
              <a:rPr lang="fi-FI" sz="2000" u="sng" dirty="0" err="1" smtClean="0"/>
              <a:t>rättigheter</a:t>
            </a:r>
            <a:r>
              <a:rPr lang="fi-FI" sz="2000" dirty="0" smtClean="0"/>
              <a:t> </a:t>
            </a:r>
            <a:r>
              <a:rPr lang="fi-FI" sz="2000" dirty="0" err="1" smtClean="0"/>
              <a:t>och</a:t>
            </a:r>
            <a:r>
              <a:rPr lang="fi-FI" sz="2000" dirty="0" smtClean="0"/>
              <a:t> </a:t>
            </a:r>
            <a:r>
              <a:rPr lang="fi-FI" sz="2000" u="sng" dirty="0" err="1" smtClean="0"/>
              <a:t>skyldigheter</a:t>
            </a:r>
            <a:endParaRPr lang="fi-FI" sz="2000" dirty="0" smtClean="0"/>
          </a:p>
          <a:p>
            <a:pPr lvl="1"/>
            <a:endParaRPr lang="fi-FI" sz="2000" u="sng" dirty="0"/>
          </a:p>
          <a:p>
            <a:pPr lvl="1"/>
            <a:r>
              <a:rPr lang="fi-FI" sz="2000" dirty="0" smtClean="0"/>
              <a:t>i en </a:t>
            </a:r>
            <a:r>
              <a:rPr lang="fi-FI" sz="2000" u="sng" dirty="0" err="1" smtClean="0"/>
              <a:t>ägarbostad</a:t>
            </a:r>
            <a:r>
              <a:rPr lang="fi-FI" sz="2000" dirty="0"/>
              <a:t> </a:t>
            </a:r>
            <a:r>
              <a:rPr lang="fi-FI" sz="2000" dirty="0" smtClean="0"/>
              <a:t>= </a:t>
            </a:r>
            <a:r>
              <a:rPr lang="fi-FI" sz="2000" dirty="0" err="1" smtClean="0"/>
              <a:t>man</a:t>
            </a:r>
            <a:r>
              <a:rPr lang="fi-FI" sz="2000" dirty="0" smtClean="0"/>
              <a:t> </a:t>
            </a:r>
            <a:r>
              <a:rPr lang="fi-FI" sz="2000" dirty="0" err="1" smtClean="0"/>
              <a:t>äger</a:t>
            </a:r>
            <a:r>
              <a:rPr lang="fi-FI" sz="2000" dirty="0" smtClean="0"/>
              <a:t> </a:t>
            </a:r>
            <a:r>
              <a:rPr lang="fi-FI" sz="2000" dirty="0" err="1" smtClean="0"/>
              <a:t>bostaden</a:t>
            </a:r>
            <a:r>
              <a:rPr lang="fi-FI" sz="2000" dirty="0" smtClean="0"/>
              <a:t> </a:t>
            </a:r>
            <a:r>
              <a:rPr lang="fi-FI" sz="2000" dirty="0" err="1" smtClean="0"/>
              <a:t>själv</a:t>
            </a:r>
            <a:endParaRPr lang="fi-FI" sz="2000" dirty="0" smtClean="0"/>
          </a:p>
          <a:p>
            <a:pPr lvl="2"/>
            <a:r>
              <a:rPr lang="fi-FI" sz="2000" dirty="0" err="1"/>
              <a:t>o</a:t>
            </a:r>
            <a:r>
              <a:rPr lang="fi-FI" sz="2000" dirty="0" err="1" smtClean="0"/>
              <a:t>ftast</a:t>
            </a:r>
            <a:r>
              <a:rPr lang="fi-FI" sz="2000" dirty="0" smtClean="0"/>
              <a:t> ett </a:t>
            </a:r>
            <a:r>
              <a:rPr lang="fi-FI" sz="2000" u="sng" dirty="0" err="1" smtClean="0"/>
              <a:t>egnahemshus</a:t>
            </a:r>
            <a:r>
              <a:rPr lang="fi-FI" sz="2000" dirty="0" smtClean="0"/>
              <a:t> </a:t>
            </a:r>
            <a:r>
              <a:rPr lang="fi-FI" sz="2000" dirty="0" err="1" smtClean="0"/>
              <a:t>eller</a:t>
            </a:r>
            <a:r>
              <a:rPr lang="fi-FI" sz="2000" dirty="0" smtClean="0"/>
              <a:t> en </a:t>
            </a:r>
            <a:r>
              <a:rPr lang="fi-FI" sz="2000" u="sng" dirty="0" err="1" smtClean="0"/>
              <a:t>lägenhet</a:t>
            </a:r>
            <a:r>
              <a:rPr lang="fi-FI" sz="2000" u="sng" dirty="0" smtClean="0"/>
              <a:t> i ett </a:t>
            </a:r>
            <a:r>
              <a:rPr lang="fi-FI" sz="2000" u="sng" dirty="0" err="1" smtClean="0"/>
              <a:t>bostadsaktiebolag</a:t>
            </a:r>
            <a:endParaRPr lang="fi-FI" sz="2000" u="sng" dirty="0" smtClean="0"/>
          </a:p>
          <a:p>
            <a:pPr marL="731520" lvl="2" indent="0">
              <a:buNone/>
            </a:pPr>
            <a:endParaRPr lang="fi-FI" sz="2000" u="sng" dirty="0"/>
          </a:p>
          <a:p>
            <a:pPr lvl="1"/>
            <a:r>
              <a:rPr lang="fi-FI" sz="2000" dirty="0" smtClean="0"/>
              <a:t>i en </a:t>
            </a:r>
            <a:r>
              <a:rPr lang="fi-FI" sz="2000" u="sng" dirty="0" err="1" smtClean="0"/>
              <a:t>bostadsrättsbostad</a:t>
            </a:r>
            <a:r>
              <a:rPr lang="fi-FI" sz="2000" dirty="0" smtClean="0"/>
              <a:t> = </a:t>
            </a:r>
            <a:r>
              <a:rPr lang="fi-FI" sz="2000" dirty="0" err="1" smtClean="0"/>
              <a:t>man</a:t>
            </a:r>
            <a:r>
              <a:rPr lang="fi-FI" sz="2000" dirty="0" smtClean="0"/>
              <a:t> </a:t>
            </a:r>
            <a:r>
              <a:rPr lang="fi-FI" sz="2000" dirty="0" err="1" smtClean="0"/>
              <a:t>betalar</a:t>
            </a:r>
            <a:r>
              <a:rPr lang="fi-FI" sz="2000" dirty="0" smtClean="0"/>
              <a:t> en </a:t>
            </a:r>
            <a:r>
              <a:rPr lang="fi-FI" sz="2000" u="sng" dirty="0" err="1" smtClean="0"/>
              <a:t>bostadsrättsavgift</a:t>
            </a:r>
            <a:r>
              <a:rPr lang="fi-FI" sz="2000" dirty="0" smtClean="0"/>
              <a:t> </a:t>
            </a:r>
            <a:r>
              <a:rPr lang="fi-FI" sz="2000" dirty="0" err="1" smtClean="0"/>
              <a:t>och</a:t>
            </a:r>
            <a:r>
              <a:rPr lang="fi-FI" sz="2000" dirty="0" smtClean="0"/>
              <a:t> </a:t>
            </a:r>
            <a:r>
              <a:rPr lang="fi-FI" sz="2000" u="sng" dirty="0" err="1" smtClean="0"/>
              <a:t>skötselvederlag</a:t>
            </a:r>
            <a:endParaRPr lang="fi-FI" sz="2000" u="sng" dirty="0" smtClean="0"/>
          </a:p>
          <a:p>
            <a:pPr lvl="1"/>
            <a:endParaRPr lang="fi-FI" sz="2000" dirty="0" smtClean="0"/>
          </a:p>
          <a:p>
            <a:pPr lvl="1"/>
            <a:r>
              <a:rPr lang="fi-FI" sz="2000" dirty="0" smtClean="0"/>
              <a:t>I en </a:t>
            </a:r>
            <a:r>
              <a:rPr lang="fi-FI" sz="2000" u="sng" dirty="0" err="1" smtClean="0"/>
              <a:t>delägarbostad</a:t>
            </a:r>
            <a:r>
              <a:rPr lang="fi-FI" sz="2000" dirty="0" smtClean="0"/>
              <a:t> = </a:t>
            </a:r>
            <a:r>
              <a:rPr lang="fi-FI" sz="2000" dirty="0" err="1" smtClean="0"/>
              <a:t>man</a:t>
            </a:r>
            <a:r>
              <a:rPr lang="fi-FI" sz="2000" dirty="0" smtClean="0"/>
              <a:t> </a:t>
            </a:r>
            <a:r>
              <a:rPr lang="fi-FI" sz="2000" dirty="0" err="1" smtClean="0"/>
              <a:t>köper</a:t>
            </a:r>
            <a:r>
              <a:rPr lang="fi-FI" sz="2000" dirty="0" smtClean="0"/>
              <a:t> </a:t>
            </a:r>
            <a:r>
              <a:rPr lang="fi-FI" sz="2000" dirty="0" err="1" smtClean="0"/>
              <a:t>först</a:t>
            </a:r>
            <a:r>
              <a:rPr lang="fi-FI" sz="2000" dirty="0" smtClean="0"/>
              <a:t> en del av </a:t>
            </a:r>
            <a:r>
              <a:rPr lang="fi-FI" sz="2000" dirty="0" err="1" smtClean="0"/>
              <a:t>bostaden</a:t>
            </a:r>
            <a:r>
              <a:rPr lang="fi-FI" sz="2000" dirty="0" smtClean="0"/>
              <a:t> </a:t>
            </a:r>
            <a:r>
              <a:rPr lang="fi-FI" sz="2000" dirty="0" err="1" smtClean="0"/>
              <a:t>och</a:t>
            </a:r>
            <a:r>
              <a:rPr lang="fi-FI" sz="2000" dirty="0" smtClean="0"/>
              <a:t> </a:t>
            </a:r>
            <a:r>
              <a:rPr lang="fi-FI" sz="2000" dirty="0" err="1" smtClean="0"/>
              <a:t>har</a:t>
            </a:r>
            <a:r>
              <a:rPr lang="fi-FI" sz="2000" dirty="0" smtClean="0"/>
              <a:t> </a:t>
            </a:r>
            <a:r>
              <a:rPr lang="fi-FI" sz="2000" dirty="0" err="1" smtClean="0"/>
              <a:t>senare</a:t>
            </a:r>
            <a:r>
              <a:rPr lang="fi-FI" sz="2000" dirty="0" smtClean="0"/>
              <a:t> </a:t>
            </a:r>
            <a:r>
              <a:rPr lang="fi-FI" sz="2000" dirty="0" err="1" smtClean="0"/>
              <a:t>oftast</a:t>
            </a:r>
            <a:r>
              <a:rPr lang="fi-FI" sz="2000" dirty="0" smtClean="0"/>
              <a:t> </a:t>
            </a:r>
            <a:r>
              <a:rPr lang="fi-FI" sz="2000" dirty="0" err="1" smtClean="0"/>
              <a:t>möjlighet</a:t>
            </a:r>
            <a:r>
              <a:rPr lang="fi-FI" sz="2000" dirty="0" smtClean="0"/>
              <a:t> </a:t>
            </a:r>
            <a:r>
              <a:rPr lang="fi-FI" sz="2000" dirty="0" err="1" smtClean="0"/>
              <a:t>att</a:t>
            </a:r>
            <a:r>
              <a:rPr lang="fi-FI" sz="2000" dirty="0" smtClean="0"/>
              <a:t> </a:t>
            </a:r>
            <a:r>
              <a:rPr lang="fi-FI" sz="2000" dirty="0" err="1" smtClean="0"/>
              <a:t>köpa</a:t>
            </a:r>
            <a:r>
              <a:rPr lang="fi-FI" sz="2000" dirty="0" smtClean="0"/>
              <a:t> hela </a:t>
            </a:r>
            <a:r>
              <a:rPr lang="fi-FI" sz="2000" dirty="0" err="1" smtClean="0"/>
              <a:t>bostaden</a:t>
            </a:r>
            <a:endParaRPr lang="fi-FI" sz="2000" dirty="0"/>
          </a:p>
          <a:p>
            <a:pPr lvl="1"/>
            <a:endParaRPr lang="fi-FI" dirty="0" smtClean="0"/>
          </a:p>
          <a:p>
            <a:pPr lvl="1"/>
            <a:endParaRPr lang="fi-FI" u="sng" dirty="0"/>
          </a:p>
          <a:p>
            <a:pPr lvl="1"/>
            <a:endParaRPr lang="fi-FI" dirty="0"/>
          </a:p>
        </p:txBody>
      </p:sp>
    </p:spTree>
    <p:extLst>
      <p:ext uri="{BB962C8B-B14F-4D97-AF65-F5344CB8AC3E}">
        <p14:creationId xmlns="" xmlns:p14="http://schemas.microsoft.com/office/powerpoint/2010/main" val="5036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rspråk">
  <a:themeElements>
    <a:clrScheme name="Burspråk">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ursprå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rspråk">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rkkeri">
  <a:themeElements>
    <a:clrScheme name="Erkkeri">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keri">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rkkeri">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Erkkeri">
  <a:themeElements>
    <a:clrScheme name="Erkkeri">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keri">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rkkeri">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197</TotalTime>
  <Words>707</Words>
  <Application>Microsoft Office PowerPoint</Application>
  <PresentationFormat>Bildspel på skärmen (4:3)</PresentationFormat>
  <Paragraphs>124</Paragraphs>
  <Slides>24</Slides>
  <Notes>0</Notes>
  <HiddenSlides>0</HiddenSlides>
  <MMClips>0</MMClips>
  <ScaleCrop>false</ScaleCrop>
  <HeadingPairs>
    <vt:vector size="4" baseType="variant">
      <vt:variant>
        <vt:lpstr>Tema</vt:lpstr>
      </vt:variant>
      <vt:variant>
        <vt:i4>3</vt:i4>
      </vt:variant>
      <vt:variant>
        <vt:lpstr>Bildrubriker</vt:lpstr>
      </vt:variant>
      <vt:variant>
        <vt:i4>24</vt:i4>
      </vt:variant>
    </vt:vector>
  </HeadingPairs>
  <TitlesOfParts>
    <vt:vector size="27" baseType="lpstr">
      <vt:lpstr>Burspråk</vt:lpstr>
      <vt:lpstr>Erkkeri</vt:lpstr>
      <vt:lpstr>1_Erkkeri</vt:lpstr>
      <vt:lpstr>Familjen och de ungas ekonomi</vt:lpstr>
      <vt:lpstr>vardagsekonomi</vt:lpstr>
      <vt:lpstr>pengar</vt:lpstr>
      <vt:lpstr>Konsumera eller spara?</vt:lpstr>
      <vt:lpstr>Kontant, med kort eller på kredit?</vt:lpstr>
      <vt:lpstr>Konsumtion och reklam</vt:lpstr>
      <vt:lpstr>Viktiga begrepp</vt:lpstr>
      <vt:lpstr>Att välja boendeform</vt:lpstr>
      <vt:lpstr>Boendeformer</vt:lpstr>
      <vt:lpstr>Banker och placeringar</vt:lpstr>
      <vt:lpstr>Bankens uppgifter</vt:lpstr>
      <vt:lpstr>Att ta ett lån</vt:lpstr>
      <vt:lpstr>Uppg.</vt:lpstr>
      <vt:lpstr>Svar:</vt:lpstr>
      <vt:lpstr>Bild 15</vt:lpstr>
      <vt:lpstr>placeringar</vt:lpstr>
      <vt:lpstr>Uppg.</vt:lpstr>
      <vt:lpstr>Aktier</vt:lpstr>
      <vt:lpstr>Bild 19</vt:lpstr>
      <vt:lpstr>Arbetslivet</vt:lpstr>
      <vt:lpstr>Viktiga begrepp</vt:lpstr>
      <vt:lpstr>Företagande och förtag</vt:lpstr>
      <vt:lpstr>Vilka egenskaper måste en företagare ha?</vt:lpstr>
      <vt:lpstr>företagsformer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 och de ungas ekonomi</dc:title>
  <dc:creator>Christian</dc:creator>
  <cp:lastModifiedBy>Christian</cp:lastModifiedBy>
  <cp:revision>25</cp:revision>
  <dcterms:created xsi:type="dcterms:W3CDTF">2015-11-03T17:11:58Z</dcterms:created>
  <dcterms:modified xsi:type="dcterms:W3CDTF">2015-11-30T17:26:32Z</dcterms:modified>
</cp:coreProperties>
</file>