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6054C-F548-463B-B7CC-F986F42F5219}" type="datetimeFigureOut">
              <a:rPr lang="sv-FI" smtClean="0"/>
              <a:pPr/>
              <a:t>26.8.2014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7CD5-CA8C-417F-9BCF-FBE5CA44F9D8}" type="slidenum">
              <a:rPr lang="sv-FI" smtClean="0"/>
              <a:pPr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908719"/>
          </a:xfrm>
        </p:spPr>
        <p:txBody>
          <a:bodyPr/>
          <a:lstStyle/>
          <a:p>
            <a:r>
              <a:rPr lang="sv-FI" dirty="0" smtClean="0"/>
              <a:t>Franska revolutionen 1789–1799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1026" name="Picture 2" descr="C:\Users\Christian\Desktop\Bastil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3155950" cy="2364740"/>
          </a:xfrm>
          <a:prstGeom prst="rect">
            <a:avLst/>
          </a:prstGeom>
          <a:noFill/>
        </p:spPr>
      </p:pic>
      <p:pic>
        <p:nvPicPr>
          <p:cNvPr id="1028" name="Picture 4" descr="C:\Users\Christian\Desktop\LudvigXVImor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25012"/>
            <a:ext cx="2427732" cy="3332988"/>
          </a:xfrm>
          <a:prstGeom prst="rect">
            <a:avLst/>
          </a:prstGeom>
          <a:noFill/>
        </p:spPr>
      </p:pic>
      <p:pic>
        <p:nvPicPr>
          <p:cNvPr id="1029" name="Picture 5" descr="C:\Users\Christian\Desktop\napole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56298" y="1700808"/>
            <a:ext cx="2187702" cy="3646170"/>
          </a:xfrm>
          <a:prstGeom prst="rect">
            <a:avLst/>
          </a:prstGeom>
          <a:noFill/>
        </p:spPr>
      </p:pic>
      <p:pic>
        <p:nvPicPr>
          <p:cNvPr id="8" name="Bildobjekt 7" descr="libegfrag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1268760"/>
            <a:ext cx="2766441" cy="4123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FI" dirty="0" smtClean="0">
                <a:solidFill>
                  <a:schemeClr val="tx1"/>
                </a:solidFill>
              </a:rPr>
              <a:t>Franska revolutionens orsaker</a:t>
            </a:r>
            <a:endParaRPr lang="sv-FI" dirty="0">
              <a:solidFill>
                <a:schemeClr val="tx1"/>
              </a:solidFill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Statens </a:t>
            </a:r>
            <a:r>
              <a:rPr lang="sv-FI" i="1" dirty="0" smtClean="0"/>
              <a:t>dåliga ekonomi</a:t>
            </a:r>
            <a:endParaRPr lang="sv-FI" dirty="0" smtClean="0"/>
          </a:p>
          <a:p>
            <a:endParaRPr lang="sv-FI" dirty="0" smtClean="0"/>
          </a:p>
          <a:p>
            <a:endParaRPr lang="sv-FI" dirty="0"/>
          </a:p>
        </p:txBody>
      </p:sp>
      <p:pic>
        <p:nvPicPr>
          <p:cNvPr id="9" name="Bildobjekt 8" descr="honni_so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348880"/>
            <a:ext cx="5273040" cy="389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olidFill>
                  <a:schemeClr val="tx1"/>
                </a:solidFill>
              </a:rPr>
              <a:t>Det orättvisa ståndssamhället</a:t>
            </a:r>
            <a:endParaRPr lang="sv-FI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Det tredje ståndet, </a:t>
            </a:r>
            <a:r>
              <a:rPr lang="sv-FI" i="1" dirty="0" smtClean="0"/>
              <a:t>borgare</a:t>
            </a:r>
            <a:r>
              <a:rPr lang="sv-FI" dirty="0" smtClean="0"/>
              <a:t> och </a:t>
            </a:r>
            <a:r>
              <a:rPr lang="sv-FI" i="1" dirty="0" smtClean="0"/>
              <a:t>bönder</a:t>
            </a:r>
            <a:r>
              <a:rPr lang="sv-FI" dirty="0" smtClean="0"/>
              <a:t>, ville avskaffa </a:t>
            </a:r>
            <a:r>
              <a:rPr lang="sv-FI" i="1" dirty="0" smtClean="0"/>
              <a:t>adelns</a:t>
            </a:r>
            <a:r>
              <a:rPr lang="sv-FI" dirty="0" smtClean="0"/>
              <a:t> och </a:t>
            </a:r>
            <a:r>
              <a:rPr lang="sv-FI" i="1" dirty="0" smtClean="0"/>
              <a:t>prästerskapets </a:t>
            </a:r>
            <a:r>
              <a:rPr lang="sv-FI" dirty="0" smtClean="0"/>
              <a:t>privilegier</a:t>
            </a:r>
            <a:endParaRPr lang="sv-FI" dirty="0"/>
          </a:p>
        </p:txBody>
      </p:sp>
      <p:pic>
        <p:nvPicPr>
          <p:cNvPr id="4" name="Bildobjekt 3" descr="250px-Troisord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636912"/>
            <a:ext cx="3175000" cy="393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>
                <a:solidFill>
                  <a:schemeClr val="tx1"/>
                </a:solidFill>
              </a:rPr>
              <a:t>Missnöje med den enväldige kungen Ludvig XVI</a:t>
            </a:r>
            <a:endParaRPr lang="sv-FI" dirty="0">
              <a:solidFill>
                <a:schemeClr val="tx1"/>
              </a:solidFill>
            </a:endParaRPr>
          </a:p>
        </p:txBody>
      </p:sp>
      <p:pic>
        <p:nvPicPr>
          <p:cNvPr id="4" name="Platshållare för innehåll 3" descr="210px-Louis_xv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988840"/>
            <a:ext cx="3366821" cy="4184477"/>
          </a:xfrm>
        </p:spPr>
      </p:pic>
      <p:pic>
        <p:nvPicPr>
          <p:cNvPr id="5" name="Bildobjekt 4" descr="Marie-Antoinette,_1775_-_Musée_Antoine_Lécuy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1412776"/>
            <a:ext cx="3789700" cy="4961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solidFill>
                  <a:schemeClr val="tx1"/>
                </a:solidFill>
              </a:rPr>
              <a:t>Intryck </a:t>
            </a:r>
            <a:r>
              <a:rPr lang="sv-FI" smtClean="0">
                <a:solidFill>
                  <a:schemeClr val="tx1"/>
                </a:solidFill>
              </a:rPr>
              <a:t>från </a:t>
            </a:r>
            <a:r>
              <a:rPr lang="sv-FI" smtClean="0"/>
              <a:t>USA</a:t>
            </a:r>
            <a:r>
              <a:rPr lang="sv-FI" smtClean="0">
                <a:solidFill>
                  <a:schemeClr val="tx1"/>
                </a:solidFill>
              </a:rPr>
              <a:t> </a:t>
            </a:r>
            <a:endParaRPr lang="sv-FI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I USA fanns inget </a:t>
            </a:r>
            <a:r>
              <a:rPr lang="sv-FI" i="1" dirty="0" smtClean="0"/>
              <a:t>kungahus</a:t>
            </a:r>
            <a:r>
              <a:rPr lang="sv-FI" dirty="0" smtClean="0"/>
              <a:t> och inget </a:t>
            </a:r>
            <a:r>
              <a:rPr lang="sv-FI" i="1" dirty="0" smtClean="0"/>
              <a:t>ståndssamhälle</a:t>
            </a:r>
            <a:endParaRPr lang="sv-FI" i="1" dirty="0"/>
          </a:p>
        </p:txBody>
      </p:sp>
      <p:pic>
        <p:nvPicPr>
          <p:cNvPr id="4" name="Bildobjekt 3" descr="Amerikanska-revolutionen-flagg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3068960"/>
            <a:ext cx="4602099" cy="2703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92696"/>
          </a:xfrm>
        </p:spPr>
        <p:txBody>
          <a:bodyPr>
            <a:normAutofit fontScale="90000"/>
          </a:bodyPr>
          <a:lstStyle/>
          <a:p>
            <a:r>
              <a:rPr lang="sv-FI" dirty="0"/>
              <a:t>F</a:t>
            </a:r>
            <a:r>
              <a:rPr lang="sv-FI" dirty="0" smtClean="0">
                <a:solidFill>
                  <a:schemeClr val="tx1"/>
                </a:solidFill>
              </a:rPr>
              <a:t>ranska </a:t>
            </a:r>
            <a:r>
              <a:rPr lang="sv-FI" dirty="0" smtClean="0">
                <a:solidFill>
                  <a:schemeClr val="tx1"/>
                </a:solidFill>
              </a:rPr>
              <a:t>revolutionens följder</a:t>
            </a:r>
            <a:endParaRPr lang="sv-FI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764704"/>
            <a:ext cx="7467600" cy="5709248"/>
          </a:xfrm>
        </p:spPr>
        <p:txBody>
          <a:bodyPr>
            <a:normAutofit fontScale="92500" lnSpcReduction="10000"/>
          </a:bodyPr>
          <a:lstStyle/>
          <a:p>
            <a:r>
              <a:rPr lang="sv-FI" dirty="0" smtClean="0"/>
              <a:t>Ståndssamhället avskaffades</a:t>
            </a:r>
          </a:p>
          <a:p>
            <a:endParaRPr lang="sv-FI" dirty="0" smtClean="0"/>
          </a:p>
          <a:p>
            <a:r>
              <a:rPr lang="sv-FI" i="1" dirty="0" smtClean="0"/>
              <a:t>Mänskliga</a:t>
            </a:r>
            <a:r>
              <a:rPr lang="sv-FI" dirty="0" smtClean="0"/>
              <a:t> och </a:t>
            </a:r>
            <a:r>
              <a:rPr lang="sv-FI" i="1" dirty="0" smtClean="0"/>
              <a:t>medborgerliga</a:t>
            </a:r>
            <a:r>
              <a:rPr lang="sv-FI" dirty="0" smtClean="0"/>
              <a:t> rättigheter infördes</a:t>
            </a:r>
          </a:p>
          <a:p>
            <a:endParaRPr lang="sv-FI" dirty="0" smtClean="0"/>
          </a:p>
          <a:p>
            <a:r>
              <a:rPr lang="sv-FI" i="1" dirty="0" smtClean="0"/>
              <a:t>Skräckväldet</a:t>
            </a:r>
          </a:p>
          <a:p>
            <a:endParaRPr lang="sv-FI" i="1" dirty="0" smtClean="0"/>
          </a:p>
          <a:p>
            <a:endParaRPr lang="sv-FI" i="1" dirty="0" smtClean="0"/>
          </a:p>
          <a:p>
            <a:endParaRPr lang="sv-FI" i="1" dirty="0" smtClean="0"/>
          </a:p>
          <a:p>
            <a:pPr>
              <a:buNone/>
            </a:pPr>
            <a:endParaRPr lang="sv-FI" i="1" dirty="0" smtClean="0"/>
          </a:p>
          <a:p>
            <a:r>
              <a:rPr lang="sv-FI" i="1" dirty="0" smtClean="0"/>
              <a:t>Napoleon Bonaparte </a:t>
            </a:r>
            <a:r>
              <a:rPr lang="sv-FI" dirty="0" smtClean="0"/>
              <a:t>tog makten år 1799</a:t>
            </a:r>
            <a:endParaRPr lang="sv-FI" i="1" dirty="0"/>
          </a:p>
        </p:txBody>
      </p:sp>
      <p:pic>
        <p:nvPicPr>
          <p:cNvPr id="4" name="Bildobjekt 3" descr="giljotin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492896"/>
            <a:ext cx="3260217" cy="2203514"/>
          </a:xfrm>
          <a:prstGeom prst="rect">
            <a:avLst/>
          </a:prstGeom>
        </p:spPr>
      </p:pic>
      <p:pic>
        <p:nvPicPr>
          <p:cNvPr id="5" name="Bildobjekt 4" descr="bonapar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781550"/>
            <a:ext cx="1907704" cy="2076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61</Words>
  <Application>Microsoft Office PowerPoint</Application>
  <PresentationFormat>Bildspel på skärmen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Office-tema</vt:lpstr>
      <vt:lpstr>Franska revolutionen 1789–1799</vt:lpstr>
      <vt:lpstr>Franska revolutionens orsaker</vt:lpstr>
      <vt:lpstr>Det orättvisa ståndssamhället</vt:lpstr>
      <vt:lpstr>Missnöje med den enväldige kungen Ludvig XVI</vt:lpstr>
      <vt:lpstr>Intryck från USA </vt:lpstr>
      <vt:lpstr>Franska revolutionens följder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Franska revolutionen 1789–1799</dc:title>
  <dc:creator>Christian</dc:creator>
  <cp:lastModifiedBy>Christian</cp:lastModifiedBy>
  <cp:revision>6</cp:revision>
  <dcterms:created xsi:type="dcterms:W3CDTF">2014-08-17T17:04:59Z</dcterms:created>
  <dcterms:modified xsi:type="dcterms:W3CDTF">2014-08-26T18:00:41Z</dcterms:modified>
</cp:coreProperties>
</file>