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1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49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6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5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91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4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7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0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10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9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BB54-CC7C-4E94-B71F-92742876B983}" type="datetimeFigureOut">
              <a:rPr lang="fi-FI" smtClean="0"/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265F-D648-46EB-B5E8-2E1602B22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9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Vägen</a:t>
            </a:r>
            <a:r>
              <a:rPr lang="fi-FI" sz="4000" dirty="0" smtClean="0"/>
              <a:t> </a:t>
            </a:r>
            <a:r>
              <a:rPr lang="fi-FI" sz="4000" dirty="0" err="1" smtClean="0"/>
              <a:t>till</a:t>
            </a:r>
            <a:r>
              <a:rPr lang="fi-FI" sz="4000" dirty="0" smtClean="0"/>
              <a:t> </a:t>
            </a:r>
            <a:r>
              <a:rPr lang="fi-FI" sz="4000" dirty="0" err="1" smtClean="0"/>
              <a:t>Finlands</a:t>
            </a:r>
            <a:r>
              <a:rPr lang="fi-FI" sz="4000" dirty="0" smtClean="0"/>
              <a:t> </a:t>
            </a:r>
            <a:r>
              <a:rPr lang="fi-FI" sz="4000" dirty="0" err="1" smtClean="0"/>
              <a:t>självständighet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2059"/>
            <a:ext cx="2596325" cy="341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5488"/>
            <a:ext cx="2664296" cy="382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Ryska</a:t>
            </a:r>
            <a:r>
              <a:rPr lang="fi-FI" dirty="0" smtClean="0"/>
              <a:t> </a:t>
            </a:r>
            <a:r>
              <a:rPr lang="fi-FI" dirty="0" err="1" smtClean="0"/>
              <a:t>revolutionen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Rysslands</a:t>
            </a:r>
            <a:r>
              <a:rPr lang="fi-FI" dirty="0" smtClean="0"/>
              <a:t> </a:t>
            </a:r>
            <a:r>
              <a:rPr lang="fi-FI" dirty="0" err="1" smtClean="0"/>
              <a:t>kejsare</a:t>
            </a:r>
            <a:r>
              <a:rPr lang="fi-FI" dirty="0" smtClean="0"/>
              <a:t> </a:t>
            </a:r>
            <a:r>
              <a:rPr lang="fi-FI" dirty="0" err="1" smtClean="0"/>
              <a:t>Nikolaj</a:t>
            </a:r>
            <a:r>
              <a:rPr lang="fi-FI" dirty="0" smtClean="0"/>
              <a:t> II </a:t>
            </a:r>
            <a:r>
              <a:rPr lang="fi-FI" dirty="0" err="1" smtClean="0"/>
              <a:t>störtades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1917</a:t>
            </a:r>
          </a:p>
          <a:p>
            <a:pPr lvl="1"/>
            <a:r>
              <a:rPr lang="fi-FI" u="sng" dirty="0" err="1" smtClean="0"/>
              <a:t>Februarirevolutionen</a:t>
            </a:r>
            <a:endParaRPr lang="fi-FI" u="sng" dirty="0"/>
          </a:p>
          <a:p>
            <a:pPr marL="57150" indent="0">
              <a:buNone/>
            </a:pPr>
            <a:endParaRPr lang="fi-FI" dirty="0" smtClean="0"/>
          </a:p>
          <a:p>
            <a:pPr marL="514350" indent="-457200"/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u="sng" dirty="0" err="1" smtClean="0"/>
              <a:t>oktoberrevolutionen</a:t>
            </a:r>
            <a:r>
              <a:rPr lang="fi-FI" dirty="0" smtClean="0"/>
              <a:t> </a:t>
            </a:r>
            <a:r>
              <a:rPr lang="fi-FI" dirty="0" err="1" smtClean="0"/>
              <a:t>tog</a:t>
            </a:r>
            <a:r>
              <a:rPr lang="fi-FI" dirty="0" smtClean="0"/>
              <a:t> </a:t>
            </a:r>
            <a:r>
              <a:rPr lang="fi-FI" dirty="0" err="1" smtClean="0"/>
              <a:t>kommunisterna</a:t>
            </a:r>
            <a:r>
              <a:rPr lang="fi-FI" dirty="0" smtClean="0"/>
              <a:t> (</a:t>
            </a:r>
            <a:r>
              <a:rPr lang="fi-FI" dirty="0" err="1" smtClean="0"/>
              <a:t>bolsjevikerna</a:t>
            </a:r>
            <a:r>
              <a:rPr lang="fi-FI" dirty="0" smtClean="0"/>
              <a:t>) </a:t>
            </a:r>
            <a:r>
              <a:rPr lang="fi-FI" dirty="0" err="1" smtClean="0"/>
              <a:t>makten</a:t>
            </a:r>
            <a:r>
              <a:rPr lang="fi-FI" dirty="0" smtClean="0"/>
              <a:t> i </a:t>
            </a:r>
            <a:r>
              <a:rPr lang="fi-FI" dirty="0" err="1" smtClean="0"/>
              <a:t>Ryssland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u="sng" dirty="0" smtClean="0"/>
              <a:t>Lenin</a:t>
            </a:r>
          </a:p>
          <a:p>
            <a:pPr marL="514350" indent="-457200"/>
            <a:endParaRPr lang="fi-FI" u="sng" dirty="0"/>
          </a:p>
          <a:p>
            <a:pPr marL="514350" indent="-457200"/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detta</a:t>
            </a:r>
            <a:r>
              <a:rPr lang="fi-FI" dirty="0" smtClean="0"/>
              <a:t> </a:t>
            </a:r>
            <a:r>
              <a:rPr lang="fi-FI" dirty="0" err="1" smtClean="0"/>
              <a:t>utbröt</a:t>
            </a:r>
            <a:r>
              <a:rPr lang="fi-FI" dirty="0" smtClean="0"/>
              <a:t> ett </a:t>
            </a:r>
            <a:r>
              <a:rPr lang="fi-FI" dirty="0" err="1" smtClean="0"/>
              <a:t>inbördeskrig</a:t>
            </a:r>
            <a:r>
              <a:rPr lang="fi-FI" dirty="0" smtClean="0"/>
              <a:t> i </a:t>
            </a:r>
            <a:r>
              <a:rPr lang="fi-FI" dirty="0" err="1" smtClean="0"/>
              <a:t>Ryssland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u="sng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smtClean="0"/>
              <a:t>vita</a:t>
            </a:r>
            <a:r>
              <a:rPr lang="fi-FI" dirty="0" smtClean="0"/>
              <a:t>. De </a:t>
            </a:r>
            <a:r>
              <a:rPr lang="fi-FI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vann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det </a:t>
            </a:r>
            <a:r>
              <a:rPr lang="fi-FI" u="sng" dirty="0" err="1" smtClean="0"/>
              <a:t>kommunistiska</a:t>
            </a:r>
            <a:r>
              <a:rPr lang="fi-FI" u="sng" dirty="0" smtClean="0"/>
              <a:t> </a:t>
            </a:r>
            <a:r>
              <a:rPr lang="fi-FI" u="sng" dirty="0" err="1" smtClean="0"/>
              <a:t>Sovjetunionen</a:t>
            </a:r>
            <a:r>
              <a:rPr lang="fi-FI" u="sng" dirty="0" smtClean="0"/>
              <a:t> </a:t>
            </a:r>
            <a:r>
              <a:rPr lang="fi-FI" u="sng" dirty="0" err="1" smtClean="0"/>
              <a:t>uppstod</a:t>
            </a:r>
            <a:r>
              <a:rPr lang="fi-FI" u="sng" dirty="0" smtClean="0"/>
              <a:t> </a:t>
            </a:r>
            <a:r>
              <a:rPr lang="fi-FI" u="sng" dirty="0" err="1" smtClean="0"/>
              <a:t>år</a:t>
            </a:r>
            <a:r>
              <a:rPr lang="fi-FI" u="sng" dirty="0" smtClean="0"/>
              <a:t> 1922</a:t>
            </a:r>
          </a:p>
        </p:txBody>
      </p:sp>
    </p:spTree>
    <p:extLst>
      <p:ext uri="{BB962C8B-B14F-4D97-AF65-F5344CB8AC3E}">
        <p14:creationId xmlns:p14="http://schemas.microsoft.com/office/powerpoint/2010/main" val="2029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39" y="22952"/>
            <a:ext cx="2428875" cy="32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03"/>
            <a:ext cx="4343400" cy="30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2980"/>
            <a:ext cx="3272790" cy="26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37" y="3954562"/>
            <a:ext cx="2059781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</a:t>
            </a:r>
            <a:r>
              <a:rPr lang="fi-FI" dirty="0" err="1" smtClean="0"/>
              <a:t>blir</a:t>
            </a:r>
            <a:r>
              <a:rPr lang="fi-FI" dirty="0" smtClean="0"/>
              <a:t> </a:t>
            </a:r>
            <a:r>
              <a:rPr lang="fi-FI" dirty="0" err="1" smtClean="0"/>
              <a:t>självständigt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 err="1" smtClean="0"/>
              <a:t>Autonomin</a:t>
            </a:r>
            <a:r>
              <a:rPr lang="fi-FI" u="sng" dirty="0" smtClean="0"/>
              <a:t> </a:t>
            </a:r>
            <a:r>
              <a:rPr lang="fi-FI" u="sng" dirty="0" err="1" smtClean="0"/>
              <a:t>infördes</a:t>
            </a:r>
            <a:r>
              <a:rPr lang="fi-FI" u="sng" dirty="0" smtClean="0"/>
              <a:t> </a:t>
            </a:r>
            <a:r>
              <a:rPr lang="fi-FI" u="sng" dirty="0" err="1" smtClean="0"/>
              <a:t>igen</a:t>
            </a:r>
            <a:r>
              <a:rPr lang="fi-FI" dirty="0" smtClean="0"/>
              <a:t> i Finland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i="1" dirty="0" err="1" smtClean="0"/>
              <a:t>februarirevolutionen</a:t>
            </a:r>
            <a:endParaRPr lang="fi-FI" i="1" dirty="0" smtClean="0"/>
          </a:p>
          <a:p>
            <a:endParaRPr lang="fi-FI" dirty="0"/>
          </a:p>
          <a:p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bolsjevikernas</a:t>
            </a:r>
            <a:r>
              <a:rPr lang="fi-FI" dirty="0" smtClean="0"/>
              <a:t> </a:t>
            </a:r>
            <a:r>
              <a:rPr lang="fi-FI" dirty="0" err="1" smtClean="0"/>
              <a:t>maktövertagande</a:t>
            </a:r>
            <a:r>
              <a:rPr lang="fi-FI" dirty="0" smtClean="0"/>
              <a:t> i </a:t>
            </a:r>
            <a:r>
              <a:rPr lang="fi-FI" i="1" dirty="0" err="1" smtClean="0"/>
              <a:t>oktoberrevolutionen</a:t>
            </a:r>
            <a:r>
              <a:rPr lang="fi-FI" dirty="0" smtClean="0"/>
              <a:t> </a:t>
            </a:r>
            <a:r>
              <a:rPr lang="fi-FI" u="sng" dirty="0" err="1" smtClean="0"/>
              <a:t>lösgjorde</a:t>
            </a:r>
            <a:r>
              <a:rPr lang="fi-FI" u="sng" dirty="0" smtClean="0"/>
              <a:t> </a:t>
            </a:r>
            <a:r>
              <a:rPr lang="fi-FI" u="sng" dirty="0" err="1" smtClean="0"/>
              <a:t>sig</a:t>
            </a:r>
            <a:r>
              <a:rPr lang="fi-FI" u="sng" dirty="0" smtClean="0"/>
              <a:t> Finland </a:t>
            </a:r>
            <a:r>
              <a:rPr lang="fi-FI" u="sng" dirty="0" err="1" smtClean="0"/>
              <a:t>från</a:t>
            </a:r>
            <a:r>
              <a:rPr lang="fi-FI" u="sng" dirty="0" smtClean="0"/>
              <a:t> </a:t>
            </a:r>
            <a:r>
              <a:rPr lang="fi-FI" u="sng" dirty="0" err="1" smtClean="0"/>
              <a:t>Ryssland</a:t>
            </a:r>
            <a:endParaRPr lang="fi-FI" u="sng" dirty="0" smtClean="0"/>
          </a:p>
          <a:p>
            <a:endParaRPr lang="fi-FI" dirty="0"/>
          </a:p>
          <a:p>
            <a:r>
              <a:rPr lang="fi-FI" dirty="0" smtClean="0"/>
              <a:t>Finland </a:t>
            </a:r>
            <a:r>
              <a:rPr lang="fi-FI" dirty="0" err="1" smtClean="0"/>
              <a:t>blev</a:t>
            </a:r>
            <a:r>
              <a:rPr lang="fi-FI" dirty="0" smtClean="0"/>
              <a:t> </a:t>
            </a:r>
            <a:r>
              <a:rPr lang="fi-FI" u="sng" dirty="0" err="1" smtClean="0"/>
              <a:t>självständigt</a:t>
            </a:r>
            <a:r>
              <a:rPr lang="fi-FI" u="sng" dirty="0" smtClean="0"/>
              <a:t> 6.12.1917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upload.wikimedia.org/wikipedia/commons/thumb/7/7a/Sj%C3%A4lvst%C3%A4ndighetsf%C3%B6rklaringen_4_12_1917_2.jpg/220px-Sj%C3%A4lvst%C3%A4ndighetsf%C3%B6rklaringen_4_12_19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989580" cy="45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upload.wikimedia.org/wikipedia/commons/thumb/d/d3/Sj%C3%A4lvst%C3%A4ndighetsf%C3%B6rklaringen_4_12_1917_1.jpg/220px-Sj%C3%A4lvst%C3%A4ndighetsf%C3%B6rklaringen_4_12_191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4" y="1006636"/>
            <a:ext cx="3017520" cy="45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73</Words>
  <Application>Microsoft Office PowerPoint</Application>
  <PresentationFormat>Bildspel på skärmen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Vägen till Finlands självständighet</vt:lpstr>
      <vt:lpstr>Ryska revolutionen</vt:lpstr>
      <vt:lpstr>PowerPoint-presentation</vt:lpstr>
      <vt:lpstr>Finland blir självständigt</vt:lpstr>
      <vt:lpstr>PowerPoint-presentation</vt:lpstr>
    </vt:vector>
  </TitlesOfParts>
  <Company>Lohjan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Vägen till Finlands självständighet</dc:title>
  <dc:creator>Nylund Christian</dc:creator>
  <cp:lastModifiedBy>Student</cp:lastModifiedBy>
  <cp:revision>5</cp:revision>
  <dcterms:created xsi:type="dcterms:W3CDTF">2014-09-09T07:32:10Z</dcterms:created>
  <dcterms:modified xsi:type="dcterms:W3CDTF">2015-05-04T06:15:10Z</dcterms:modified>
</cp:coreProperties>
</file>