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nnunen Annika" userId="7834a92d-2b95-48bb-ad60-09644f5a421e" providerId="ADAL" clId="{382E5B56-CE86-459E-9034-3C51FE16883F}"/>
  </pc:docChgLst>
  <pc:docChgLst>
    <pc:chgData name="Kinnunen Annika" userId="7834a92d-2b95-48bb-ad60-09644f5a421e" providerId="ADAL" clId="{8AA1FA99-043C-43EA-B48F-5D7E333781BC}"/>
  </pc:docChgLst>
  <pc:docChgLst>
    <pc:chgData name="Kinnunen Annika" userId="7834a92d-2b95-48bb-ad60-09644f5a421e" providerId="ADAL" clId="{20256360-3558-4C3D-8B55-383133A4DBFB}"/>
  </pc:docChgLst>
  <pc:docChgLst>
    <pc:chgData name="Kinnunen Annika" userId="7834a92d-2b95-48bb-ad60-09644f5a421e" providerId="ADAL" clId="{E6F7A8B8-97C3-4291-8548-D4C021E3CC53}"/>
    <pc:docChg chg="custSel modSld">
      <pc:chgData name="Kinnunen Annika" userId="7834a92d-2b95-48bb-ad60-09644f5a421e" providerId="ADAL" clId="{E6F7A8B8-97C3-4291-8548-D4C021E3CC53}" dt="2022-08-11T03:57:42.365" v="1839" actId="20577"/>
      <pc:docMkLst>
        <pc:docMk/>
      </pc:docMkLst>
      <pc:sldChg chg="modSp">
        <pc:chgData name="Kinnunen Annika" userId="7834a92d-2b95-48bb-ad60-09644f5a421e" providerId="ADAL" clId="{E6F7A8B8-97C3-4291-8548-D4C021E3CC53}" dt="2022-08-11T03:56:21.548" v="1667" actId="20577"/>
        <pc:sldMkLst>
          <pc:docMk/>
          <pc:sldMk cId="1398175852" sldId="256"/>
        </pc:sldMkLst>
        <pc:spChg chg="mod">
          <ac:chgData name="Kinnunen Annika" userId="7834a92d-2b95-48bb-ad60-09644f5a421e" providerId="ADAL" clId="{E6F7A8B8-97C3-4291-8548-D4C021E3CC53}" dt="2022-08-11T03:56:21.548" v="1667" actId="20577"/>
          <ac:spMkLst>
            <pc:docMk/>
            <pc:sldMk cId="1398175852" sldId="256"/>
            <ac:spMk id="5" creationId="{00000000-0000-0000-0000-000000000000}"/>
          </ac:spMkLst>
        </pc:spChg>
      </pc:sldChg>
      <pc:sldChg chg="modSp">
        <pc:chgData name="Kinnunen Annika" userId="7834a92d-2b95-48bb-ad60-09644f5a421e" providerId="ADAL" clId="{E6F7A8B8-97C3-4291-8548-D4C021E3CC53}" dt="2022-08-11T03:57:42.365" v="1839" actId="20577"/>
        <pc:sldMkLst>
          <pc:docMk/>
          <pc:sldMk cId="2526218074" sldId="257"/>
        </pc:sldMkLst>
        <pc:spChg chg="mod">
          <ac:chgData name="Kinnunen Annika" userId="7834a92d-2b95-48bb-ad60-09644f5a421e" providerId="ADAL" clId="{E6F7A8B8-97C3-4291-8548-D4C021E3CC53}" dt="2022-08-11T03:57:42.365" v="1839" actId="20577"/>
          <ac:spMkLst>
            <pc:docMk/>
            <pc:sldMk cId="2526218074" sldId="257"/>
            <ac:spMk id="3" creationId="{00000000-0000-0000-0000-000000000000}"/>
          </ac:spMkLst>
        </pc:spChg>
      </pc:sldChg>
      <pc:sldChg chg="modSp">
        <pc:chgData name="Kinnunen Annika" userId="7834a92d-2b95-48bb-ad60-09644f5a421e" providerId="ADAL" clId="{E6F7A8B8-97C3-4291-8548-D4C021E3CC53}" dt="2022-08-11T03:51:28.536" v="1053" actId="20577"/>
        <pc:sldMkLst>
          <pc:docMk/>
          <pc:sldMk cId="2042014371" sldId="258"/>
        </pc:sldMkLst>
        <pc:spChg chg="mod">
          <ac:chgData name="Kinnunen Annika" userId="7834a92d-2b95-48bb-ad60-09644f5a421e" providerId="ADAL" clId="{E6F7A8B8-97C3-4291-8548-D4C021E3CC53}" dt="2022-08-11T03:51:28.536" v="1053" actId="20577"/>
          <ac:spMkLst>
            <pc:docMk/>
            <pc:sldMk cId="2042014371" sldId="258"/>
            <ac:spMk id="3" creationId="{AB46A9B2-6DBA-4603-8E0E-CBD90A1426F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D867-DD1B-446C-9FD2-7AB7165E568D}" type="datetimeFigureOut">
              <a:rPr lang="fi-FI" smtClean="0"/>
              <a:t>11.8.2022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53153BB4-81DA-4AB5-86C2-86E5F82CF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1535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D867-DD1B-446C-9FD2-7AB7165E568D}" type="datetimeFigureOut">
              <a:rPr lang="fi-FI" smtClean="0"/>
              <a:t>11.8.2022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3BB4-81DA-4AB5-86C2-86E5F82CF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839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D867-DD1B-446C-9FD2-7AB7165E568D}" type="datetimeFigureOut">
              <a:rPr lang="fi-FI" smtClean="0"/>
              <a:t>11.8.2022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3BB4-81DA-4AB5-86C2-86E5F82CF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7739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D867-DD1B-446C-9FD2-7AB7165E568D}" type="datetimeFigureOut">
              <a:rPr lang="fi-FI" smtClean="0"/>
              <a:t>11.8.2022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3BB4-81DA-4AB5-86C2-86E5F82CF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9830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B6A3D867-DD1B-446C-9FD2-7AB7165E568D}" type="datetimeFigureOut">
              <a:rPr lang="fi-FI" smtClean="0"/>
              <a:t>11.8.2022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53153BB4-81DA-4AB5-86C2-86E5F82CF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201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D867-DD1B-446C-9FD2-7AB7165E568D}" type="datetimeFigureOut">
              <a:rPr lang="fi-FI" smtClean="0"/>
              <a:t>11.8.2022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3BB4-81DA-4AB5-86C2-86E5F82CF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377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D867-DD1B-446C-9FD2-7AB7165E568D}" type="datetimeFigureOut">
              <a:rPr lang="fi-FI" smtClean="0"/>
              <a:t>11.8.2022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3BB4-81DA-4AB5-86C2-86E5F82CF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2324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D867-DD1B-446C-9FD2-7AB7165E568D}" type="datetimeFigureOut">
              <a:rPr lang="fi-FI" smtClean="0"/>
              <a:t>11.8.2022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3BB4-81DA-4AB5-86C2-86E5F82CF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9659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D867-DD1B-446C-9FD2-7AB7165E568D}" type="datetimeFigureOut">
              <a:rPr lang="fi-FI" smtClean="0"/>
              <a:t>11.8.2022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3BB4-81DA-4AB5-86C2-86E5F82CF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0881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D867-DD1B-446C-9FD2-7AB7165E568D}" type="datetimeFigureOut">
              <a:rPr lang="fi-FI" smtClean="0"/>
              <a:t>11.8.2022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3BB4-81DA-4AB5-86C2-86E5F82CF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9811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D867-DD1B-446C-9FD2-7AB7165E568D}" type="datetimeFigureOut">
              <a:rPr lang="fi-FI" smtClean="0"/>
              <a:t>11.8.2022</a:t>
            </a:fld>
            <a:endParaRPr lang="fi-FI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3BB4-81DA-4AB5-86C2-86E5F82CF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7462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6A3D867-DD1B-446C-9FD2-7AB7165E568D}" type="datetimeFigureOut">
              <a:rPr lang="fi-FI" smtClean="0"/>
              <a:t>11.8.2022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53153BB4-81DA-4AB5-86C2-86E5F82CF3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5900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548A3C-1A0F-4CEB-846F-3FED97135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Paketti työskentely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46A9B2-6DBA-4603-8E0E-CBD90A142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Teemme tehtäviä paketteina. Aloita katsomalla </a:t>
            </a:r>
            <a:r>
              <a:rPr lang="fi-FI" dirty="0" err="1"/>
              <a:t>opeyusvideo</a:t>
            </a:r>
            <a:r>
              <a:rPr lang="fi-FI" dirty="0"/>
              <a:t> ja tee siitä muistiinpanot jo kotona, ennen seuraavaa tuntia. Muistiinpanojen esimerkkitehtävät vastaavat aina ensimmäisiä helppoja tehtäviä, joten voit aloittaa nekin jo kotona. Tällöin tunnilla jää aikaa haastavammille tehtäville ja kysymyksille.</a:t>
            </a:r>
          </a:p>
          <a:p>
            <a:r>
              <a:rPr lang="fi-FI" dirty="0"/>
              <a:t>Tehtävämäärät riippuvat tavoitellusta numerosta. Jos et saa urakkaa tehtyä koulussa, se on tehtävä loppuun kotona. </a:t>
            </a:r>
            <a:r>
              <a:rPr lang="fi-FI" dirty="0" err="1"/>
              <a:t>Etemistä</a:t>
            </a:r>
            <a:r>
              <a:rPr lang="fi-FI" dirty="0"/>
              <a:t> voi seurata Wilman läksyt osiosta. Jos olet poissa, yritä tehdä kappaleen urakka kotona. Tarvittaessa voit pyytää </a:t>
            </a:r>
            <a:r>
              <a:rPr lang="fi-FI" dirty="0" err="1"/>
              <a:t>tukituntia</a:t>
            </a:r>
            <a:r>
              <a:rPr lang="fi-FI" dirty="0"/>
              <a:t>.</a:t>
            </a:r>
          </a:p>
          <a:p>
            <a:r>
              <a:rPr lang="fi-FI" dirty="0"/>
              <a:t>Asiat on jaettu paketteihin joiden jälkeen on testi. Jos et saa toivomaasi tulosta, voit tulla </a:t>
            </a:r>
            <a:r>
              <a:rPr lang="fi-FI" dirty="0" err="1"/>
              <a:t>tukitunnille</a:t>
            </a:r>
            <a:r>
              <a:rPr lang="fi-FI" dirty="0"/>
              <a:t> aiheesta ja tehdä testin uudestaan.</a:t>
            </a:r>
          </a:p>
          <a:p>
            <a:r>
              <a:rPr lang="fi-FI" dirty="0"/>
              <a:t>Isompia kokeita pidetään välillä ja niitä voi tehdä myös aiemmin, jos oppii asiat nopeasti. Kokeiden jälkeen tehdään itsearviointi ja arviointikeskustelu opettajan kanssa.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42014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Työskentelyohje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997527" y="1801091"/>
            <a:ext cx="10130721" cy="4371109"/>
          </a:xfrm>
        </p:spPr>
        <p:txBody>
          <a:bodyPr>
            <a:noAutofit/>
          </a:bodyPr>
          <a:lstStyle/>
          <a:p>
            <a:r>
              <a:rPr lang="fi-FI" sz="2400" b="1" dirty="0"/>
              <a:t>Opiskele </a:t>
            </a:r>
            <a:r>
              <a:rPr lang="fi-FI" sz="2400" dirty="0"/>
              <a:t>kotona uusi asia opetusvideolta ja tee muistiinpanot. Jos aihe tuntuu vaikealta sitä kannattaa pohtia lisää esimerkiksi luokkatoverin kanssa. Jos et ymmärrä asiaa, kysy opelta heti seuraavan tunnin alussa apua.</a:t>
            </a:r>
          </a:p>
          <a:p>
            <a:r>
              <a:rPr lang="fi-FI" sz="2400" b="1" dirty="0"/>
              <a:t>Aloita sitten tehtävät</a:t>
            </a:r>
            <a:r>
              <a:rPr lang="fi-FI" sz="2400" dirty="0"/>
              <a:t>. Voit aloittaa tehtävät jo kotona mutta tarkista heti tunnin alussa, oletko ymmärtänyt oikein. Muista marginaalit, sivunumerot ja välivaiheet tai perustelut! Kuviot piirretään </a:t>
            </a:r>
            <a:r>
              <a:rPr lang="fi-FI" sz="2400" dirty="0" err="1"/>
              <a:t>viivottimella</a:t>
            </a:r>
            <a:r>
              <a:rPr lang="fi-FI" sz="2400" dirty="0"/>
              <a:t> tai harpilla!</a:t>
            </a:r>
          </a:p>
          <a:p>
            <a:r>
              <a:rPr lang="fi-FI" sz="2400" b="1" dirty="0"/>
              <a:t>Tarkista</a:t>
            </a:r>
            <a:r>
              <a:rPr lang="fi-FI" sz="2400" dirty="0"/>
              <a:t> ensin edelliset tehtävät. Muista, että vastauskirjassa on pelkät vastaukset. Jos et osaa tehdä välivaiheita ja perusteluja niin kysy apua!</a:t>
            </a:r>
          </a:p>
        </p:txBody>
      </p:sp>
    </p:spTree>
    <p:extLst>
      <p:ext uri="{BB962C8B-B14F-4D97-AF65-F5344CB8AC3E}">
        <p14:creationId xmlns:p14="http://schemas.microsoft.com/office/powerpoint/2010/main" val="1398175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7484" y="429213"/>
            <a:ext cx="10058400" cy="1609344"/>
          </a:xfrm>
        </p:spPr>
        <p:txBody>
          <a:bodyPr/>
          <a:lstStyle/>
          <a:p>
            <a:r>
              <a:rPr lang="fi-FI" dirty="0"/>
              <a:t>Tarkistus ohje: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sz="3200" dirty="0"/>
              <a:t>Katso ensin onko vastaus oikein. Vastauskirjat ovat avotilassa.</a:t>
            </a:r>
          </a:p>
          <a:p>
            <a:r>
              <a:rPr lang="fi-FI" sz="3200" dirty="0"/>
              <a:t>Tarkista välivaiheet, ettei niissä ole laskuvirheitä. Jos tehtävä on muu kuin laskulauseke, tarkista, että vastauksesta selviää mihin olet vastannut ja </a:t>
            </a:r>
            <a:r>
              <a:rPr lang="fi-FI" sz="3200"/>
              <a:t>perustele kunnolla.</a:t>
            </a:r>
            <a:endParaRPr lang="fi-FI" sz="3200" dirty="0"/>
          </a:p>
          <a:p>
            <a:r>
              <a:rPr lang="fi-FI" sz="3200" dirty="0"/>
              <a:t>Tarkista, että olet piirtänyt kuvat viivoittimella tai harpilla ja että pituudet on mitattu oikein.</a:t>
            </a:r>
          </a:p>
          <a:p>
            <a:r>
              <a:rPr lang="fi-FI" sz="3200" dirty="0"/>
              <a:t>Tarkista, että sinulla on sivunumerot ja tehtävänumerot selvästi näkyvissä marginaalissa.</a:t>
            </a:r>
          </a:p>
        </p:txBody>
      </p:sp>
    </p:spTree>
    <p:extLst>
      <p:ext uri="{BB962C8B-B14F-4D97-AF65-F5344CB8AC3E}">
        <p14:creationId xmlns:p14="http://schemas.microsoft.com/office/powerpoint/2010/main" val="2526218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Puutyyp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uutyyp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uutyyp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TM03090434[[fn=Puutyyppi]]</Template>
  <TotalTime>236</TotalTime>
  <Words>294</Words>
  <Application>Microsoft Office PowerPoint</Application>
  <PresentationFormat>Laajakuva</PresentationFormat>
  <Paragraphs>14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Rockwell</vt:lpstr>
      <vt:lpstr>Rockwell Condensed</vt:lpstr>
      <vt:lpstr>Wingdings</vt:lpstr>
      <vt:lpstr>Puutyyppi</vt:lpstr>
      <vt:lpstr>Paketti työskentely</vt:lpstr>
      <vt:lpstr>Työskentelyohje</vt:lpstr>
      <vt:lpstr>Tarkistus ohje:</vt:lpstr>
    </vt:vector>
  </TitlesOfParts>
  <Company>Lahden kaupunki - Sivistystoimiala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Työskentelyohje</dc:title>
  <dc:creator>Kinnunen Annika</dc:creator>
  <cp:lastModifiedBy>Kinnunen Annika</cp:lastModifiedBy>
  <cp:revision>10</cp:revision>
  <dcterms:created xsi:type="dcterms:W3CDTF">2018-10-31T08:12:01Z</dcterms:created>
  <dcterms:modified xsi:type="dcterms:W3CDTF">2022-08-11T03:58:35Z</dcterms:modified>
</cp:coreProperties>
</file>