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mp3" ContentType="audio/unknown"/>
  <Default Extension="rels" ContentType="application/vnd.openxmlformats-package.relationships+xml"/>
  <Default Extension="wma" ContentType="audio/unknown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sldIdLst>
    <p:sldId id="256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1" d="100"/>
          <a:sy n="121" d="100"/>
        </p:scale>
        <p:origin x="-4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fi-FI" smtClean="0"/>
              <a:t>Muokkaa perustyylejä naps.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8.5.16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8.5.16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perustyylejä naps.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8.5.16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8.5.16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fi-FI" smtClean="0"/>
              <a:t>Muokkaa perustyylejä naps.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8.5.16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8.5.16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8.5.16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8.5.16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8.5.16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fi-FI" smtClean="0"/>
              <a:t>Muokkaa perustyylejä naps.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8.5.16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fi-FI" smtClean="0"/>
              <a:t>Muokkaa perustyylejä naps.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Vedä kuva paikkamerkkiin tai lisää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8.5.16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i-FI" smtClean="0"/>
              <a:t>Muokkaa perustyylejä naps.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2F0292D-1797-49A5-8D2D-8D50C72EF3CC}" type="datetimeFigureOut">
              <a:rPr lang="en-US" smtClean="0"/>
              <a:t>8.5.16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1" Type="http://schemas.microsoft.com/office/2007/relationships/media" Target="../media/media2.wma"/><Relationship Id="rId2" Type="http://schemas.openxmlformats.org/officeDocument/2006/relationships/audio" Target="../media/media2.wm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5" Type="http://schemas.openxmlformats.org/officeDocument/2006/relationships/image" Target="../media/image3.png"/><Relationship Id="rId6" Type="http://schemas.openxmlformats.org/officeDocument/2006/relationships/image" Target="../media/image7.png"/><Relationship Id="rId1" Type="http://schemas.microsoft.com/office/2007/relationships/media" Target="../media/media3.wma"/><Relationship Id="rId2" Type="http://schemas.openxmlformats.org/officeDocument/2006/relationships/audio" Target="../media/media3.wm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5" Type="http://schemas.openxmlformats.org/officeDocument/2006/relationships/image" Target="../media/image3.png"/><Relationship Id="rId6" Type="http://schemas.openxmlformats.org/officeDocument/2006/relationships/image" Target="../media/image9.png"/><Relationship Id="rId1" Type="http://schemas.microsoft.com/office/2007/relationships/media" Target="../media/media4.wma"/><Relationship Id="rId2" Type="http://schemas.openxmlformats.org/officeDocument/2006/relationships/audio" Target="../media/media4.wm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 smtClean="0"/>
              <a:t>Nokkisbiisejä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7436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9144000" cy="4216663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1102191" y="2346304"/>
            <a:ext cx="7859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solidFill>
                  <a:srgbClr val="FF0000"/>
                </a:solidFill>
              </a:rPr>
              <a:t>h	a	  g 	 a       g	      h	      a	       g 	       g</a:t>
            </a:r>
            <a:r>
              <a:rPr lang="fi-FI" dirty="0" smtClean="0"/>
              <a:t>	        </a:t>
            </a:r>
          </a:p>
          <a:p>
            <a:endParaRPr lang="fi-FI" dirty="0"/>
          </a:p>
        </p:txBody>
      </p:sp>
      <p:sp>
        <p:nvSpPr>
          <p:cNvPr id="4" name="Suorakulmio 3"/>
          <p:cNvSpPr/>
          <p:nvPr/>
        </p:nvSpPr>
        <p:spPr>
          <a:xfrm>
            <a:off x="539114" y="3649611"/>
            <a:ext cx="77512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>
                <a:solidFill>
                  <a:srgbClr val="FF0000"/>
                </a:solidFill>
              </a:rPr>
              <a:t>h	 a	   g 	 </a:t>
            </a:r>
            <a:r>
              <a:rPr lang="fi-FI" dirty="0" smtClean="0">
                <a:solidFill>
                  <a:srgbClr val="FF0000"/>
                </a:solidFill>
              </a:rPr>
              <a:t>    </a:t>
            </a:r>
            <a:r>
              <a:rPr lang="fi-FI" dirty="0">
                <a:solidFill>
                  <a:srgbClr val="FF0000"/>
                </a:solidFill>
              </a:rPr>
              <a:t>a       </a:t>
            </a:r>
            <a:r>
              <a:rPr lang="fi-FI" dirty="0" smtClean="0">
                <a:solidFill>
                  <a:srgbClr val="FF0000"/>
                </a:solidFill>
              </a:rPr>
              <a:t>g           h               a                g              g        </a:t>
            </a:r>
            <a:endParaRPr lang="fi-FI" dirty="0">
              <a:solidFill>
                <a:srgbClr val="FF0000"/>
              </a:solidFill>
            </a:endParaRPr>
          </a:p>
        </p:txBody>
      </p:sp>
      <p:pic>
        <p:nvPicPr>
          <p:cNvPr id="5" name="Nokkismusa__1._Nokkistanss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53619" y="4374428"/>
            <a:ext cx="812800" cy="812800"/>
          </a:xfrm>
          <a:prstGeom prst="rect">
            <a:avLst/>
          </a:prstGeom>
        </p:spPr>
      </p:pic>
      <p:pic>
        <p:nvPicPr>
          <p:cNvPr id="2" name="Kuva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0605" y="4216663"/>
            <a:ext cx="3833394" cy="206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34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3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3877770"/>
          </a:xfrm>
          <a:prstGeom prst="rect">
            <a:avLst/>
          </a:prstGeom>
        </p:spPr>
      </p:pic>
      <p:sp>
        <p:nvSpPr>
          <p:cNvPr id="5" name="Suorakulmio 4"/>
          <p:cNvSpPr/>
          <p:nvPr/>
        </p:nvSpPr>
        <p:spPr>
          <a:xfrm>
            <a:off x="797640" y="2237166"/>
            <a:ext cx="8346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 smtClean="0">
                <a:solidFill>
                  <a:srgbClr val="FF0000"/>
                </a:solidFill>
              </a:rPr>
              <a:t>g</a:t>
            </a:r>
            <a:r>
              <a:rPr lang="fi-FI" dirty="0">
                <a:solidFill>
                  <a:srgbClr val="FF0000"/>
                </a:solidFill>
              </a:rPr>
              <a:t>	a	  </a:t>
            </a:r>
            <a:r>
              <a:rPr lang="fi-FI" dirty="0" smtClean="0">
                <a:solidFill>
                  <a:srgbClr val="FF0000"/>
                </a:solidFill>
              </a:rPr>
              <a:t>h</a:t>
            </a:r>
            <a:r>
              <a:rPr lang="fi-FI" dirty="0">
                <a:solidFill>
                  <a:srgbClr val="FF0000"/>
                </a:solidFill>
              </a:rPr>
              <a:t> </a:t>
            </a:r>
            <a:r>
              <a:rPr lang="fi-FI" dirty="0" smtClean="0">
                <a:solidFill>
                  <a:srgbClr val="FF0000"/>
                </a:solidFill>
              </a:rPr>
              <a:t>      a        </a:t>
            </a:r>
            <a:r>
              <a:rPr lang="fi-FI" dirty="0">
                <a:solidFill>
                  <a:srgbClr val="FF0000"/>
                </a:solidFill>
              </a:rPr>
              <a:t>g	      </a:t>
            </a:r>
            <a:r>
              <a:rPr lang="fi-FI" dirty="0" smtClean="0">
                <a:solidFill>
                  <a:srgbClr val="FF0000"/>
                </a:solidFill>
              </a:rPr>
              <a:t>  g</a:t>
            </a:r>
            <a:r>
              <a:rPr lang="fi-FI" dirty="0">
                <a:solidFill>
                  <a:srgbClr val="FF0000"/>
                </a:solidFill>
              </a:rPr>
              <a:t>	      </a:t>
            </a:r>
            <a:r>
              <a:rPr lang="fi-FI" dirty="0" smtClean="0">
                <a:solidFill>
                  <a:srgbClr val="FF0000"/>
                </a:solidFill>
              </a:rPr>
              <a:t>  a</a:t>
            </a:r>
            <a:r>
              <a:rPr lang="fi-FI" dirty="0">
                <a:solidFill>
                  <a:srgbClr val="FF0000"/>
                </a:solidFill>
              </a:rPr>
              <a:t>	       </a:t>
            </a:r>
            <a:r>
              <a:rPr lang="fi-FI" dirty="0" smtClean="0">
                <a:solidFill>
                  <a:srgbClr val="FF0000"/>
                </a:solidFill>
              </a:rPr>
              <a:t>  h </a:t>
            </a:r>
            <a:r>
              <a:rPr lang="fi-FI" dirty="0">
                <a:solidFill>
                  <a:srgbClr val="FF0000"/>
                </a:solidFill>
              </a:rPr>
              <a:t>	    </a:t>
            </a:r>
            <a:r>
              <a:rPr lang="fi-FI" dirty="0" smtClean="0">
                <a:solidFill>
                  <a:srgbClr val="FF0000"/>
                </a:solidFill>
              </a:rPr>
              <a:t>a       g</a:t>
            </a:r>
            <a:endParaRPr lang="fi-FI" dirty="0"/>
          </a:p>
        </p:txBody>
      </p:sp>
      <p:sp>
        <p:nvSpPr>
          <p:cNvPr id="6" name="Suorakulmio 5"/>
          <p:cNvSpPr/>
          <p:nvPr/>
        </p:nvSpPr>
        <p:spPr>
          <a:xfrm>
            <a:off x="152400" y="3489788"/>
            <a:ext cx="8346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 smtClean="0">
                <a:solidFill>
                  <a:srgbClr val="FF0000"/>
                </a:solidFill>
              </a:rPr>
              <a:t> a</a:t>
            </a:r>
            <a:r>
              <a:rPr lang="fi-FI" dirty="0">
                <a:solidFill>
                  <a:srgbClr val="FF0000"/>
                </a:solidFill>
              </a:rPr>
              <a:t>	</a:t>
            </a:r>
            <a:r>
              <a:rPr lang="fi-FI" dirty="0" smtClean="0">
                <a:solidFill>
                  <a:srgbClr val="FF0000"/>
                </a:solidFill>
              </a:rPr>
              <a:t> a      </a:t>
            </a:r>
            <a:r>
              <a:rPr lang="fi-FI" dirty="0">
                <a:solidFill>
                  <a:srgbClr val="FF0000"/>
                </a:solidFill>
              </a:rPr>
              <a:t> </a:t>
            </a:r>
            <a:r>
              <a:rPr lang="fi-FI" dirty="0" smtClean="0">
                <a:solidFill>
                  <a:srgbClr val="FF0000"/>
                </a:solidFill>
              </a:rPr>
              <a:t> g       </a:t>
            </a:r>
            <a:r>
              <a:rPr lang="fi-FI" dirty="0">
                <a:solidFill>
                  <a:srgbClr val="FF0000"/>
                </a:solidFill>
              </a:rPr>
              <a:t> </a:t>
            </a:r>
            <a:r>
              <a:rPr lang="fi-FI" dirty="0" smtClean="0">
                <a:solidFill>
                  <a:srgbClr val="FF0000"/>
                </a:solidFill>
              </a:rPr>
              <a:t>  h             h         a          g              a        g         g        a        g</a:t>
            </a:r>
            <a:endParaRPr lang="fi-FI" dirty="0"/>
          </a:p>
        </p:txBody>
      </p:sp>
      <p:pic>
        <p:nvPicPr>
          <p:cNvPr id="7" name="02 Raita 2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24209" y="441267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703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38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91"/>
            <a:ext cx="9144000" cy="3989391"/>
          </a:xfrm>
          <a:prstGeom prst="rect">
            <a:avLst/>
          </a:prstGeom>
        </p:spPr>
      </p:pic>
      <p:sp>
        <p:nvSpPr>
          <p:cNvPr id="7" name="Suorakulmio 6"/>
          <p:cNvSpPr/>
          <p:nvPr/>
        </p:nvSpPr>
        <p:spPr>
          <a:xfrm>
            <a:off x="776150" y="2383628"/>
            <a:ext cx="80188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 smtClean="0">
                <a:solidFill>
                  <a:srgbClr val="FF0000"/>
                </a:solidFill>
              </a:rPr>
              <a:t>g       g      g      a       h      h      h      h         a      a      a      a        c      c       h      h</a:t>
            </a:r>
            <a:endParaRPr lang="fi-FI" dirty="0"/>
          </a:p>
        </p:txBody>
      </p:sp>
      <p:sp>
        <p:nvSpPr>
          <p:cNvPr id="8" name="Suorakulmio 7"/>
          <p:cNvSpPr/>
          <p:nvPr/>
        </p:nvSpPr>
        <p:spPr>
          <a:xfrm>
            <a:off x="382796" y="3625450"/>
            <a:ext cx="84122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>
                <a:solidFill>
                  <a:srgbClr val="FF0000"/>
                </a:solidFill>
              </a:rPr>
              <a:t>d</a:t>
            </a:r>
            <a:r>
              <a:rPr lang="fi-FI" dirty="0" smtClean="0">
                <a:solidFill>
                  <a:srgbClr val="FF0000"/>
                </a:solidFill>
              </a:rPr>
              <a:t>      d       h       h        d      </a:t>
            </a:r>
            <a:r>
              <a:rPr lang="fi-FI" dirty="0">
                <a:solidFill>
                  <a:srgbClr val="FF0000"/>
                </a:solidFill>
              </a:rPr>
              <a:t>d</a:t>
            </a:r>
            <a:r>
              <a:rPr lang="fi-FI" dirty="0" smtClean="0">
                <a:solidFill>
                  <a:srgbClr val="FF0000"/>
                </a:solidFill>
              </a:rPr>
              <a:t>        a              d      </a:t>
            </a:r>
            <a:r>
              <a:rPr lang="fi-FI" dirty="0">
                <a:solidFill>
                  <a:srgbClr val="FF0000"/>
                </a:solidFill>
              </a:rPr>
              <a:t>d       h       h        c</a:t>
            </a:r>
            <a:r>
              <a:rPr lang="fi-FI" dirty="0" smtClean="0">
                <a:solidFill>
                  <a:srgbClr val="FF0000"/>
                </a:solidFill>
              </a:rPr>
              <a:t>       h       a      g</a:t>
            </a:r>
            <a:endParaRPr lang="fi-FI" dirty="0"/>
          </a:p>
        </p:txBody>
      </p:sp>
      <p:pic>
        <p:nvPicPr>
          <p:cNvPr id="9" name="06 Raita 6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5600" y="4229659"/>
            <a:ext cx="812800" cy="812800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2286" y="4229659"/>
            <a:ext cx="2842191" cy="220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468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77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68348"/>
          </a:xfrm>
          <a:prstGeom prst="rect">
            <a:avLst/>
          </a:prstGeom>
        </p:spPr>
      </p:pic>
      <p:sp>
        <p:nvSpPr>
          <p:cNvPr id="5" name="Suorakulmio 4"/>
          <p:cNvSpPr/>
          <p:nvPr/>
        </p:nvSpPr>
        <p:spPr>
          <a:xfrm>
            <a:off x="776150" y="2187175"/>
            <a:ext cx="80188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 smtClean="0">
                <a:solidFill>
                  <a:srgbClr val="FF0000"/>
                </a:solidFill>
              </a:rPr>
              <a:t>a                                 g                               a                                g                  e</a:t>
            </a:r>
            <a:endParaRPr lang="fi-FI" dirty="0"/>
          </a:p>
        </p:txBody>
      </p:sp>
      <p:sp>
        <p:nvSpPr>
          <p:cNvPr id="6" name="Suorakulmio 5"/>
          <p:cNvSpPr/>
          <p:nvPr/>
        </p:nvSpPr>
        <p:spPr>
          <a:xfrm>
            <a:off x="193881" y="3491201"/>
            <a:ext cx="80188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 smtClean="0">
                <a:solidFill>
                  <a:srgbClr val="FF0000"/>
                </a:solidFill>
              </a:rPr>
              <a:t>a                                  g                                   e                   g                     a</a:t>
            </a:r>
            <a:endParaRPr lang="fi-FI" dirty="0"/>
          </a:p>
        </p:txBody>
      </p:sp>
      <p:sp>
        <p:nvSpPr>
          <p:cNvPr id="7" name="Suorakulmio 6"/>
          <p:cNvSpPr/>
          <p:nvPr/>
        </p:nvSpPr>
        <p:spPr>
          <a:xfrm>
            <a:off x="182886" y="4799016"/>
            <a:ext cx="80188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>
                <a:solidFill>
                  <a:srgbClr val="FF0000"/>
                </a:solidFill>
              </a:rPr>
              <a:t>e</a:t>
            </a:r>
            <a:r>
              <a:rPr lang="fi-FI" dirty="0" smtClean="0">
                <a:solidFill>
                  <a:srgbClr val="FF0000"/>
                </a:solidFill>
              </a:rPr>
              <a:t>                                   g                                    a                                   g</a:t>
            </a:r>
            <a:endParaRPr lang="fi-FI" dirty="0"/>
          </a:p>
        </p:txBody>
      </p:sp>
      <p:pic>
        <p:nvPicPr>
          <p:cNvPr id="8" name="07 Raita 7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5600" y="5478728"/>
            <a:ext cx="812800" cy="812800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102" y="-199430"/>
            <a:ext cx="2088757" cy="208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897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71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91</TotalTime>
  <Words>51</Words>
  <Application>Microsoft Macintosh PowerPoint</Application>
  <PresentationFormat>Näytössä katseltava diaesitys (4:3)</PresentationFormat>
  <Paragraphs>10</Paragraphs>
  <Slides>5</Slides>
  <Notes>0</Notes>
  <HiddenSlides>0</HiddenSlides>
  <MMClips>4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6" baseType="lpstr">
      <vt:lpstr>Executive</vt:lpstr>
      <vt:lpstr>Nokkisbiisejä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Nokkisbiisejä</dc:title>
  <dc:creator>Aleksi Korpela</dc:creator>
  <cp:lastModifiedBy>Aleksi Korpela</cp:lastModifiedBy>
  <cp:revision>11</cp:revision>
  <dcterms:created xsi:type="dcterms:W3CDTF">2016-04-19T17:58:47Z</dcterms:created>
  <dcterms:modified xsi:type="dcterms:W3CDTF">2016-05-08T18:36:46Z</dcterms:modified>
</cp:coreProperties>
</file>