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0BFB-BF9E-46DE-BAA2-B9FC2AD95B36}" type="datetimeFigureOut">
              <a:rPr lang="fi-FI" smtClean="0"/>
              <a:t>27.11.2019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A206-1989-4F1E-8772-F7160C8DA06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4599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0BFB-BF9E-46DE-BAA2-B9FC2AD95B36}" type="datetimeFigureOut">
              <a:rPr lang="fi-FI" smtClean="0"/>
              <a:t>27.11.2019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A206-1989-4F1E-8772-F7160C8DA06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948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0BFB-BF9E-46DE-BAA2-B9FC2AD95B36}" type="datetimeFigureOut">
              <a:rPr lang="fi-FI" smtClean="0"/>
              <a:t>27.11.2019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A206-1989-4F1E-8772-F7160C8DA06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523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0BFB-BF9E-46DE-BAA2-B9FC2AD95B36}" type="datetimeFigureOut">
              <a:rPr lang="fi-FI" smtClean="0"/>
              <a:t>27.11.2019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A206-1989-4F1E-8772-F7160C8DA06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246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0BFB-BF9E-46DE-BAA2-B9FC2AD95B36}" type="datetimeFigureOut">
              <a:rPr lang="fi-FI" smtClean="0"/>
              <a:t>27.11.2019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A206-1989-4F1E-8772-F7160C8DA06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55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0BFB-BF9E-46DE-BAA2-B9FC2AD95B36}" type="datetimeFigureOut">
              <a:rPr lang="fi-FI" smtClean="0"/>
              <a:t>27.11.2019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A206-1989-4F1E-8772-F7160C8DA06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4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0BFB-BF9E-46DE-BAA2-B9FC2AD95B36}" type="datetimeFigureOut">
              <a:rPr lang="fi-FI" smtClean="0"/>
              <a:t>27.11.2019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A206-1989-4F1E-8772-F7160C8DA06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3101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0BFB-BF9E-46DE-BAA2-B9FC2AD95B36}" type="datetimeFigureOut">
              <a:rPr lang="fi-FI" smtClean="0"/>
              <a:t>27.11.2019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A206-1989-4F1E-8772-F7160C8DA06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9973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0BFB-BF9E-46DE-BAA2-B9FC2AD95B36}" type="datetimeFigureOut">
              <a:rPr lang="fi-FI" smtClean="0"/>
              <a:t>27.11.2019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A206-1989-4F1E-8772-F7160C8DA06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481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0BFB-BF9E-46DE-BAA2-B9FC2AD95B36}" type="datetimeFigureOut">
              <a:rPr lang="fi-FI" smtClean="0"/>
              <a:t>27.11.2019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A206-1989-4F1E-8772-F7160C8DA06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7969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0BFB-BF9E-46DE-BAA2-B9FC2AD95B36}" type="datetimeFigureOut">
              <a:rPr lang="fi-FI" smtClean="0"/>
              <a:t>27.11.2019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A206-1989-4F1E-8772-F7160C8DA06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7603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E0BFB-BF9E-46DE-BAA2-B9FC2AD95B36}" type="datetimeFigureOut">
              <a:rPr lang="fi-FI" smtClean="0"/>
              <a:t>27.11.2019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4A206-1989-4F1E-8772-F7160C8DA06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809750" y="190500"/>
            <a:ext cx="8420100" cy="1076325"/>
          </a:xfrm>
        </p:spPr>
        <p:txBody>
          <a:bodyPr/>
          <a:lstStyle/>
          <a:p>
            <a:r>
              <a:rPr lang="fi-FI" dirty="0" smtClean="0">
                <a:latin typeface="High Tower Text" panose="02040502050506030303" pitchFamily="18" charset="0"/>
              </a:rPr>
              <a:t>AIMO</a:t>
            </a:r>
            <a:endParaRPr lang="fi-FI" dirty="0">
              <a:latin typeface="High Tower Text" panose="02040502050506030303" pitchFamily="18" charset="0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753225" y="4514850"/>
            <a:ext cx="152400" cy="104775"/>
          </a:xfrm>
        </p:spPr>
        <p:txBody>
          <a:bodyPr>
            <a:normAutofit fontScale="25000" lnSpcReduction="20000"/>
          </a:bodyPr>
          <a:lstStyle/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271" y="1601155"/>
            <a:ext cx="4602026" cy="4571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53" y="2352674"/>
            <a:ext cx="2768386" cy="4219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129" y="2579573"/>
            <a:ext cx="3124019" cy="3992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9011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666875" y="5644699"/>
            <a:ext cx="13430249" cy="1532689"/>
          </a:xfrm>
        </p:spPr>
        <p:txBody>
          <a:bodyPr>
            <a:normAutofit/>
          </a:bodyPr>
          <a:lstStyle/>
          <a:p>
            <a:r>
              <a:rPr lang="fi-FI" sz="5400" dirty="0" smtClean="0">
                <a:solidFill>
                  <a:schemeClr val="bg2">
                    <a:lumMod val="10000"/>
                  </a:schemeClr>
                </a:solidFill>
                <a:latin typeface="Footlight MT Light" panose="0204060206030A020304" pitchFamily="18" charset="0"/>
              </a:rPr>
              <a:t>Aimon luonteen piirteet</a:t>
            </a:r>
            <a:endParaRPr lang="fi-FI" sz="5400" dirty="0">
              <a:solidFill>
                <a:schemeClr val="bg2">
                  <a:lumMod val="10000"/>
                </a:schemeClr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50" y="265085"/>
            <a:ext cx="3261373" cy="5379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830" y="550637"/>
            <a:ext cx="2698671" cy="5834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87" y="485775"/>
            <a:ext cx="2901895" cy="5158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0466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475" y="195165"/>
            <a:ext cx="4046529" cy="6413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1" y="762000"/>
            <a:ext cx="5693283" cy="5581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2289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365998"/>
            <a:ext cx="4677420" cy="5029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47563" y="390523"/>
            <a:ext cx="2707005" cy="4833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934" y="2857500"/>
            <a:ext cx="4309454" cy="3848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1104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551" y="951"/>
            <a:ext cx="3438524" cy="6842834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112" y="245780"/>
            <a:ext cx="3498652" cy="6219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75" y="561974"/>
            <a:ext cx="3340374" cy="57222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2323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95275" y="5553075"/>
            <a:ext cx="6581775" cy="1304926"/>
          </a:xfrm>
        </p:spPr>
        <p:txBody>
          <a:bodyPr>
            <a:noAutofit/>
          </a:bodyPr>
          <a:lstStyle/>
          <a:p>
            <a:r>
              <a:rPr lang="fi-FI" sz="48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Aimo on käynyt paljon näyttelyissä</a:t>
            </a:r>
            <a:endParaRPr lang="fi-FI" sz="48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349234"/>
            <a:ext cx="4643437" cy="4660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739" y="698491"/>
            <a:ext cx="6012918" cy="47021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5463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 rot="10614160" flipV="1">
            <a:off x="3520162" y="363368"/>
            <a:ext cx="4147221" cy="1148145"/>
          </a:xfrm>
        </p:spPr>
        <p:txBody>
          <a:bodyPr>
            <a:normAutofit fontScale="92500" lnSpcReduction="20000"/>
          </a:bodyPr>
          <a:lstStyle/>
          <a:p>
            <a:r>
              <a:rPr lang="fi-FI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KIITOS KUN KATSOIT!</a:t>
            </a:r>
          </a:p>
          <a:p>
            <a:endParaRPr lang="fi-FI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51" y="2324100"/>
            <a:ext cx="3266123" cy="4354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457" y="2496557"/>
            <a:ext cx="3000911" cy="4028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761" y="1846738"/>
            <a:ext cx="4876109" cy="4839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4234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13</Words>
  <Application>Microsoft Office PowerPoint</Application>
  <PresentationFormat>Laajakuva</PresentationFormat>
  <Paragraphs>4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Footlight MT Light</vt:lpstr>
      <vt:lpstr>High Tower Text</vt:lpstr>
      <vt:lpstr>Mongolian Baiti</vt:lpstr>
      <vt:lpstr>Office-teema</vt:lpstr>
      <vt:lpstr>AIMO</vt:lpstr>
      <vt:lpstr>Aimon luonteen piirteet</vt:lpstr>
      <vt:lpstr>PowerPoint-esitys</vt:lpstr>
      <vt:lpstr>PowerPoint-esitys</vt:lpstr>
      <vt:lpstr>PowerPoint-esitys</vt:lpstr>
      <vt:lpstr>Aimo on käynyt paljon näyttelyissä</vt:lpstr>
      <vt:lpstr>PowerPoint-esitys</vt:lpstr>
    </vt:vector>
  </TitlesOfParts>
  <Company>Pieksämäen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AIMO</dc:title>
  <dc:creator>Aapo Pulliainen</dc:creator>
  <cp:lastModifiedBy>Aapo Pulliainen</cp:lastModifiedBy>
  <cp:revision>16</cp:revision>
  <dcterms:created xsi:type="dcterms:W3CDTF">2019-11-21T09:09:04Z</dcterms:created>
  <dcterms:modified xsi:type="dcterms:W3CDTF">2019-11-27T08:29:36Z</dcterms:modified>
</cp:coreProperties>
</file>