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51" r:id="rId3"/>
    <p:sldLayoutId id="2147483669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Reformaatio – kirkon uudistusliike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Ensimmäiset merkit jo 1200-luvulla Ranskassa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64571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Reformaation historialliset vaiheet lyhyesti	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1200-luvulla katolista kirkkoa kritisoitiin heikompiosaisten huonosta kohtelusta &gt; ”Lyonin köyhät” </a:t>
            </a:r>
            <a:r>
              <a:rPr lang="fi-FI" dirty="0" err="1" smtClean="0"/>
              <a:t>Petro</a:t>
            </a:r>
            <a:r>
              <a:rPr lang="fi-FI" dirty="0" smtClean="0"/>
              <a:t> </a:t>
            </a:r>
            <a:r>
              <a:rPr lang="fi-FI" dirty="0" err="1" smtClean="0"/>
              <a:t>Valdes</a:t>
            </a:r>
            <a:r>
              <a:rPr lang="fi-FI" dirty="0" smtClean="0"/>
              <a:t> &gt; </a:t>
            </a:r>
            <a:r>
              <a:rPr lang="fi-FI" dirty="0" err="1" smtClean="0"/>
              <a:t>valdesian</a:t>
            </a:r>
            <a:r>
              <a:rPr lang="fi-FI" dirty="0" smtClean="0"/>
              <a:t> kirkko.</a:t>
            </a:r>
          </a:p>
          <a:p>
            <a:r>
              <a:rPr lang="fi-FI" dirty="0" smtClean="0"/>
              <a:t>1300-luvun Raamatun kääntäjät </a:t>
            </a:r>
            <a:r>
              <a:rPr lang="fi-FI" dirty="0" err="1" smtClean="0"/>
              <a:t>Wycliff</a:t>
            </a:r>
            <a:r>
              <a:rPr lang="fi-FI" dirty="0" smtClean="0"/>
              <a:t> ja Hus &gt; kansan kieli käyttöön</a:t>
            </a:r>
          </a:p>
          <a:p>
            <a:r>
              <a:rPr lang="fi-FI" dirty="0" smtClean="0"/>
              <a:t>Renessanssi ja humanismi haastoivat katolisen kirkon keskiajan lopussa (1400-luvun lopussa)</a:t>
            </a:r>
          </a:p>
          <a:p>
            <a:r>
              <a:rPr lang="fi-FI" dirty="0" smtClean="0"/>
              <a:t>Reformaation tarkoituksena oli uudistaa katolista kirkkoa, mutta se johti lopulta läntisen kristikunnan jakaantumiseen.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84664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Martin Luther (k. 1546)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Alkujaan katolinen munkki, joka keskittyi Raamatun tutkimukseen.</a:t>
            </a:r>
          </a:p>
          <a:p>
            <a:r>
              <a:rPr lang="fi-FI" dirty="0" smtClean="0"/>
              <a:t>Tutustui apostoli Paavalin opetukseen ja alkoi sen perusteella muotoilla uutta kirkon opetusta:</a:t>
            </a:r>
          </a:p>
          <a:p>
            <a:pPr lvl="1"/>
            <a:r>
              <a:rPr lang="fi-FI" dirty="0" smtClean="0"/>
              <a:t>Ihminen pelastuu vain uskon kautta Jumalan armosta.</a:t>
            </a:r>
          </a:p>
          <a:p>
            <a:pPr lvl="1"/>
            <a:r>
              <a:rPr lang="fi-FI" dirty="0" smtClean="0"/>
              <a:t>Raamattu on ainoa uskon auktoriteetti (Tradition hylkääminen)</a:t>
            </a:r>
          </a:p>
          <a:p>
            <a:pPr lvl="1"/>
            <a:r>
              <a:rPr lang="fi-FI" dirty="0" smtClean="0"/>
              <a:t>Kolme kirkon pyhää toimitusta: Kaste, ehtoollinen ja rippi (katumus), joka myöhemmin jäi pois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04045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Luther jatkuu…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Luther ymmärsi kansan opetuksen merkityksen ja käänsi Raamatun saksaksi.</a:t>
            </a:r>
          </a:p>
          <a:p>
            <a:r>
              <a:rPr lang="fi-FI" dirty="0" smtClean="0"/>
              <a:t>Luther painotti lukutaidon merkitystä ja oli aikansa viestinnän mestari.</a:t>
            </a:r>
          </a:p>
          <a:p>
            <a:r>
              <a:rPr lang="fi-FI" dirty="0" smtClean="0"/>
              <a:t>”Kenen maa, sen uskonto” oli Lutherin poliittisen ajattelun lähtökohta: Hallitsija on oman alueensa kirkon johtaja ja sen vuoksi alamaisten tulee tunnustaa samaa uskoa.</a:t>
            </a:r>
          </a:p>
          <a:p>
            <a:r>
              <a:rPr lang="fi-FI" dirty="0" smtClean="0"/>
              <a:t>Kustaa Vaasa (Ruotsi) omaksui Lutherin ajatukset &gt; reformaatio ja luterilaisuus tulivat Suomeen (</a:t>
            </a:r>
            <a:r>
              <a:rPr lang="fi-FI" smtClean="0"/>
              <a:t>Mikael Agricola).</a:t>
            </a:r>
          </a:p>
          <a:p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10301643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aninen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17</TotalTime>
  <Words>200</Words>
  <Application>Microsoft Office PowerPoint</Application>
  <PresentationFormat>Laajakuva</PresentationFormat>
  <Paragraphs>18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7" baseType="lpstr">
      <vt:lpstr>Arial</vt:lpstr>
      <vt:lpstr>Garamond</vt:lpstr>
      <vt:lpstr>Orgaaninen</vt:lpstr>
      <vt:lpstr>Reformaatio – kirkon uudistusliike</vt:lpstr>
      <vt:lpstr>Reformaation historialliset vaiheet lyhyesti </vt:lpstr>
      <vt:lpstr>Martin Luther (k. 1546)</vt:lpstr>
      <vt:lpstr>Luther jatkuu…</vt:lpstr>
    </vt:vector>
  </TitlesOfParts>
  <Company>PKMKV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Reformaatio – kirkon uudistusliike</dc:title>
  <dc:creator>Räsänen Juhani</dc:creator>
  <cp:lastModifiedBy>Räsänen Juhani</cp:lastModifiedBy>
  <cp:revision>2</cp:revision>
  <dcterms:created xsi:type="dcterms:W3CDTF">2018-11-13T07:25:57Z</dcterms:created>
  <dcterms:modified xsi:type="dcterms:W3CDTF">2018-11-13T07:43:31Z</dcterms:modified>
</cp:coreProperties>
</file>