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Islam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Kolmas Lähi-Idän monoteistinen uskonto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373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Islamin synty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Islam on nuorin Lähi-Idän alueen uskonnoista.</a:t>
            </a:r>
          </a:p>
          <a:p>
            <a:r>
              <a:rPr lang="fi-FI" dirty="0" smtClean="0"/>
              <a:t>Sen taustalla on sekä juutalaisuus että kristinusko.</a:t>
            </a:r>
          </a:p>
          <a:p>
            <a:r>
              <a:rPr lang="fi-FI" dirty="0" smtClean="0"/>
              <a:t>Perustaja oli mekkalainen kauppias Muhammad, joka 613 jKr. aloitti saarnaamaan yhdestä Jumalasta (Allah), jolta hän ilmestysten kautta sai Koraanin tekstin.</a:t>
            </a:r>
          </a:p>
          <a:p>
            <a:r>
              <a:rPr lang="fi-FI" dirty="0" smtClean="0"/>
              <a:t>Muhammad torjuttiin kotikaupungissaan ja joutui muuttamaan Medinaan 622 (islamilaisen kalenterin alku)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537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Islamin perustat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2" y="2446764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Islam eroaa muista Lähi-Idässä syntyneistä uskonnoista siinä, että jo alusta alkaen islam (=alistuminen Jumalalle) on ollut sekä uskonto että yhteiskunnallinen vaikuttaja. Islamilainen laki (=</a:t>
            </a:r>
            <a:r>
              <a:rPr lang="fi-FI" dirty="0" err="1" smtClean="0">
                <a:solidFill>
                  <a:schemeClr val="tx1"/>
                </a:solidFill>
              </a:rPr>
              <a:t>sharia</a:t>
            </a:r>
            <a:r>
              <a:rPr lang="fi-FI" dirty="0" smtClean="0">
                <a:solidFill>
                  <a:schemeClr val="tx1"/>
                </a:solidFill>
              </a:rPr>
              <a:t>) koskee sekä yksityistä ihmistä että yhteisöä.</a:t>
            </a:r>
          </a:p>
          <a:p>
            <a:r>
              <a:rPr lang="fi-FI" dirty="0">
                <a:solidFill>
                  <a:schemeClr val="tx1"/>
                </a:solidFill>
              </a:rPr>
              <a:t>Usko Jumalaan</a:t>
            </a:r>
          </a:p>
          <a:p>
            <a:r>
              <a:rPr lang="fi-FI" dirty="0">
                <a:solidFill>
                  <a:schemeClr val="tx1"/>
                </a:solidFill>
              </a:rPr>
              <a:t>Usko enkeleihin</a:t>
            </a:r>
          </a:p>
          <a:p>
            <a:r>
              <a:rPr lang="fi-FI" dirty="0">
                <a:solidFill>
                  <a:schemeClr val="tx1"/>
                </a:solidFill>
              </a:rPr>
              <a:t>Usko Jumalan lähettämiin kirjoihin</a:t>
            </a:r>
          </a:p>
          <a:p>
            <a:r>
              <a:rPr lang="fi-FI" dirty="0">
                <a:solidFill>
                  <a:schemeClr val="tx1"/>
                </a:solidFill>
              </a:rPr>
              <a:t>Usko profeettoihin ja sanansaattajiin</a:t>
            </a:r>
          </a:p>
          <a:p>
            <a:r>
              <a:rPr lang="fi-FI" dirty="0">
                <a:solidFill>
                  <a:schemeClr val="tx1"/>
                </a:solidFill>
              </a:rPr>
              <a:t>Usko tuomionpäivään ja ylösnousemukseen</a:t>
            </a:r>
          </a:p>
          <a:p>
            <a:r>
              <a:rPr lang="fi-FI" dirty="0">
                <a:solidFill>
                  <a:schemeClr val="tx1"/>
                </a:solidFill>
              </a:rPr>
              <a:t>Usko kohtaloon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Islamin perustat 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Koraania voidaan lukea vain arabiaksi -&gt; koraanikoulut.</a:t>
            </a:r>
          </a:p>
          <a:p>
            <a:r>
              <a:rPr lang="fi-FI" dirty="0" smtClean="0"/>
              <a:t>Viisi uskon peruspilaria:</a:t>
            </a:r>
          </a:p>
          <a:p>
            <a:pPr lvl="1"/>
            <a:r>
              <a:rPr lang="fi-FI" dirty="0" smtClean="0"/>
              <a:t>Uskontunnustus</a:t>
            </a:r>
          </a:p>
          <a:p>
            <a:pPr lvl="1"/>
            <a:r>
              <a:rPr lang="fi-FI" dirty="0" smtClean="0"/>
              <a:t>Rukous</a:t>
            </a:r>
          </a:p>
          <a:p>
            <a:pPr lvl="1"/>
            <a:r>
              <a:rPr lang="fi-FI" dirty="0" smtClean="0"/>
              <a:t>Paasto (Ramadan)</a:t>
            </a:r>
          </a:p>
          <a:p>
            <a:pPr lvl="1"/>
            <a:r>
              <a:rPr lang="fi-FI" dirty="0" smtClean="0"/>
              <a:t>Almuvero</a:t>
            </a:r>
          </a:p>
          <a:p>
            <a:pPr lvl="1"/>
            <a:r>
              <a:rPr lang="fi-FI" dirty="0" smtClean="0"/>
              <a:t>Pyhiinvaellus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38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Historiallinen islam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Muhammadin islam yhdisti nopeasti riitaisat arabiheimot yhdeksi uskovien yhteisöksi – </a:t>
            </a:r>
            <a:r>
              <a:rPr lang="fi-FI" dirty="0" err="1" smtClean="0"/>
              <a:t>ummaksi</a:t>
            </a:r>
            <a:r>
              <a:rPr lang="fi-FI" dirty="0" smtClean="0"/>
              <a:t> ja siten muodostui jo 700-luvulla nopeasti levittäytynyt poliittinen maailmanvalta (</a:t>
            </a:r>
            <a:r>
              <a:rPr lang="fi-FI" dirty="0" err="1" smtClean="0"/>
              <a:t>kalifaatit</a:t>
            </a:r>
            <a:r>
              <a:rPr lang="fi-FI" dirty="0" smtClean="0"/>
              <a:t>)</a:t>
            </a:r>
          </a:p>
          <a:p>
            <a:r>
              <a:rPr lang="fi-FI" dirty="0" smtClean="0"/>
              <a:t>Islamin ja kristinuskon ja juutalaisuuden kohtaaminen Lähi-Idässä johti Palestiinan valloitukseen.</a:t>
            </a:r>
          </a:p>
          <a:p>
            <a:r>
              <a:rPr lang="fi-FI" dirty="0" smtClean="0"/>
              <a:t>700-luvulla </a:t>
            </a:r>
            <a:r>
              <a:rPr lang="fi-FI" dirty="0" err="1" smtClean="0"/>
              <a:t>Cordoban</a:t>
            </a:r>
            <a:r>
              <a:rPr lang="fi-FI" dirty="0" smtClean="0"/>
              <a:t> </a:t>
            </a:r>
            <a:r>
              <a:rPr lang="fi-FI" dirty="0" err="1" smtClean="0"/>
              <a:t>kalifaatti</a:t>
            </a:r>
            <a:r>
              <a:rPr lang="fi-FI" dirty="0" smtClean="0"/>
              <a:t> – Espanja ja Portugali.</a:t>
            </a:r>
          </a:p>
          <a:p>
            <a:r>
              <a:rPr lang="fi-FI" dirty="0" smtClean="0"/>
              <a:t>1400-luvulla osmanien (turkkilaisten) valtakunta valloittaa suuret alueet Itä-Euroopasta.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57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3" y="633423"/>
            <a:ext cx="7766891" cy="55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3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Islam ja Eurooppa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Erityisesti pitkään jatkunut turkkilaisvalta Itä-Euroopassa synnytti vahvan islamin vastaisuuden.</a:t>
            </a:r>
          </a:p>
          <a:p>
            <a:r>
              <a:rPr lang="fi-FI" dirty="0" smtClean="0"/>
              <a:t>Turkki on tuhonnut (Armenialaisten kansanmurha 1914)/pakkosiirtänyt (</a:t>
            </a:r>
            <a:r>
              <a:rPr lang="fi-FI" dirty="0" err="1" smtClean="0"/>
              <a:t>Kappadokian</a:t>
            </a:r>
            <a:r>
              <a:rPr lang="fi-FI" dirty="0" smtClean="0"/>
              <a:t> kreikkalaiset 1950-luvulla) kristittyjä pois alueeltaan.</a:t>
            </a:r>
          </a:p>
          <a:p>
            <a:r>
              <a:rPr lang="fi-FI" dirty="0" smtClean="0"/>
              <a:t>Ranskassa on Euroopan suurin islamilainen vähemmistö (8,4 milj.)</a:t>
            </a:r>
          </a:p>
          <a:p>
            <a:r>
              <a:rPr lang="fi-FI" dirty="0" smtClean="0"/>
              <a:t>Islam on nopeimmin kasvava </a:t>
            </a:r>
            <a:r>
              <a:rPr lang="fi-FI" smtClean="0"/>
              <a:t>uskonto Euroopassa.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89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9" y="862594"/>
            <a:ext cx="1005840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77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243</Words>
  <Application>Microsoft Office PowerPoint</Application>
  <PresentationFormat>Laajakuva</PresentationFormat>
  <Paragraphs>33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Orgaaninen</vt:lpstr>
      <vt:lpstr>Islam</vt:lpstr>
      <vt:lpstr>Islamin synty</vt:lpstr>
      <vt:lpstr>Islamin perustat</vt:lpstr>
      <vt:lpstr>Islamin perustat jatkuu</vt:lpstr>
      <vt:lpstr>Historiallinen islam</vt:lpstr>
      <vt:lpstr>PowerPoint-esitys</vt:lpstr>
      <vt:lpstr>Islam ja Eurooppa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Räsänen Juhani</dc:creator>
  <cp:lastModifiedBy>Räsänen Juhani</cp:lastModifiedBy>
  <cp:revision>6</cp:revision>
  <dcterms:created xsi:type="dcterms:W3CDTF">2018-10-26T06:39:04Z</dcterms:created>
  <dcterms:modified xsi:type="dcterms:W3CDTF">2018-10-26T07:58:27Z</dcterms:modified>
</cp:coreProperties>
</file>