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3" r:id="rId5"/>
    <p:sldId id="264" r:id="rId6"/>
    <p:sldId id="258" r:id="rId7"/>
    <p:sldId id="259" r:id="rId8"/>
    <p:sldId id="260" r:id="rId9"/>
    <p:sldId id="257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alypaa.com/pelit/kirjallisuu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rjojentakana.fi/100-kirjaa-jotka-tulee-lukea-ennen-kuolemaa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met.fi/fi-FI/Tapahtumat_ja_vinkit/Vinkit/Mika_tekee_klassikosta_klassikon(49120)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lassikkopaletti.wordpress.com/mita-ovat-kirjallisuuden-klassikot/64-2/klassikkovis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lassikkopaletti.wordpress.com/teoksen-valinta/lyhyita-klassikoit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hs.fi/klik/klassikkoautomaatti/klassikkoautomaatt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Klassikko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5518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osallistu kirjallisuusvisaan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693223"/>
            <a:ext cx="10353762" cy="3695136"/>
          </a:xfrm>
        </p:spPr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alypaa.com/pelit/kirjallisuus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86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100 kirjaklassikkoa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4" y="3010464"/>
            <a:ext cx="10353762" cy="3695136"/>
          </a:xfrm>
        </p:spPr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www.kirjojentakana.fi/100-kirjaa-jotka-tulee-lukea-ennen-kuolemaasi</a:t>
            </a:r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r>
              <a:rPr lang="fi-FI" dirty="0" smtClean="0"/>
              <a:t>Keskisuomalainen-lehti listasi sata kirjaa, jotka jokaisen ”pitäisi lukea”.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02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9260" y="124131"/>
            <a:ext cx="10353761" cy="1326321"/>
          </a:xfrm>
        </p:spPr>
        <p:txBody>
          <a:bodyPr/>
          <a:lstStyle/>
          <a:p>
            <a:r>
              <a:rPr lang="fi-FI" dirty="0" smtClean="0"/>
              <a:t>Maalaustaiteen klassikkoja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867" y="485594"/>
            <a:ext cx="2023699" cy="306890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4567" y="4204166"/>
            <a:ext cx="2064999" cy="215886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18" y="4162220"/>
            <a:ext cx="2798013" cy="2200809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2152" y="3915104"/>
            <a:ext cx="1866900" cy="24479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260" y="1114244"/>
            <a:ext cx="1905000" cy="24003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8165" y="2056709"/>
            <a:ext cx="2847975" cy="160020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9508" y="1247770"/>
            <a:ext cx="2611756" cy="217646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1273" y="3656909"/>
            <a:ext cx="2128529" cy="27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9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5265" y="921521"/>
            <a:ext cx="1982662" cy="300667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030" y="4160081"/>
            <a:ext cx="2131454" cy="2228338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1" y="4235638"/>
            <a:ext cx="2833013" cy="2228338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669" y="4050288"/>
            <a:ext cx="1866900" cy="244792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90" y="1698095"/>
            <a:ext cx="1905000" cy="24003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3157" y="2007488"/>
            <a:ext cx="3170669" cy="1781513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7566" y="1518774"/>
            <a:ext cx="2539498" cy="2116248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8535" y="3757855"/>
            <a:ext cx="2128529" cy="2706120"/>
          </a:xfrm>
          <a:prstGeom prst="rect">
            <a:avLst/>
          </a:prstGeom>
        </p:spPr>
      </p:pic>
      <p:sp>
        <p:nvSpPr>
          <p:cNvPr id="11" name="Sisällön paikkamerkki 2"/>
          <p:cNvSpPr txBox="1">
            <a:spLocks/>
          </p:cNvSpPr>
          <p:nvPr/>
        </p:nvSpPr>
        <p:spPr>
          <a:xfrm>
            <a:off x="643465" y="317947"/>
            <a:ext cx="11796889" cy="166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 smtClean="0"/>
              <a:t>Albert Edelfelt, Jean Francois </a:t>
            </a:r>
            <a:r>
              <a:rPr lang="fi-FI" sz="2800" dirty="0" err="1" smtClean="0"/>
              <a:t>Millet</a:t>
            </a:r>
            <a:r>
              <a:rPr lang="fi-FI" sz="2800" dirty="0" smtClean="0"/>
              <a:t>, Leonardo da Vinci, </a:t>
            </a:r>
          </a:p>
          <a:p>
            <a:pPr marL="0" indent="0">
              <a:buNone/>
            </a:pPr>
            <a:r>
              <a:rPr lang="fi-FI" sz="2800" dirty="0" smtClean="0"/>
              <a:t>Akseli </a:t>
            </a:r>
            <a:r>
              <a:rPr lang="fi-FI" sz="2800" dirty="0" err="1" smtClean="0"/>
              <a:t>Gallén</a:t>
            </a:r>
            <a:r>
              <a:rPr lang="fi-FI" sz="2800" dirty="0" smtClean="0"/>
              <a:t>-Kallela, Edvard </a:t>
            </a:r>
            <a:r>
              <a:rPr lang="fi-FI" sz="2800" dirty="0" err="1" smtClean="0"/>
              <a:t>Munch</a:t>
            </a:r>
            <a:r>
              <a:rPr lang="fi-FI" sz="2800" dirty="0" smtClean="0"/>
              <a:t> 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649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191911"/>
            <a:ext cx="10353761" cy="1326321"/>
          </a:xfrm>
        </p:spPr>
        <p:txBody>
          <a:bodyPr/>
          <a:lstStyle/>
          <a:p>
            <a:r>
              <a:rPr lang="fi-FI" dirty="0" smtClean="0"/>
              <a:t>näk</a:t>
            </a:r>
            <a:r>
              <a:rPr lang="fi-FI" dirty="0" smtClean="0"/>
              <a:t>yykö </a:t>
            </a:r>
            <a:r>
              <a:rPr lang="fi-FI" dirty="0" smtClean="0"/>
              <a:t>tuttuja?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088" y="1672292"/>
            <a:ext cx="2147257" cy="247259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49" y="1706491"/>
            <a:ext cx="1819275" cy="25146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598" y="1706491"/>
            <a:ext cx="1876425" cy="24384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311" y="1706491"/>
            <a:ext cx="1847850" cy="246697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885" y="1697702"/>
            <a:ext cx="2000173" cy="242177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96" y="4214917"/>
            <a:ext cx="1942294" cy="256980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622" y="4361725"/>
            <a:ext cx="2396102" cy="233228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7885" y="4242519"/>
            <a:ext cx="1819275" cy="2514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2660" y="4242519"/>
            <a:ext cx="1838325" cy="249555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8699" y="4361724"/>
            <a:ext cx="1581209" cy="233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42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088" y="1672292"/>
            <a:ext cx="2147257" cy="247259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49" y="1706491"/>
            <a:ext cx="1819275" cy="25146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598" y="1706491"/>
            <a:ext cx="1876425" cy="24384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311" y="1706491"/>
            <a:ext cx="1847850" cy="2466975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885" y="1697702"/>
            <a:ext cx="2000173" cy="2421778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796" y="4214917"/>
            <a:ext cx="1942294" cy="2569805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07622" y="4361725"/>
            <a:ext cx="2396102" cy="2332283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7885" y="4242519"/>
            <a:ext cx="1819275" cy="251460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2660" y="4242519"/>
            <a:ext cx="1838325" cy="249555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8699" y="4361724"/>
            <a:ext cx="1581209" cy="2332283"/>
          </a:xfrm>
          <a:prstGeom prst="rect">
            <a:avLst/>
          </a:prstGeom>
        </p:spPr>
      </p:pic>
      <p:sp>
        <p:nvSpPr>
          <p:cNvPr id="14" name="Sisällön paikkamerkki 2"/>
          <p:cNvSpPr txBox="1">
            <a:spLocks/>
          </p:cNvSpPr>
          <p:nvPr/>
        </p:nvSpPr>
        <p:spPr>
          <a:xfrm>
            <a:off x="643465" y="317947"/>
            <a:ext cx="11796889" cy="1668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200" dirty="0" smtClean="0"/>
              <a:t>Nikolai Gogol, Edith Södergran, Ernest Hemingway, Franz Kafka, Virginia Woolf, </a:t>
            </a:r>
          </a:p>
          <a:p>
            <a:pPr marL="0" indent="0">
              <a:buNone/>
            </a:pPr>
            <a:r>
              <a:rPr lang="fi-FI" sz="2200" dirty="0" smtClean="0"/>
              <a:t>Minna Canth, Frans Emil Sillanpää, Aleksandr Puškin, Mika Waltari, Jane Austen 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6687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348343"/>
            <a:ext cx="10353761" cy="1326321"/>
          </a:xfrm>
        </p:spPr>
        <p:txBody>
          <a:bodyPr/>
          <a:lstStyle/>
          <a:p>
            <a:r>
              <a:rPr lang="fi-FI" dirty="0"/>
              <a:t>Mikä on klassikko?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1480244"/>
            <a:ext cx="10353762" cy="5022156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Klassikko on teos, joka ei unohdu. Joskus - - teoksen vaikutus muuhun kirjallisuuteen on niin valtava, ettei sen anneta painua unohduksiin.</a:t>
            </a:r>
          </a:p>
          <a:p>
            <a:r>
              <a:rPr lang="fi-FI" dirty="0"/>
              <a:t>Klassikon synonyymejä ovat ikuisuus, ajattomuus ja tuoreus. Klassikko kestää aikaa, tuntuu ajankohtaiselta ja tärkeältä eri aikoina ja eri paikoissa.</a:t>
            </a:r>
          </a:p>
          <a:p>
            <a:r>
              <a:rPr lang="fi-FI" dirty="0"/>
              <a:t>[Klassikossa on ] jotain yleisinhimillistä ja universaalia – jotain kaikille ihmisille yhteistä. Olemassaolon suurimmat kysymykset – elämä ja kuolema, hyvän ja pahan problematiikka, Jumala, ikuisuus ja katoavaisuus – ovat teemoja, jotka koskettavat kaikkia. </a:t>
            </a:r>
          </a:p>
          <a:p>
            <a:r>
              <a:rPr lang="fi-FI" dirty="0"/>
              <a:t>Suuri klassikko pystyy käsittelemään suuria kysymyksiä syvällä, tunteita ja ajatuksia herättävällä tavalla olematta liian mustavalkoinen. </a:t>
            </a:r>
            <a:endParaRPr lang="fi-FI" dirty="0" smtClean="0"/>
          </a:p>
          <a:p>
            <a:pPr marL="0" indent="0">
              <a:buNone/>
            </a:pPr>
            <a:r>
              <a:rPr lang="fi-FI" sz="2200" dirty="0"/>
              <a:t>	</a:t>
            </a:r>
            <a:r>
              <a:rPr lang="fi-FI" sz="2200" dirty="0" smtClean="0"/>
              <a:t>						(</a:t>
            </a:r>
            <a:r>
              <a:rPr lang="fi-FI" sz="1900" dirty="0"/>
              <a:t>Kirjoittaja: Suvi Annola</a:t>
            </a:r>
            <a:r>
              <a:rPr lang="fi-FI" sz="2200" dirty="0"/>
              <a:t>)</a:t>
            </a:r>
          </a:p>
          <a:p>
            <a:endParaRPr lang="fi-FI" dirty="0" smtClean="0">
              <a:hlinkClick r:id="rId2"/>
            </a:endParaRPr>
          </a:p>
          <a:p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://www.helmet.fi/fi-FI/Tapahtumat_ja_vinkit/Vinkit/Mika_tekee_klassikosta_klassikon(49120</a:t>
            </a:r>
            <a:r>
              <a:rPr lang="fi-FI" dirty="0" smtClean="0">
                <a:hlinkClick r:id="rId2"/>
              </a:rPr>
              <a:t>)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8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Tunnetko romaanien aloituksia?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4" y="2999176"/>
            <a:ext cx="10353762" cy="3695136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https://klassikkopaletti.wordpress.com/mita-ovat-kirjallisuuden-klassikot/64-2/klassikkovisa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76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Lyhyitä klassikoita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3291534"/>
            <a:ext cx="10353762" cy="3695136"/>
          </a:xfrm>
        </p:spPr>
        <p:txBody>
          <a:bodyPr/>
          <a:lstStyle/>
          <a:p>
            <a:r>
              <a:rPr lang="fi-FI" dirty="0">
                <a:hlinkClick r:id="rId2"/>
              </a:rPr>
              <a:t>https://klassikkopaletti.wordpress.com/teoksen-valinta/lyhyita-klassikoita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05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486464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Etsi kirjallisuuden klassikoita</a:t>
            </a:r>
            <a:br>
              <a:rPr lang="fi-FI" dirty="0" smtClean="0"/>
            </a:br>
            <a:r>
              <a:rPr lang="fi-FI" dirty="0" smtClean="0"/>
              <a:t>Helsingin sanomien</a:t>
            </a:r>
            <a:br>
              <a:rPr lang="fi-FI" dirty="0" smtClean="0"/>
            </a:br>
            <a:r>
              <a:rPr lang="fi-FI" dirty="0" smtClean="0"/>
              <a:t>klassikkoautomaatin avulla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3085" y="3588040"/>
            <a:ext cx="10353762" cy="3695136"/>
          </a:xfrm>
        </p:spPr>
        <p:txBody>
          <a:bodyPr/>
          <a:lstStyle/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www2.hs.fi/klik/klassikkoautomaatti/klassikkoautomaatti.html</a:t>
            </a:r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r>
              <a:rPr lang="fi-FI" dirty="0" smtClean="0"/>
              <a:t>Voit tehdä erilaisia hakuja lähes 400 kirjan joukosta.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533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TM04033921[[fn=Damasti]]</Template>
  <TotalTime>96</TotalTime>
  <Words>211</Words>
  <Application>Microsoft Office PowerPoint</Application>
  <PresentationFormat>Laajakuva</PresentationFormat>
  <Paragraphs>31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Klassikko</vt:lpstr>
      <vt:lpstr>Maalaustaiteen klassikkoja</vt:lpstr>
      <vt:lpstr>PowerPoint-esitys</vt:lpstr>
      <vt:lpstr>näkyykö tuttuja?</vt:lpstr>
      <vt:lpstr>PowerPoint-esitys</vt:lpstr>
      <vt:lpstr>Mikä on klassikko? </vt:lpstr>
      <vt:lpstr>Tunnetko romaanien aloituksia?</vt:lpstr>
      <vt:lpstr>Lyhyitä klassikoita</vt:lpstr>
      <vt:lpstr>Etsi kirjallisuuden klassikoita Helsingin sanomien klassikkoautomaatin avulla</vt:lpstr>
      <vt:lpstr>osallistu kirjallisuusvisaan</vt:lpstr>
      <vt:lpstr>100 kirjaklassikkoa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Klassikko</dc:title>
  <dc:creator>Jaana</dc:creator>
  <cp:lastModifiedBy>Jaana</cp:lastModifiedBy>
  <cp:revision>11</cp:revision>
  <dcterms:created xsi:type="dcterms:W3CDTF">2015-09-30T18:25:13Z</dcterms:created>
  <dcterms:modified xsi:type="dcterms:W3CDTF">2015-09-30T20:10:44Z</dcterms:modified>
</cp:coreProperties>
</file>