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D15B5D-C798-4D6B-90A3-D23204521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Suomen kielen nollapersoona ja muita persoonamuotoja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5C90B8-21A8-4C9E-A35F-60AB5FE40E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6302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B5A90-89E5-449A-8D18-909CE7F9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Korjaa asiatyyliseksi käyttämällä nollapersoonaa.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E039AC-AE7E-4975-9B5A-F6052F18A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0913"/>
          </a:xfrm>
        </p:spPr>
        <p:txBody>
          <a:bodyPr>
            <a:normAutofit/>
          </a:bodyPr>
          <a:lstStyle/>
          <a:p>
            <a:r>
              <a:rPr lang="fi-FI" sz="2400" dirty="0"/>
              <a:t>Voimmeko juoda kahvia tai kaakaota syyllistymättä, jos valitsemme reilun kaupan tuotteen? (me-muoto)</a:t>
            </a:r>
          </a:p>
          <a:p>
            <a:r>
              <a:rPr lang="fi-FI" sz="2400" dirty="0"/>
              <a:t>Voiko juoda kahvia tai kaakaota syyllistymättä, jos valitsee reilun kaupan tuotteen?</a:t>
            </a:r>
          </a:p>
          <a:p>
            <a:r>
              <a:rPr lang="fi-FI" sz="2400" b="1" u="sng" dirty="0"/>
              <a:t>Voiko</a:t>
            </a:r>
            <a:r>
              <a:rPr lang="fi-FI" sz="2400" b="1" dirty="0"/>
              <a:t> kahvia tai kaakaota juoda syyllistymättä, jos </a:t>
            </a:r>
            <a:r>
              <a:rPr lang="fi-FI" sz="2400" b="1" u="sng" dirty="0"/>
              <a:t>valitsee</a:t>
            </a:r>
            <a:r>
              <a:rPr lang="fi-FI" sz="2400" b="1" dirty="0"/>
              <a:t> reilun kaupan tuotteen?</a:t>
            </a:r>
          </a:p>
        </p:txBody>
      </p:sp>
    </p:spTree>
    <p:extLst>
      <p:ext uri="{BB962C8B-B14F-4D97-AF65-F5344CB8AC3E}">
        <p14:creationId xmlns:p14="http://schemas.microsoft.com/office/powerpoint/2010/main" val="15694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B5A90-89E5-449A-8D18-909CE7F9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Korjaa asiatyyliseksi käyttämällä nollapersoonaa.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E039AC-AE7E-4975-9B5A-F6052F18A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0913"/>
          </a:xfrm>
        </p:spPr>
        <p:txBody>
          <a:bodyPr>
            <a:normAutofit/>
          </a:bodyPr>
          <a:lstStyle/>
          <a:p>
            <a:r>
              <a:rPr lang="fi-FI" sz="2400" dirty="0"/>
              <a:t>Ympäristölle voidaan tehdä palvelus, kun lajitellaan jätteet. (passiivi)</a:t>
            </a:r>
          </a:p>
          <a:p>
            <a:r>
              <a:rPr lang="fi-FI" sz="2400" b="1" dirty="0"/>
              <a:t>Ympäristölle </a:t>
            </a:r>
            <a:r>
              <a:rPr lang="fi-FI" sz="2400" b="1" u="sng" dirty="0"/>
              <a:t>voi </a:t>
            </a:r>
            <a:r>
              <a:rPr lang="fi-FI" sz="2400" b="1" dirty="0"/>
              <a:t>tehdä palveluksen, kun </a:t>
            </a:r>
            <a:r>
              <a:rPr lang="fi-FI" sz="2400" b="1" u="sng" dirty="0"/>
              <a:t>lajittelee</a:t>
            </a:r>
            <a:r>
              <a:rPr lang="fi-FI" sz="2400" b="1" dirty="0"/>
              <a:t> jätteet.</a:t>
            </a:r>
          </a:p>
        </p:txBody>
      </p:sp>
    </p:spTree>
    <p:extLst>
      <p:ext uri="{BB962C8B-B14F-4D97-AF65-F5344CB8AC3E}">
        <p14:creationId xmlns:p14="http://schemas.microsoft.com/office/powerpoint/2010/main" val="257052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5B5740-0C8D-4165-8EBD-834B9C0A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Esimerkkejä pohdittavaksi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E828EF-2319-4D45-9144-0317BCF30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i="1" dirty="0"/>
              <a:t>Median kautta </a:t>
            </a:r>
            <a:r>
              <a:rPr lang="fi-FI" i="1" u="sng" dirty="0"/>
              <a:t>saadaan</a:t>
            </a:r>
            <a:r>
              <a:rPr lang="fi-FI" i="1" dirty="0"/>
              <a:t> jatkuvasti uutta tietoa nopeasti ja kätevästi, joten</a:t>
            </a:r>
            <a:r>
              <a:rPr lang="fi-FI" i="1" u="sng" dirty="0"/>
              <a:t> tuntuu</a:t>
            </a:r>
            <a:r>
              <a:rPr lang="fi-FI" i="1" dirty="0"/>
              <a:t> luonnolliselta, että </a:t>
            </a:r>
            <a:r>
              <a:rPr lang="fi-FI" i="1" u="sng" dirty="0"/>
              <a:t>ihmiset </a:t>
            </a:r>
            <a:r>
              <a:rPr lang="fi-FI" i="1" dirty="0"/>
              <a:t>pitävät someakin tärkeänä ja hyödyllisenä asiana, jota </a:t>
            </a:r>
            <a:r>
              <a:rPr lang="fi-FI" i="1" u="sng" dirty="0"/>
              <a:t>tarvitaan</a:t>
            </a:r>
            <a:r>
              <a:rPr lang="fi-FI" i="1" dirty="0"/>
              <a:t> elämässä. </a:t>
            </a:r>
          </a:p>
          <a:p>
            <a:r>
              <a:rPr lang="fi-FI" i="1" dirty="0"/>
              <a:t>Jos </a:t>
            </a:r>
            <a:r>
              <a:rPr lang="fi-FI" i="1" u="sng" dirty="0"/>
              <a:t>elää </a:t>
            </a:r>
            <a:r>
              <a:rPr lang="fi-FI" i="1" dirty="0"/>
              <a:t>täysin ilman sosiaalista mediaa, </a:t>
            </a:r>
            <a:r>
              <a:rPr lang="fi-FI" i="1" u="sng" dirty="0"/>
              <a:t>voidaan </a:t>
            </a:r>
            <a:r>
              <a:rPr lang="fi-FI" i="1" dirty="0"/>
              <a:t>tuntea ulkopuoliseksi jäämisen tunnetta ja pelkoa siitä, että </a:t>
            </a:r>
            <a:r>
              <a:rPr lang="fi-FI" i="1" u="sng" dirty="0"/>
              <a:t>jäämme</a:t>
            </a:r>
            <a:r>
              <a:rPr lang="fi-FI" i="1" dirty="0"/>
              <a:t> paitsi jostain tärkeästä.</a:t>
            </a:r>
          </a:p>
          <a:p>
            <a:r>
              <a:rPr lang="fi-FI" dirty="0"/>
              <a:t>Sosiaalisesta mediasta on paljon hyötyä ihmisille, mutta on myös hyvä pitää mielessä, että ihminen voi </a:t>
            </a:r>
            <a:r>
              <a:rPr lang="fi-FI"/>
              <a:t>elää elämäänsä </a:t>
            </a:r>
            <a:r>
              <a:rPr lang="fi-FI" dirty="0"/>
              <a:t>ilman jatkuvaa somettamista.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219483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49C6C4-5850-4501-A4BD-80EE96753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Tyyli ja persoonamuodon valinta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CE2E3C5-2B71-4F93-BA33-F1FD039D9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516927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Jos olen utelias, opin helpommin.</a:t>
            </a:r>
          </a:p>
          <a:p>
            <a:r>
              <a:rPr lang="fi-FI" sz="2400" dirty="0"/>
              <a:t>Jos olet utelias, opit helpommin.</a:t>
            </a:r>
          </a:p>
          <a:p>
            <a:r>
              <a:rPr lang="fi-FI" sz="2400" dirty="0"/>
              <a:t>Jos on utelias, oppii helpommin.</a:t>
            </a:r>
          </a:p>
          <a:p>
            <a:r>
              <a:rPr lang="fi-FI" sz="2400" dirty="0"/>
              <a:t>Jos olemme uteliaita, opimme helpommin.</a:t>
            </a:r>
          </a:p>
          <a:p>
            <a:r>
              <a:rPr lang="fi-FI" sz="2400" dirty="0"/>
              <a:t>Jos olette uteliaita, opitte helpommin.</a:t>
            </a:r>
          </a:p>
          <a:p>
            <a:r>
              <a:rPr lang="fi-FI" sz="2400" strike="sngStrike" dirty="0"/>
              <a:t>Jos ovat uteliaita, oppivat helpommin.</a:t>
            </a:r>
          </a:p>
          <a:p>
            <a:pPr marL="0" indent="0">
              <a:buNone/>
            </a:pPr>
            <a:endParaRPr lang="fi-FI" sz="2400" strike="sngStrike" dirty="0"/>
          </a:p>
          <a:p>
            <a:r>
              <a:rPr lang="fi-FI" sz="2400" dirty="0"/>
              <a:t>Jos ollaan uteliaita, opitaan helpommin.</a:t>
            </a:r>
          </a:p>
          <a:p>
            <a:pPr marL="0" indent="0">
              <a:buNone/>
            </a:pPr>
            <a:endParaRPr lang="fi-FI" strike="sngStrike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775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C78411-9476-44A5-80D5-3BE8EBCA3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Nollapersoona eli yleispersoona</a:t>
            </a:r>
            <a:br>
              <a:rPr lang="fi-FI" dirty="0"/>
            </a:br>
            <a:r>
              <a:rPr lang="fi-FI" dirty="0"/>
              <a:t>”Kuka tahansa”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6116CE-10EC-4561-A0C7-1F80A9ECA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Jos opiskelua ajattelee työnä, ymmärtää, että siitäkin tarvitsee lomaa.</a:t>
            </a:r>
          </a:p>
          <a:p>
            <a:r>
              <a:rPr lang="fi-FI" sz="2400" dirty="0"/>
              <a:t>Ei kannata pahastua ihan pienistä kömmähdyksistä.</a:t>
            </a:r>
          </a:p>
          <a:p>
            <a:r>
              <a:rPr lang="fi-FI" sz="2400" dirty="0"/>
              <a:t>Kun huomaa valon lisääntyvän, saa itsekin yleensä lisää energiaa.</a:t>
            </a:r>
          </a:p>
          <a:p>
            <a:r>
              <a:rPr lang="fi-FI" sz="2400" dirty="0"/>
              <a:t>Kun tekee parhaansa, se riittää.</a:t>
            </a:r>
          </a:p>
        </p:txBody>
      </p:sp>
    </p:spTree>
    <p:extLst>
      <p:ext uri="{BB962C8B-B14F-4D97-AF65-F5344CB8AC3E}">
        <p14:creationId xmlns:p14="http://schemas.microsoft.com/office/powerpoint/2010/main" val="176135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1A149D-7F05-4B0F-83E4-040AA093B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Passiivimuoto sisältää suomen kielessä inhimillisen toimijan.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03A4B2-8C1C-4280-854C-7157552F9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Täällä osataan.</a:t>
            </a:r>
          </a:p>
          <a:p>
            <a:r>
              <a:rPr lang="fi-FI" sz="2400" dirty="0"/>
              <a:t>Meillä säästetään nykyisin.</a:t>
            </a:r>
          </a:p>
          <a:p>
            <a:r>
              <a:rPr lang="fi-FI" sz="2400" dirty="0"/>
              <a:t>Tullaanko siellä toimeen?</a:t>
            </a:r>
          </a:p>
          <a:p>
            <a:r>
              <a:rPr lang="fi-FI" sz="2400" strike="sngStrike" dirty="0"/>
              <a:t>Täällä sadetaan.</a:t>
            </a:r>
          </a:p>
          <a:p>
            <a:r>
              <a:rPr lang="fi-FI" sz="2400" strike="sngStrike" dirty="0"/>
              <a:t>Meillä maustutaan keittiössä.</a:t>
            </a:r>
          </a:p>
          <a:p>
            <a:r>
              <a:rPr lang="fi-FI" sz="2400" strike="sngStrike" dirty="0"/>
              <a:t>Tuullaanko siellä kovasti?</a:t>
            </a:r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E1ACCA6E-C28C-46A8-A0A4-130854CFFAA7}"/>
              </a:ext>
            </a:extLst>
          </p:cNvPr>
          <p:cNvSpPr txBox="1">
            <a:spLocks/>
          </p:cNvSpPr>
          <p:nvPr/>
        </p:nvSpPr>
        <p:spPr>
          <a:xfrm>
            <a:off x="3978869" y="5697533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i-FI" sz="2800" dirty="0"/>
              <a:t>Yliviivatut ovat kielenvastaisia ilmaisuja.</a:t>
            </a:r>
          </a:p>
        </p:txBody>
      </p:sp>
    </p:spTree>
    <p:extLst>
      <p:ext uri="{BB962C8B-B14F-4D97-AF65-F5344CB8AC3E}">
        <p14:creationId xmlns:p14="http://schemas.microsoft.com/office/powerpoint/2010/main" val="187658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EEE159-1484-4729-B3FD-65D72148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You</a:t>
            </a:r>
            <a:r>
              <a:rPr lang="fi-FI" dirty="0"/>
              <a:t>-passiivi on anglismi (englannin kielen vaikutusta)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01C602-7A8A-4898-9BFA-021EBE455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Kun opiskelet vuosia, sinulle kehittyy rutiineja.</a:t>
            </a:r>
          </a:p>
          <a:p>
            <a:r>
              <a:rPr lang="fi-FI" sz="2400" dirty="0"/>
              <a:t>Totut varmasti kovaankin työhön, jos sinun on pakko.</a:t>
            </a:r>
          </a:p>
          <a:p>
            <a:r>
              <a:rPr lang="fi-FI" sz="2400" dirty="0"/>
              <a:t>Jos ajat kovaa, voitat.</a:t>
            </a:r>
          </a:p>
          <a:p>
            <a:r>
              <a:rPr lang="fi-FI" sz="2400" dirty="0"/>
              <a:t>Jos sinua harmittaa, sinun kannattaa jutella ystäväsi kanssa.</a:t>
            </a:r>
          </a:p>
        </p:txBody>
      </p:sp>
    </p:spTree>
    <p:extLst>
      <p:ext uri="{BB962C8B-B14F-4D97-AF65-F5344CB8AC3E}">
        <p14:creationId xmlns:p14="http://schemas.microsoft.com/office/powerpoint/2010/main" val="138543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EEE159-1484-4729-B3FD-65D72148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You</a:t>
            </a:r>
            <a:r>
              <a:rPr lang="fi-FI" dirty="0"/>
              <a:t>-passiivi on anglismi (englannin kielen vaikutusta)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01C602-7A8A-4898-9BFA-021EBE455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557567"/>
            <a:ext cx="10554574" cy="3636511"/>
          </a:xfrm>
        </p:spPr>
        <p:txBody>
          <a:bodyPr>
            <a:noAutofit/>
          </a:bodyPr>
          <a:lstStyle/>
          <a:p>
            <a:r>
              <a:rPr lang="fi-FI" sz="2400" dirty="0"/>
              <a:t>Kun opiskelet vuosia, sinulle kehittyy rutiineja. &gt;</a:t>
            </a:r>
          </a:p>
          <a:p>
            <a:pPr lvl="1"/>
            <a:r>
              <a:rPr lang="fi-FI" sz="2400" b="1" dirty="0"/>
              <a:t>Kun opiskelee vuosia, kehittyy rutiineja.</a:t>
            </a:r>
          </a:p>
          <a:p>
            <a:r>
              <a:rPr lang="fi-FI" sz="2400" dirty="0"/>
              <a:t>Totut varmasti kovaankin työhön, jos sinun on pakko. &gt;</a:t>
            </a:r>
          </a:p>
          <a:p>
            <a:pPr lvl="1"/>
            <a:r>
              <a:rPr lang="fi-FI" sz="2400" dirty="0"/>
              <a:t>Tottuu varmasti kovaankin työhön, jos on pakko. &gt;</a:t>
            </a:r>
          </a:p>
          <a:p>
            <a:pPr lvl="1"/>
            <a:r>
              <a:rPr lang="fi-FI" sz="2400" b="1" dirty="0"/>
              <a:t>Kovaankin työhön varmasti tottuu, jos on pakko.</a:t>
            </a:r>
          </a:p>
          <a:p>
            <a:r>
              <a:rPr lang="fi-FI" sz="2400" dirty="0"/>
              <a:t>Jos ajat kovaa, voit voittaa. &gt;</a:t>
            </a:r>
          </a:p>
          <a:p>
            <a:pPr lvl="1"/>
            <a:r>
              <a:rPr lang="fi-FI" sz="2400" b="1" dirty="0"/>
              <a:t>Jos ajaa kovaa, voi voittaa.</a:t>
            </a:r>
          </a:p>
          <a:p>
            <a:r>
              <a:rPr lang="fi-FI" sz="2400" dirty="0"/>
              <a:t>Jos sinua harmittaa, sinun kannattaa jutella ystäväsi kanssa.</a:t>
            </a:r>
          </a:p>
          <a:p>
            <a:pPr lvl="1"/>
            <a:r>
              <a:rPr lang="fi-FI" sz="2400" b="1" dirty="0"/>
              <a:t>Jos harmittaa, kannattaa jutella ystävän kanssa.</a:t>
            </a:r>
          </a:p>
        </p:txBody>
      </p:sp>
    </p:spTree>
    <p:extLst>
      <p:ext uri="{BB962C8B-B14F-4D97-AF65-F5344CB8AC3E}">
        <p14:creationId xmlns:p14="http://schemas.microsoft.com/office/powerpoint/2010/main" val="14925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B5A90-89E5-449A-8D18-909CE7F9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Korjaa asiatyyliseksi käyttämällä nollapersoonaa.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E039AC-AE7E-4975-9B5A-F6052F18A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Kun ostat ruokaa, voit miettiä, onko se ekologista ja eettistä.</a:t>
            </a:r>
          </a:p>
          <a:p>
            <a:r>
              <a:rPr lang="fi-FI" sz="2400" dirty="0"/>
              <a:t>Jos valitset aina luomuruokaa, joudut maksamaan ruoasta enemmän.</a:t>
            </a:r>
          </a:p>
          <a:p>
            <a:r>
              <a:rPr lang="fi-FI" sz="2400" dirty="0"/>
              <a:t>Voimmeko juoda kahvia tai kaakaota syyllistymättä, jos valitsemme reilun kaupan tuotteen?</a:t>
            </a:r>
          </a:p>
          <a:p>
            <a:r>
              <a:rPr lang="fi-FI" sz="2400" dirty="0"/>
              <a:t>Ympäristölle voidaan tehdä palvelus, kun lajitellaan jätteet.</a:t>
            </a:r>
          </a:p>
        </p:txBody>
      </p:sp>
    </p:spTree>
    <p:extLst>
      <p:ext uri="{BB962C8B-B14F-4D97-AF65-F5344CB8AC3E}">
        <p14:creationId xmlns:p14="http://schemas.microsoft.com/office/powerpoint/2010/main" val="1686877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B5A90-89E5-449A-8D18-909CE7F9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Korjaa asiatyyliseksi käyttämällä nollapersoonaa.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E039AC-AE7E-4975-9B5A-F6052F18A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0913"/>
          </a:xfrm>
        </p:spPr>
        <p:txBody>
          <a:bodyPr>
            <a:normAutofit/>
          </a:bodyPr>
          <a:lstStyle/>
          <a:p>
            <a:r>
              <a:rPr lang="fi-FI" sz="2400" dirty="0"/>
              <a:t>Kun ostat ruokaa, voit miettiä, onko se ekologista ja eettistä. &gt; (</a:t>
            </a:r>
            <a:r>
              <a:rPr lang="fi-FI" sz="2400" dirty="0" err="1"/>
              <a:t>you</a:t>
            </a:r>
            <a:r>
              <a:rPr lang="fi-FI" sz="2400" dirty="0"/>
              <a:t>-passiivi)</a:t>
            </a:r>
          </a:p>
          <a:p>
            <a:r>
              <a:rPr lang="fi-FI" sz="2400" dirty="0"/>
              <a:t>Kun ostaa ruokaa, voi miettiä, onko se ekologista ja eettistä. &gt;</a:t>
            </a:r>
          </a:p>
          <a:p>
            <a:r>
              <a:rPr lang="fi-FI" sz="2400" b="1" dirty="0"/>
              <a:t>Ruokaa ostaessa </a:t>
            </a:r>
            <a:r>
              <a:rPr lang="fi-FI" sz="2400" b="1" u="sng" dirty="0"/>
              <a:t>voi </a:t>
            </a:r>
            <a:r>
              <a:rPr lang="fi-FI" sz="2400" b="1" dirty="0"/>
              <a:t>miettiä, onko se ekologista ja eettistä.</a:t>
            </a:r>
          </a:p>
        </p:txBody>
      </p:sp>
    </p:spTree>
    <p:extLst>
      <p:ext uri="{BB962C8B-B14F-4D97-AF65-F5344CB8AC3E}">
        <p14:creationId xmlns:p14="http://schemas.microsoft.com/office/powerpoint/2010/main" val="307703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B5A90-89E5-449A-8D18-909CE7F9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Korjaa asiatyyliseksi käyttämällä nollapersoonaa.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E039AC-AE7E-4975-9B5A-F6052F18A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0913"/>
          </a:xfrm>
        </p:spPr>
        <p:txBody>
          <a:bodyPr>
            <a:normAutofit/>
          </a:bodyPr>
          <a:lstStyle/>
          <a:p>
            <a:r>
              <a:rPr lang="fi-FI" sz="2400" dirty="0"/>
              <a:t>Jos valitset aina luomuruokaa, joudut maksamaan ruoasta enemmän. &gt; (</a:t>
            </a:r>
            <a:r>
              <a:rPr lang="fi-FI" sz="2400" dirty="0" err="1"/>
              <a:t>you</a:t>
            </a:r>
            <a:r>
              <a:rPr lang="fi-FI" sz="2400" dirty="0"/>
              <a:t>-passiivi)</a:t>
            </a:r>
          </a:p>
          <a:p>
            <a:r>
              <a:rPr lang="fi-FI" sz="2400" b="1" dirty="0"/>
              <a:t>Jos </a:t>
            </a:r>
            <a:r>
              <a:rPr lang="fi-FI" sz="2400" b="1" u="sng" dirty="0"/>
              <a:t>valitsee</a:t>
            </a:r>
            <a:r>
              <a:rPr lang="fi-FI" sz="2400" b="1" dirty="0"/>
              <a:t> aina luomuruokaa, </a:t>
            </a:r>
            <a:r>
              <a:rPr lang="fi-FI" sz="2400" b="1" u="sng" dirty="0"/>
              <a:t>joutuu</a:t>
            </a:r>
            <a:r>
              <a:rPr lang="fi-FI" sz="2400" b="1" dirty="0"/>
              <a:t> maksamaan ruoasta enemmän.</a:t>
            </a:r>
          </a:p>
        </p:txBody>
      </p:sp>
    </p:spTree>
    <p:extLst>
      <p:ext uri="{BB962C8B-B14F-4D97-AF65-F5344CB8AC3E}">
        <p14:creationId xmlns:p14="http://schemas.microsoft.com/office/powerpoint/2010/main" val="287525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inaus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TM03457503[[fn=Lainaus]]</Template>
  <TotalTime>60</TotalTime>
  <Words>535</Words>
  <Application>Microsoft Office PowerPoint</Application>
  <PresentationFormat>Laajakuva</PresentationFormat>
  <Paragraphs>61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Lainaus</vt:lpstr>
      <vt:lpstr>Suomen kielen nollapersoona ja muita persoonamuotoja</vt:lpstr>
      <vt:lpstr>Tyyli ja persoonamuodon valinta</vt:lpstr>
      <vt:lpstr>Nollapersoona eli yleispersoona ”Kuka tahansa”</vt:lpstr>
      <vt:lpstr>Passiivimuoto sisältää suomen kielessä inhimillisen toimijan.</vt:lpstr>
      <vt:lpstr>You-passiivi on anglismi (englannin kielen vaikutusta)</vt:lpstr>
      <vt:lpstr>You-passiivi on anglismi (englannin kielen vaikutusta)</vt:lpstr>
      <vt:lpstr>Korjaa asiatyyliseksi käyttämällä nollapersoonaa.</vt:lpstr>
      <vt:lpstr>Korjaa asiatyyliseksi käyttämällä nollapersoonaa.</vt:lpstr>
      <vt:lpstr>Korjaa asiatyyliseksi käyttämällä nollapersoonaa.</vt:lpstr>
      <vt:lpstr>Korjaa asiatyyliseksi käyttämällä nollapersoonaa.</vt:lpstr>
      <vt:lpstr>Korjaa asiatyyliseksi käyttämällä nollapersoonaa.</vt:lpstr>
      <vt:lpstr>Esimerkkejä pohdittavaksi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kielen nollapersoona ja muita persoonamuotoja</dc:title>
  <dc:creator>Pajarinen Jaana</dc:creator>
  <cp:lastModifiedBy>Pajarinen Jaana</cp:lastModifiedBy>
  <cp:revision>8</cp:revision>
  <dcterms:created xsi:type="dcterms:W3CDTF">2021-02-05T11:00:55Z</dcterms:created>
  <dcterms:modified xsi:type="dcterms:W3CDTF">2021-02-05T12:04:52Z</dcterms:modified>
</cp:coreProperties>
</file>