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2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essee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ÄI8/PAJ</a:t>
            </a:r>
          </a:p>
        </p:txBody>
      </p:sp>
    </p:spTree>
    <p:extLst>
      <p:ext uri="{BB962C8B-B14F-4D97-AF65-F5344CB8AC3E}">
        <p14:creationId xmlns:p14="http://schemas.microsoft.com/office/powerpoint/2010/main" val="2849676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0" y="526324"/>
            <a:ext cx="8361229" cy="2098226"/>
          </a:xfrm>
        </p:spPr>
        <p:txBody>
          <a:bodyPr/>
          <a:lstStyle/>
          <a:p>
            <a:r>
              <a:rPr lang="fi-FI" dirty="0"/>
              <a:t>Essee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628390" y="2933642"/>
            <a:ext cx="6831673" cy="2668667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Tekstilaji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Vanha nimi ylioppilaskokeen pohtivalle tekstille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”Esseitä” on Michel de </a:t>
            </a:r>
            <a:r>
              <a:rPr lang="fi-FI" dirty="0" err="1"/>
              <a:t>Montaignen</a:t>
            </a:r>
            <a:r>
              <a:rPr lang="fi-FI" dirty="0"/>
              <a:t> teos 1500-luvulta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Taustalla latinan sana ”</a:t>
            </a:r>
            <a:r>
              <a:rPr lang="fi-FI" dirty="0" err="1"/>
              <a:t>exagium</a:t>
            </a:r>
            <a:r>
              <a:rPr lang="fi-FI" dirty="0"/>
              <a:t>” ´punnita´ ja ranskan sana ”</a:t>
            </a:r>
            <a:r>
              <a:rPr lang="fi-FI" dirty="0" err="1"/>
              <a:t>essayer</a:t>
            </a:r>
            <a:r>
              <a:rPr lang="fi-FI" dirty="0"/>
              <a:t>” ´pyrkiä, yrittää´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Alku – keskikohta – loppu -rakenne</a:t>
            </a:r>
          </a:p>
          <a:p>
            <a:pPr algn="l"/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5831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0350" y="1144510"/>
            <a:ext cx="8361229" cy="2098226"/>
          </a:xfrm>
        </p:spPr>
        <p:txBody>
          <a:bodyPr/>
          <a:lstStyle/>
          <a:p>
            <a:r>
              <a:rPr lang="fi-FI" dirty="0"/>
              <a:t>Essee on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001877" y="3242736"/>
            <a:ext cx="6831673" cy="2385332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Kirjoittamalla (tai puhumalla) ajattelemista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Itsenäistä keskustelua muiden kanssa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Assosioivaa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Kyseenalaistavaa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Kärjistävää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dirty="0"/>
              <a:t>Tyylittelevää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215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0" y="848296"/>
            <a:ext cx="8361229" cy="2098226"/>
          </a:xfrm>
        </p:spPr>
        <p:txBody>
          <a:bodyPr/>
          <a:lstStyle/>
          <a:p>
            <a:r>
              <a:rPr lang="fi-FI" dirty="0"/>
              <a:t>essee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757178" y="2946522"/>
            <a:ext cx="7430011" cy="2758819"/>
          </a:xfrm>
        </p:spPr>
        <p:txBody>
          <a:bodyPr>
            <a:normAutofit/>
          </a:bodyPr>
          <a:lstStyle/>
          <a:p>
            <a:r>
              <a:rPr lang="fi-FI" dirty="0"/>
              <a:t>lähtee liikkeelle assosioiden eli mielleyhtymien avulla.</a:t>
            </a:r>
          </a:p>
          <a:p>
            <a:endParaRPr lang="fi-FI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dirty="0"/>
              <a:t>Piirrä miellekartta.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dirty="0"/>
              <a:t>Listaa asioita vapaasti.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dirty="0"/>
              <a:t>Aloita sattumanvaraisesta ja muokkaa myöhemmin.</a:t>
            </a:r>
          </a:p>
        </p:txBody>
      </p:sp>
    </p:spTree>
    <p:extLst>
      <p:ext uri="{BB962C8B-B14F-4D97-AF65-F5344CB8AC3E}">
        <p14:creationId xmlns:p14="http://schemas.microsoft.com/office/powerpoint/2010/main" val="96517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51E496F023C14DA5D831A37DCD8D71" ma:contentTypeVersion="2" ma:contentTypeDescription="Create a new document." ma:contentTypeScope="" ma:versionID="4fccc0cb99d6d18df373623f6b37a668">
  <xsd:schema xmlns:xsd="http://www.w3.org/2001/XMLSchema" xmlns:xs="http://www.w3.org/2001/XMLSchema" xmlns:p="http://schemas.microsoft.com/office/2006/metadata/properties" xmlns:ns3="168fc01c-55a9-4538-a2f8-88eeb38ecd09" targetNamespace="http://schemas.microsoft.com/office/2006/metadata/properties" ma:root="true" ma:fieldsID="401bea37ec36a363f36b1828ae40385b" ns3:_="">
    <xsd:import namespace="168fc01c-55a9-4538-a2f8-88eeb38ecd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8fc01c-55a9-4538-a2f8-88eeb38ecd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A17378-4FFF-4577-89B2-DB2C692684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8fc01c-55a9-4538-a2f8-88eeb38ecd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0AADEA-5927-403C-9B37-FD54C7D28E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CE17B6-3451-4D9E-BFCE-345C698C6BC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84</Words>
  <Application>Microsoft Office PowerPoint</Application>
  <PresentationFormat>Laajakuva</PresentationFormat>
  <Paragraphs>21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Franklin Gothic Book</vt:lpstr>
      <vt:lpstr>Wingdings</vt:lpstr>
      <vt:lpstr>Crop</vt:lpstr>
      <vt:lpstr>essee</vt:lpstr>
      <vt:lpstr>Essee</vt:lpstr>
      <vt:lpstr>Essee on</vt:lpstr>
      <vt:lpstr>essee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essee</dc:title>
  <dc:creator>Jaana</dc:creator>
  <cp:lastModifiedBy>Pajarinen Jaana</cp:lastModifiedBy>
  <cp:revision>5</cp:revision>
  <dcterms:created xsi:type="dcterms:W3CDTF">2020-08-12T08:47:50Z</dcterms:created>
  <dcterms:modified xsi:type="dcterms:W3CDTF">2020-08-13T12:32:42Z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0x010100E251E496F023C14DA5D831A37DCD8D71</vt:lpwstr>
  </property>
</Properties>
</file>