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4" r:id="rId6"/>
    <p:sldId id="267" r:id="rId7"/>
    <p:sldId id="265" r:id="rId8"/>
    <p:sldId id="261" r:id="rId9"/>
    <p:sldId id="263" r:id="rId10"/>
    <p:sldId id="268" r:id="rId11"/>
    <p:sldId id="269" r:id="rId12"/>
    <p:sldId id="260" r:id="rId13"/>
    <p:sldId id="257" r:id="rId14"/>
    <p:sldId id="258" r:id="rId15"/>
    <p:sldId id="259" r:id="rId16"/>
    <p:sldId id="266" r:id="rId1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4" autoAdjust="0"/>
    <p:restoredTop sz="94660"/>
  </p:normalViewPr>
  <p:slideViewPr>
    <p:cSldViewPr>
      <p:cViewPr varScale="1">
        <p:scale>
          <a:sx n="104" d="100"/>
          <a:sy n="104" d="100"/>
        </p:scale>
        <p:origin x="112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6138AEB-19B7-4097-82A7-F9B93AF95CE1}" type="datetimeFigureOut">
              <a:rPr lang="fi-FI" smtClean="0"/>
              <a:t>19.8.2020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C662C42-C8FE-42D4-BCEF-D239570A91C1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RETORISET KEINOT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050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Ota omaksesi</a:t>
            </a:r>
          </a:p>
          <a:p>
            <a:r>
              <a:rPr lang="fi-FI" dirty="0"/>
              <a:t>Tuhat tulimmaista</a:t>
            </a:r>
          </a:p>
          <a:p>
            <a:r>
              <a:rPr lang="fi-FI" dirty="0"/>
              <a:t>Rauhaa ja rakkautta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Alkusointu</a:t>
            </a:r>
          </a:p>
        </p:txBody>
      </p:sp>
    </p:spTree>
    <p:extLst>
      <p:ext uri="{BB962C8B-B14F-4D97-AF65-F5344CB8AC3E}">
        <p14:creationId xmlns:p14="http://schemas.microsoft.com/office/powerpoint/2010/main" val="77733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Oletpa aurinkoisella tuulella.</a:t>
            </a:r>
          </a:p>
          <a:p>
            <a:r>
              <a:rPr lang="fi-FI" dirty="0"/>
              <a:t>Eipä </a:t>
            </a:r>
            <a:r>
              <a:rPr lang="fi-FI" dirty="0" err="1"/>
              <a:t>oo</a:t>
            </a:r>
            <a:r>
              <a:rPr lang="fi-FI" dirty="0"/>
              <a:t> hyvä.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Ironia</a:t>
            </a:r>
          </a:p>
        </p:txBody>
      </p:sp>
    </p:spTree>
    <p:extLst>
      <p:ext uri="{BB962C8B-B14F-4D97-AF65-F5344CB8AC3E}">
        <p14:creationId xmlns:p14="http://schemas.microsoft.com/office/powerpoint/2010/main" val="195334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Hän nukkui pois/pääsi paremmille metsästysmaille/heitti luistimet nurkkaan. </a:t>
            </a:r>
          </a:p>
          <a:p>
            <a:r>
              <a:rPr lang="fi-FI" dirty="0"/>
              <a:t>vähästä onnellinen ´yksinkertainen´</a:t>
            </a:r>
          </a:p>
          <a:p>
            <a:r>
              <a:rPr lang="fi-FI" dirty="0"/>
              <a:t>vähän väsynyt ´sammunut´</a:t>
            </a:r>
          </a:p>
          <a:p>
            <a:r>
              <a:rPr lang="fi-FI" dirty="0"/>
              <a:t>rehevä ´lihava´</a:t>
            </a:r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Kiertoilmaus eli eufemismi</a:t>
            </a:r>
          </a:p>
        </p:txBody>
      </p:sp>
    </p:spTree>
    <p:extLst>
      <p:ext uri="{BB962C8B-B14F-4D97-AF65-F5344CB8AC3E}">
        <p14:creationId xmlns:p14="http://schemas.microsoft.com/office/powerpoint/2010/main" val="195334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Sitaatti  </a:t>
            </a:r>
            <a:r>
              <a:rPr lang="fi-FI" sz="1800" dirty="0"/>
              <a:t>(”Anna meille meidän jokapäiväinen leipämme.”)</a:t>
            </a:r>
          </a:p>
          <a:p>
            <a:r>
              <a:rPr lang="fi-FI" dirty="0"/>
              <a:t>Alluusio </a:t>
            </a:r>
            <a:r>
              <a:rPr lang="fi-FI" sz="1800" dirty="0"/>
              <a:t>(Anna meille heidän jokapäiväinen nälkänsä.)</a:t>
            </a:r>
            <a:endParaRPr lang="fi-FI" dirty="0"/>
          </a:p>
          <a:p>
            <a:r>
              <a:rPr lang="fi-FI" dirty="0"/>
              <a:t>Yleistys </a:t>
            </a:r>
            <a:r>
              <a:rPr lang="fi-FI" sz="1800" dirty="0"/>
              <a:t>(Kaikki aikuiset ovat mielikuvituksettomia.)</a:t>
            </a:r>
            <a:endParaRPr lang="fi-FI" dirty="0"/>
          </a:p>
          <a:p>
            <a:pPr lvl="0">
              <a:buClr>
                <a:srgbClr val="31B6FD"/>
              </a:buClr>
            </a:pPr>
            <a:r>
              <a:rPr lang="fi-FI" dirty="0">
                <a:solidFill>
                  <a:srgbClr val="073E87"/>
                </a:solidFill>
              </a:rPr>
              <a:t>Rinnastus ja analogia </a:t>
            </a:r>
            <a:r>
              <a:rPr lang="fi-FI" sz="1800" dirty="0">
                <a:solidFill>
                  <a:srgbClr val="073E87"/>
                </a:solidFill>
              </a:rPr>
              <a:t>(Lapsi ja lemmikkieläin)</a:t>
            </a:r>
            <a:endParaRPr lang="fi-FI" dirty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r>
              <a:rPr lang="fi-FI" dirty="0">
                <a:solidFill>
                  <a:srgbClr val="073E87"/>
                </a:solidFill>
              </a:rPr>
              <a:t>Menneeseen / Tulevaan viittaaminen </a:t>
            </a:r>
            <a:r>
              <a:rPr lang="fi-FI" sz="1800" dirty="0">
                <a:solidFill>
                  <a:srgbClr val="073E87"/>
                </a:solidFill>
              </a:rPr>
              <a:t>(Historian aamuhämärissä… / Jonakin päivänä olet maailmanmestari.)</a:t>
            </a:r>
            <a:endParaRPr lang="fi-FI" dirty="0">
              <a:solidFill>
                <a:srgbClr val="073E87"/>
              </a:solidFill>
            </a:endParaRP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Vielä lisää…</a:t>
            </a:r>
          </a:p>
        </p:txBody>
      </p:sp>
    </p:spTree>
    <p:extLst>
      <p:ext uri="{BB962C8B-B14F-4D97-AF65-F5344CB8AC3E}">
        <p14:creationId xmlns:p14="http://schemas.microsoft.com/office/powerpoint/2010/main" val="11078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Hyvin </a:t>
            </a:r>
            <a:r>
              <a:rPr lang="fi-FI" dirty="0" err="1"/>
              <a:t>hyvin</a:t>
            </a:r>
            <a:r>
              <a:rPr lang="fi-FI" dirty="0"/>
              <a:t> kirkas</a:t>
            </a:r>
          </a:p>
          <a:p>
            <a:r>
              <a:rPr lang="fi-FI" dirty="0"/>
              <a:t>Juoksin ja juoksin.</a:t>
            </a:r>
          </a:p>
          <a:p>
            <a:r>
              <a:rPr lang="fi-FI" dirty="0"/>
              <a:t>Meillä on aikaa, meillä on rahaa, mutta mitä meillä ei ole?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Toisto</a:t>
            </a:r>
          </a:p>
        </p:txBody>
      </p:sp>
    </p:spTree>
    <p:extLst>
      <p:ext uri="{BB962C8B-B14F-4D97-AF65-F5344CB8AC3E}">
        <p14:creationId xmlns:p14="http://schemas.microsoft.com/office/powerpoint/2010/main" val="195334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Metsä on täynnä aarteita: on vattuja, puolukoita ja mustikoita, on tatteja, rouskuja ja haperoita.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Luettelointi</a:t>
            </a:r>
          </a:p>
        </p:txBody>
      </p:sp>
    </p:spTree>
    <p:extLst>
      <p:ext uri="{BB962C8B-B14F-4D97-AF65-F5344CB8AC3E}">
        <p14:creationId xmlns:p14="http://schemas.microsoft.com/office/powerpoint/2010/main" val="276386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työläiset ja porvarit</a:t>
            </a:r>
          </a:p>
          <a:p>
            <a:r>
              <a:rPr lang="fi-FI" dirty="0"/>
              <a:t>yötä päivää</a:t>
            </a:r>
          </a:p>
          <a:p>
            <a:r>
              <a:rPr lang="fi-FI" dirty="0"/>
              <a:t>niin kesällä kuin talvellakin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Vastakkainasettelu</a:t>
            </a:r>
          </a:p>
        </p:txBody>
      </p:sp>
    </p:spTree>
    <p:extLst>
      <p:ext uri="{BB962C8B-B14F-4D97-AF65-F5344CB8AC3E}">
        <p14:creationId xmlns:p14="http://schemas.microsoft.com/office/powerpoint/2010/main" val="195334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2492896"/>
            <a:ext cx="8435280" cy="4525963"/>
          </a:xfrm>
        </p:spPr>
        <p:txBody>
          <a:bodyPr/>
          <a:lstStyle/>
          <a:p>
            <a:r>
              <a:rPr lang="fi-FI" dirty="0"/>
              <a:t>Hän on vahva härkä. / Hän on vahva kuin härkä.</a:t>
            </a:r>
          </a:p>
          <a:p>
            <a:r>
              <a:rPr lang="fi-FI" dirty="0"/>
              <a:t>Olet aurinkoni. / Olet minulle kuin aurinko.</a:t>
            </a:r>
          </a:p>
          <a:p>
            <a:r>
              <a:rPr lang="fi-FI" dirty="0"/>
              <a:t>Vääryyden rikkaruohot rehottavat. / Vääryydet rehottavat kuin rikkaruohot.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Metafora (kielikuva) ja vertaus</a:t>
            </a:r>
          </a:p>
        </p:txBody>
      </p:sp>
    </p:spTree>
    <p:extLst>
      <p:ext uri="{BB962C8B-B14F-4D97-AF65-F5344CB8AC3E}">
        <p14:creationId xmlns:p14="http://schemas.microsoft.com/office/powerpoint/2010/main" val="195334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Maaäiti itkee.</a:t>
            </a:r>
          </a:p>
          <a:p>
            <a:r>
              <a:rPr lang="fi-FI" dirty="0"/>
              <a:t>Metsän puut puhuvat.</a:t>
            </a:r>
          </a:p>
          <a:p>
            <a:r>
              <a:rPr lang="fi-FI" dirty="0"/>
              <a:t>Koirani ymmärtää minua.</a:t>
            </a:r>
          </a:p>
          <a:p>
            <a:r>
              <a:rPr lang="fi-FI" dirty="0"/>
              <a:t>Ruuhka tappaa minut.</a:t>
            </a:r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Personifiointi ja elollistaminen</a:t>
            </a:r>
          </a:p>
        </p:txBody>
      </p:sp>
    </p:spTree>
    <p:extLst>
      <p:ext uri="{BB962C8B-B14F-4D97-AF65-F5344CB8AC3E}">
        <p14:creationId xmlns:p14="http://schemas.microsoft.com/office/powerpoint/2010/main" val="195334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Arvoisat kuulijat</a:t>
            </a:r>
          </a:p>
          <a:p>
            <a:r>
              <a:rPr lang="fi-FI" dirty="0"/>
              <a:t>Hyvä yleisö, arvoisa juhlaväki</a:t>
            </a:r>
          </a:p>
          <a:p>
            <a:r>
              <a:rPr lang="fi-FI" dirty="0"/>
              <a:t>Sinä, takarivin </a:t>
            </a:r>
            <a:r>
              <a:rPr lang="fi-FI" dirty="0" err="1"/>
              <a:t>taavi</a:t>
            </a:r>
            <a:r>
              <a:rPr lang="fi-FI" dirty="0"/>
              <a:t>!</a:t>
            </a:r>
          </a:p>
          <a:p>
            <a:endParaRPr lang="fi-FI" dirty="0"/>
          </a:p>
          <a:p>
            <a:r>
              <a:rPr lang="fi-FI" dirty="0"/>
              <a:t>Ole</a:t>
            </a:r>
            <a:r>
              <a:rPr lang="fi-FI" u="sng" dirty="0"/>
              <a:t>t</a:t>
            </a:r>
            <a:r>
              <a:rPr lang="fi-FI" dirty="0"/>
              <a:t> varmaan joskus ajatellut, että…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Puhuttelu</a:t>
            </a:r>
          </a:p>
        </p:txBody>
      </p:sp>
    </p:spTree>
    <p:extLst>
      <p:ext uri="{BB962C8B-B14F-4D97-AF65-F5344CB8AC3E}">
        <p14:creationId xmlns:p14="http://schemas.microsoft.com/office/powerpoint/2010/main" val="8248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Oletko tullut ajatelleeksi, että…?</a:t>
            </a:r>
          </a:p>
          <a:p>
            <a:r>
              <a:rPr lang="fi-FI" dirty="0"/>
              <a:t>Kuka teistä on täysin rehellinen?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Kysymys</a:t>
            </a:r>
          </a:p>
        </p:txBody>
      </p:sp>
    </p:spTree>
    <p:extLst>
      <p:ext uri="{BB962C8B-B14F-4D97-AF65-F5344CB8AC3E}">
        <p14:creationId xmlns:p14="http://schemas.microsoft.com/office/powerpoint/2010/main" val="210173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Elämä oli hiuskarvan varassa.</a:t>
            </a:r>
          </a:p>
          <a:p>
            <a:r>
              <a:rPr lang="fi-FI" dirty="0"/>
              <a:t>nuijia maan rakoon</a:t>
            </a:r>
          </a:p>
          <a:p>
            <a:r>
              <a:rPr lang="fi-FI" dirty="0"/>
              <a:t>”Ei ole ketään, joka hyvää tekisi, ei yhden yhtäkään.”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Liioittelu, kärjistys</a:t>
            </a:r>
          </a:p>
        </p:txBody>
      </p:sp>
    </p:spTree>
    <p:extLst>
      <p:ext uri="{BB962C8B-B14F-4D97-AF65-F5344CB8AC3E}">
        <p14:creationId xmlns:p14="http://schemas.microsoft.com/office/powerpoint/2010/main" val="195334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ltomuoto">
  <a:themeElements>
    <a:clrScheme name="Aaltomuoto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altomuoto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altomuoto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51E496F023C14DA5D831A37DCD8D71" ma:contentTypeVersion="2" ma:contentTypeDescription="Create a new document." ma:contentTypeScope="" ma:versionID="4fccc0cb99d6d18df373623f6b37a668">
  <xsd:schema xmlns:xsd="http://www.w3.org/2001/XMLSchema" xmlns:xs="http://www.w3.org/2001/XMLSchema" xmlns:p="http://schemas.microsoft.com/office/2006/metadata/properties" xmlns:ns3="168fc01c-55a9-4538-a2f8-88eeb38ecd09" targetNamespace="http://schemas.microsoft.com/office/2006/metadata/properties" ma:root="true" ma:fieldsID="401bea37ec36a363f36b1828ae40385b" ns3:_="">
    <xsd:import namespace="168fc01c-55a9-4538-a2f8-88eeb38ecd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8fc01c-55a9-4538-a2f8-88eeb38ecd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187E34-D537-46C5-9F3B-ADF2F4D3C2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8fc01c-55a9-4538-a2f8-88eeb38ecd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253DE6-C77A-4CA2-89B1-2E57C21365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A8B212-248C-4FFD-890D-5A98B594BFC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</TotalTime>
  <Words>260</Words>
  <Application>Microsoft Office PowerPoint</Application>
  <PresentationFormat>Näytössä katseltava diaesitys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6" baseType="lpstr">
      <vt:lpstr>Candara</vt:lpstr>
      <vt:lpstr>Symbol</vt:lpstr>
      <vt:lpstr>Aaltomuoto</vt:lpstr>
      <vt:lpstr>RETORISET KEINOT</vt:lpstr>
      <vt:lpstr>Toisto</vt:lpstr>
      <vt:lpstr>Luettelointi</vt:lpstr>
      <vt:lpstr>Vastakkainasettelu</vt:lpstr>
      <vt:lpstr>Metafora (kielikuva) ja vertaus</vt:lpstr>
      <vt:lpstr>Personifiointi ja elollistaminen</vt:lpstr>
      <vt:lpstr>Puhuttelu</vt:lpstr>
      <vt:lpstr>Kysymys</vt:lpstr>
      <vt:lpstr>Liioittelu, kärjistys</vt:lpstr>
      <vt:lpstr>Alkusointu</vt:lpstr>
      <vt:lpstr>Ironia</vt:lpstr>
      <vt:lpstr>Kiertoilmaus eli eufemismi</vt:lpstr>
      <vt:lpstr>Vielä lisää…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RETORISET KEINOT</dc:title>
  <dc:creator>Jaana Pajarinen</dc:creator>
  <cp:lastModifiedBy>Pajarinen Jaana</cp:lastModifiedBy>
  <cp:revision>8</cp:revision>
  <dcterms:created xsi:type="dcterms:W3CDTF">2015-09-09T14:07:56Z</dcterms:created>
  <dcterms:modified xsi:type="dcterms:W3CDTF">2020-08-19T08:30:54Z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0x010100E251E496F023C14DA5D831A37DCD8D71</vt:lpwstr>
  </property>
</Properties>
</file>