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4" r:id="rId5"/>
    <p:sldId id="266" r:id="rId6"/>
    <p:sldId id="267" r:id="rId7"/>
    <p:sldId id="265" r:id="rId8"/>
    <p:sldId id="268" r:id="rId9"/>
    <p:sldId id="269" r:id="rId10"/>
    <p:sldId id="259" r:id="rId11"/>
    <p:sldId id="261" r:id="rId12"/>
    <p:sldId id="263" r:id="rId13"/>
    <p:sldId id="262" r:id="rId14"/>
    <p:sldId id="272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5B7DE-F816-4DA5-832E-0EF3FCF54221}" v="437" dt="2021-08-19T16:45:50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jarinen Jaana" userId="8ff66629-20d6-42ca-a2d1-ebd0277595ef" providerId="ADAL" clId="{A205B7DE-F816-4DA5-832E-0EF3FCF54221}"/>
    <pc:docChg chg="undo custSel addSld modSld sldOrd">
      <pc:chgData name="Pajarinen Jaana" userId="8ff66629-20d6-42ca-a2d1-ebd0277595ef" providerId="ADAL" clId="{A205B7DE-F816-4DA5-832E-0EF3FCF54221}" dt="2021-08-19T16:49:30.354" v="1925" actId="20577"/>
      <pc:docMkLst>
        <pc:docMk/>
      </pc:docMkLst>
      <pc:sldChg chg="modSp mod">
        <pc:chgData name="Pajarinen Jaana" userId="8ff66629-20d6-42ca-a2d1-ebd0277595ef" providerId="ADAL" clId="{A205B7DE-F816-4DA5-832E-0EF3FCF54221}" dt="2021-08-19T16:09:39.879" v="51" actId="6549"/>
        <pc:sldMkLst>
          <pc:docMk/>
          <pc:sldMk cId="1272957772" sldId="259"/>
        </pc:sldMkLst>
        <pc:spChg chg="mod">
          <ac:chgData name="Pajarinen Jaana" userId="8ff66629-20d6-42ca-a2d1-ebd0277595ef" providerId="ADAL" clId="{A205B7DE-F816-4DA5-832E-0EF3FCF54221}" dt="2021-08-19T16:09:39.879" v="51" actId="6549"/>
          <ac:spMkLst>
            <pc:docMk/>
            <pc:sldMk cId="1272957772" sldId="259"/>
            <ac:spMk id="2" creationId="{87E01826-4F66-4189-814E-E41921EF7321}"/>
          </ac:spMkLst>
        </pc:spChg>
      </pc:sldChg>
      <pc:sldChg chg="modSp mod ord">
        <pc:chgData name="Pajarinen Jaana" userId="8ff66629-20d6-42ca-a2d1-ebd0277595ef" providerId="ADAL" clId="{A205B7DE-F816-4DA5-832E-0EF3FCF54221}" dt="2021-08-19T16:18:26.817" v="636" actId="20577"/>
        <pc:sldMkLst>
          <pc:docMk/>
          <pc:sldMk cId="92310972" sldId="261"/>
        </pc:sldMkLst>
        <pc:spChg chg="mod">
          <ac:chgData name="Pajarinen Jaana" userId="8ff66629-20d6-42ca-a2d1-ebd0277595ef" providerId="ADAL" clId="{A205B7DE-F816-4DA5-832E-0EF3FCF54221}" dt="2021-08-19T16:11:06.217" v="163" actId="20577"/>
          <ac:spMkLst>
            <pc:docMk/>
            <pc:sldMk cId="92310972" sldId="261"/>
            <ac:spMk id="2" creationId="{3263205B-D1EE-4263-9EDF-2DF713F0772C}"/>
          </ac:spMkLst>
        </pc:spChg>
        <pc:spChg chg="mod">
          <ac:chgData name="Pajarinen Jaana" userId="8ff66629-20d6-42ca-a2d1-ebd0277595ef" providerId="ADAL" clId="{A205B7DE-F816-4DA5-832E-0EF3FCF54221}" dt="2021-08-19T16:18:26.817" v="636" actId="20577"/>
          <ac:spMkLst>
            <pc:docMk/>
            <pc:sldMk cId="92310972" sldId="261"/>
            <ac:spMk id="3" creationId="{1115B2DF-556D-462B-B860-E85586D28023}"/>
          </ac:spMkLst>
        </pc:spChg>
      </pc:sldChg>
      <pc:sldChg chg="modSp mod ord modAnim">
        <pc:chgData name="Pajarinen Jaana" userId="8ff66629-20d6-42ca-a2d1-ebd0277595ef" providerId="ADAL" clId="{A205B7DE-F816-4DA5-832E-0EF3FCF54221}" dt="2021-08-19T16:41:02.899" v="1102"/>
        <pc:sldMkLst>
          <pc:docMk/>
          <pc:sldMk cId="4133327518" sldId="262"/>
        </pc:sldMkLst>
        <pc:spChg chg="mod">
          <ac:chgData name="Pajarinen Jaana" userId="8ff66629-20d6-42ca-a2d1-ebd0277595ef" providerId="ADAL" clId="{A205B7DE-F816-4DA5-832E-0EF3FCF54221}" dt="2021-08-19T16:37:59.527" v="799" actId="20577"/>
          <ac:spMkLst>
            <pc:docMk/>
            <pc:sldMk cId="4133327518" sldId="262"/>
            <ac:spMk id="2" creationId="{394D091D-67A3-4104-9C67-17C5170FE05B}"/>
          </ac:spMkLst>
        </pc:spChg>
        <pc:spChg chg="mod">
          <ac:chgData name="Pajarinen Jaana" userId="8ff66629-20d6-42ca-a2d1-ebd0277595ef" providerId="ADAL" clId="{A205B7DE-F816-4DA5-832E-0EF3FCF54221}" dt="2021-08-19T16:40:55.916" v="1101" actId="20577"/>
          <ac:spMkLst>
            <pc:docMk/>
            <pc:sldMk cId="4133327518" sldId="262"/>
            <ac:spMk id="3" creationId="{F399B014-AAA3-437D-880B-8DDC5BDD10C3}"/>
          </ac:spMkLst>
        </pc:spChg>
      </pc:sldChg>
      <pc:sldChg chg="modSp mod ord">
        <pc:chgData name="Pajarinen Jaana" userId="8ff66629-20d6-42ca-a2d1-ebd0277595ef" providerId="ADAL" clId="{A205B7DE-F816-4DA5-832E-0EF3FCF54221}" dt="2021-08-19T16:10:34.705" v="97"/>
        <pc:sldMkLst>
          <pc:docMk/>
          <pc:sldMk cId="68490487" sldId="263"/>
        </pc:sldMkLst>
        <pc:spChg chg="mod">
          <ac:chgData name="Pajarinen Jaana" userId="8ff66629-20d6-42ca-a2d1-ebd0277595ef" providerId="ADAL" clId="{A205B7DE-F816-4DA5-832E-0EF3FCF54221}" dt="2021-08-19T16:10:04.647" v="94" actId="14100"/>
          <ac:spMkLst>
            <pc:docMk/>
            <pc:sldMk cId="68490487" sldId="263"/>
            <ac:spMk id="2" creationId="{23C3D1BE-9BB9-4FD9-B7FC-D52DAD17E3FA}"/>
          </ac:spMkLst>
        </pc:spChg>
      </pc:sldChg>
      <pc:sldChg chg="modSp add mod ord">
        <pc:chgData name="Pajarinen Jaana" userId="8ff66629-20d6-42ca-a2d1-ebd0277595ef" providerId="ADAL" clId="{A205B7DE-F816-4DA5-832E-0EF3FCF54221}" dt="2021-08-19T16:46:56.862" v="1718" actId="20577"/>
        <pc:sldMkLst>
          <pc:docMk/>
          <pc:sldMk cId="302337282" sldId="270"/>
        </pc:sldMkLst>
        <pc:spChg chg="mod">
          <ac:chgData name="Pajarinen Jaana" userId="8ff66629-20d6-42ca-a2d1-ebd0277595ef" providerId="ADAL" clId="{A205B7DE-F816-4DA5-832E-0EF3FCF54221}" dt="2021-08-19T16:10:43.545" v="129" actId="6549"/>
          <ac:spMkLst>
            <pc:docMk/>
            <pc:sldMk cId="302337282" sldId="270"/>
            <ac:spMk id="2" creationId="{87E01826-4F66-4189-814E-E41921EF7321}"/>
          </ac:spMkLst>
        </pc:spChg>
        <pc:spChg chg="mod">
          <ac:chgData name="Pajarinen Jaana" userId="8ff66629-20d6-42ca-a2d1-ebd0277595ef" providerId="ADAL" clId="{A205B7DE-F816-4DA5-832E-0EF3FCF54221}" dt="2021-08-19T16:46:56.862" v="1718" actId="20577"/>
          <ac:spMkLst>
            <pc:docMk/>
            <pc:sldMk cId="302337282" sldId="270"/>
            <ac:spMk id="3" creationId="{51F4E140-5983-49EC-AB75-786FABBBD4B5}"/>
          </ac:spMkLst>
        </pc:spChg>
      </pc:sldChg>
      <pc:sldChg chg="modSp add mod ord">
        <pc:chgData name="Pajarinen Jaana" userId="8ff66629-20d6-42ca-a2d1-ebd0277595ef" providerId="ADAL" clId="{A205B7DE-F816-4DA5-832E-0EF3FCF54221}" dt="2021-08-19T16:49:30.354" v="1925" actId="20577"/>
        <pc:sldMkLst>
          <pc:docMk/>
          <pc:sldMk cId="413599040" sldId="271"/>
        </pc:sldMkLst>
        <pc:spChg chg="mod">
          <ac:chgData name="Pajarinen Jaana" userId="8ff66629-20d6-42ca-a2d1-ebd0277595ef" providerId="ADAL" clId="{A205B7DE-F816-4DA5-832E-0EF3FCF54221}" dt="2021-08-19T16:47:09.388" v="1769" actId="20577"/>
          <ac:spMkLst>
            <pc:docMk/>
            <pc:sldMk cId="413599040" sldId="271"/>
            <ac:spMk id="2" creationId="{394D091D-67A3-4104-9C67-17C5170FE05B}"/>
          </ac:spMkLst>
        </pc:spChg>
        <pc:spChg chg="mod">
          <ac:chgData name="Pajarinen Jaana" userId="8ff66629-20d6-42ca-a2d1-ebd0277595ef" providerId="ADAL" clId="{A205B7DE-F816-4DA5-832E-0EF3FCF54221}" dt="2021-08-19T16:49:30.354" v="1925" actId="20577"/>
          <ac:spMkLst>
            <pc:docMk/>
            <pc:sldMk cId="413599040" sldId="271"/>
            <ac:spMk id="3" creationId="{F399B014-AAA3-437D-880B-8DDC5BDD10C3}"/>
          </ac:spMkLst>
        </pc:spChg>
      </pc:sldChg>
      <pc:sldChg chg="modSp add mod">
        <pc:chgData name="Pajarinen Jaana" userId="8ff66629-20d6-42ca-a2d1-ebd0277595ef" providerId="ADAL" clId="{A205B7DE-F816-4DA5-832E-0EF3FCF54221}" dt="2021-08-19T16:45:50.514" v="1642" actId="20577"/>
        <pc:sldMkLst>
          <pc:docMk/>
          <pc:sldMk cId="3489670540" sldId="272"/>
        </pc:sldMkLst>
        <pc:spChg chg="mod">
          <ac:chgData name="Pajarinen Jaana" userId="8ff66629-20d6-42ca-a2d1-ebd0277595ef" providerId="ADAL" clId="{A205B7DE-F816-4DA5-832E-0EF3FCF54221}" dt="2021-08-19T16:42:05.821" v="1216" actId="20577"/>
          <ac:spMkLst>
            <pc:docMk/>
            <pc:sldMk cId="3489670540" sldId="272"/>
            <ac:spMk id="2" creationId="{394D091D-67A3-4104-9C67-17C5170FE05B}"/>
          </ac:spMkLst>
        </pc:spChg>
        <pc:spChg chg="mod">
          <ac:chgData name="Pajarinen Jaana" userId="8ff66629-20d6-42ca-a2d1-ebd0277595ef" providerId="ADAL" clId="{A205B7DE-F816-4DA5-832E-0EF3FCF54221}" dt="2021-08-19T16:45:50.514" v="1642" actId="20577"/>
          <ac:spMkLst>
            <pc:docMk/>
            <pc:sldMk cId="3489670540" sldId="272"/>
            <ac:spMk id="3" creationId="{F399B014-AAA3-437D-880B-8DDC5BDD10C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NRFBOft3x8?t=4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01826-4F66-4189-814E-E41921EF7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Argumentoinnin terminologiaa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F4E140-5983-49EC-AB75-786FABBBD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874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01826-4F66-4189-814E-E41921EF7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Auktoriteettiin vetoaminen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F4E140-5983-49EC-AB75-786FABBBD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295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63205B-D1EE-4263-9EDF-2DF713F0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AUKTORITEETTIIN VETOAMINEN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15B2DF-556D-462B-B860-E85586D28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Taideyliopiston professori Anna-Kaisa </a:t>
            </a:r>
            <a:r>
              <a:rPr lang="fi-FI" dirty="0" err="1"/>
              <a:t>Rastenberger</a:t>
            </a:r>
            <a:r>
              <a:rPr lang="fi-FI" dirty="0"/>
              <a:t> on tutkinut taiteen esittämistä digitaalisissa ympäristöissä.</a:t>
            </a:r>
          </a:p>
          <a:p>
            <a:endParaRPr lang="fi-FI" dirty="0"/>
          </a:p>
          <a:p>
            <a:r>
              <a:rPr lang="fi-FI" dirty="0"/>
              <a:t>Osta sama sohva kuin Tero Pitkämäki.</a:t>
            </a:r>
          </a:p>
          <a:p>
            <a:endParaRPr lang="fi-FI" dirty="0"/>
          </a:p>
          <a:p>
            <a:r>
              <a:rPr lang="fi-FI" dirty="0"/>
              <a:t>Olen kai menestynyt hyvin, kun taannoin presidentinkansliasta tuli kirje.</a:t>
            </a:r>
          </a:p>
          <a:p>
            <a:endParaRPr lang="fi-FI" dirty="0"/>
          </a:p>
          <a:p>
            <a:r>
              <a:rPr lang="fi-FI" dirty="0"/>
              <a:t>Yhdistyksen joulujuhlaa kunnioitti läsnäolollaan kirkkoherra Rytkönen.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310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C3D1BE-9BB9-4FD9-B7FC-D52DAD17E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3012146"/>
          </a:xfrm>
        </p:spPr>
        <p:txBody>
          <a:bodyPr/>
          <a:lstStyle/>
          <a:p>
            <a:r>
              <a:rPr lang="fi-FI" dirty="0"/>
              <a:t>Induktiivinen ja deduktiivinen päättely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DEFA726-7E7C-4302-AF5A-27053E439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490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4D091D-67A3-4104-9C67-17C5170F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INDUKTIIVINEN PÄÄTTELY</a:t>
            </a:r>
            <a:br>
              <a:rPr lang="fi-FI" dirty="0"/>
            </a:br>
            <a:br>
              <a:rPr lang="fi-FI" dirty="0"/>
            </a:br>
            <a:r>
              <a:rPr lang="fi-FI" dirty="0"/>
              <a:t>Yksityistapauksesta tehdään yleistys.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99B014-AAA3-437D-880B-8DDC5BDD1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fi-FI" dirty="0" err="1"/>
              <a:t>Pepsodent</a:t>
            </a:r>
            <a:r>
              <a:rPr lang="fi-FI" dirty="0"/>
              <a:t>-hammastahnasta tuli tädilleni allerginen reaktio.</a:t>
            </a:r>
          </a:p>
          <a:p>
            <a:r>
              <a:rPr lang="fi-FI" dirty="0" err="1"/>
              <a:t>Pepsodent</a:t>
            </a:r>
            <a:r>
              <a:rPr lang="fi-FI" dirty="0"/>
              <a:t> on siis huono hammastahna.</a:t>
            </a:r>
          </a:p>
          <a:p>
            <a:endParaRPr lang="fi-FI" dirty="0"/>
          </a:p>
          <a:p>
            <a:r>
              <a:rPr lang="fi-FI" dirty="0"/>
              <a:t>Tunnen yhden Vihreävuoressa asuvan ja hän on ikävä tyyppi.</a:t>
            </a:r>
          </a:p>
          <a:p>
            <a:r>
              <a:rPr lang="fi-FI" dirty="0"/>
              <a:t>Vihreävuori on asuinalueena epämiellyttävä.</a:t>
            </a:r>
          </a:p>
        </p:txBody>
      </p:sp>
    </p:spTree>
    <p:extLst>
      <p:ext uri="{BB962C8B-B14F-4D97-AF65-F5344CB8AC3E}">
        <p14:creationId xmlns:p14="http://schemas.microsoft.com/office/powerpoint/2010/main" val="413332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4D091D-67A3-4104-9C67-17C5170F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DEDUKTIIVINEN PÄÄTTELY</a:t>
            </a:r>
            <a:br>
              <a:rPr lang="fi-FI" dirty="0"/>
            </a:br>
            <a:br>
              <a:rPr lang="fi-FI" dirty="0"/>
            </a:br>
            <a:r>
              <a:rPr lang="fi-FI" dirty="0"/>
              <a:t>Asian yleisyydestä päätellään, että se pätee kaikissa tapauksissa.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99B014-AAA3-437D-880B-8DDC5BDD1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fi-FI" dirty="0"/>
              <a:t>Talvella on yleensä pakkasta.</a:t>
            </a:r>
          </a:p>
          <a:p>
            <a:r>
              <a:rPr lang="fi-FI" dirty="0"/>
              <a:t>Tammikuun 12. päivä on pakkasta.</a:t>
            </a:r>
          </a:p>
          <a:p>
            <a:endParaRPr lang="fi-FI" dirty="0"/>
          </a:p>
          <a:p>
            <a:r>
              <a:rPr lang="fi-FI" dirty="0"/>
              <a:t>Euroopan maissa on keskimäärin hyvä ihmisoikeustilanne.</a:t>
            </a:r>
          </a:p>
          <a:p>
            <a:r>
              <a:rPr lang="fi-FI" dirty="0"/>
              <a:t>Suomessa ei ketään kohdella epäinhimillisesti.</a:t>
            </a:r>
          </a:p>
        </p:txBody>
      </p:sp>
    </p:spTree>
    <p:extLst>
      <p:ext uri="{BB962C8B-B14F-4D97-AF65-F5344CB8AC3E}">
        <p14:creationId xmlns:p14="http://schemas.microsoft.com/office/powerpoint/2010/main" val="348967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01826-4F66-4189-814E-E41921EF7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Analogia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F4E140-5983-49EC-AB75-786FABBBD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Asiat rinnastetaan toisiinsa, niitä pidetään vertailukelpoisina.</a:t>
            </a:r>
          </a:p>
        </p:txBody>
      </p:sp>
    </p:spTree>
    <p:extLst>
      <p:ext uri="{BB962C8B-B14F-4D97-AF65-F5344CB8AC3E}">
        <p14:creationId xmlns:p14="http://schemas.microsoft.com/office/powerpoint/2010/main" val="302337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4D091D-67A3-4104-9C67-17C5170F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ANALOGIA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99B014-AAA3-437D-880B-8DDC5BDD1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Eläimet rakentavat pesän.</a:t>
            </a:r>
          </a:p>
          <a:p>
            <a:r>
              <a:rPr lang="fi-FI" dirty="0"/>
              <a:t>Ihminen rakentaa kodin.</a:t>
            </a:r>
          </a:p>
          <a:p>
            <a:endParaRPr lang="fi-FI" dirty="0"/>
          </a:p>
          <a:p>
            <a:r>
              <a:rPr lang="fi-FI" dirty="0"/>
              <a:t>Tupakointi on epäterveellistä.</a:t>
            </a:r>
          </a:p>
          <a:p>
            <a:r>
              <a:rPr lang="fi-FI" dirty="0"/>
              <a:t>Nuotiolla istuminenkin </a:t>
            </a:r>
            <a:r>
              <a:rPr lang="fi-FI"/>
              <a:t>on epäterveellistä.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59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01826-4F66-4189-814E-E41921EF7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esisopimukset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F4E140-5983-49EC-AB75-786FABBBD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Itsestäänselvä</a:t>
            </a:r>
            <a:r>
              <a:rPr lang="fi-FI" dirty="0"/>
              <a:t> etukäteistieto</a:t>
            </a:r>
          </a:p>
        </p:txBody>
      </p:sp>
    </p:spTree>
    <p:extLst>
      <p:ext uri="{BB962C8B-B14F-4D97-AF65-F5344CB8AC3E}">
        <p14:creationId xmlns:p14="http://schemas.microsoft.com/office/powerpoint/2010/main" val="147506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547F72-15CC-4347-A41A-E146F9A8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ESISOPIMUKSET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E52F3B-B6E5-4D72-A2C1-9EDF9E877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”Peseytymiskulttuuri Suomessa on ollut saunakeskeistä.”</a:t>
            </a:r>
          </a:p>
          <a:p>
            <a:r>
              <a:rPr lang="fi-FI" dirty="0"/>
              <a:t>Esisopimus: Ihmiset peseytyvät.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”Proteiinipitoinen ruoka on hyvästä, koska se kasvattaa ja ylläpitää lihasvoimaa.”</a:t>
            </a:r>
          </a:p>
          <a:p>
            <a:r>
              <a:rPr lang="fi-FI" dirty="0"/>
              <a:t>Esisopimus: Ihmiset syövät ruokaa.</a:t>
            </a:r>
          </a:p>
        </p:txBody>
      </p:sp>
    </p:spTree>
    <p:extLst>
      <p:ext uri="{BB962C8B-B14F-4D97-AF65-F5344CB8AC3E}">
        <p14:creationId xmlns:p14="http://schemas.microsoft.com/office/powerpoint/2010/main" val="11620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01826-4F66-4189-814E-E41921EF7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TAUSTAOLETUKset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F4E140-5983-49EC-AB75-786FABBBD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Paljastavat arvoja ja asenteita</a:t>
            </a:r>
          </a:p>
        </p:txBody>
      </p:sp>
    </p:spTree>
    <p:extLst>
      <p:ext uri="{BB962C8B-B14F-4D97-AF65-F5344CB8AC3E}">
        <p14:creationId xmlns:p14="http://schemas.microsoft.com/office/powerpoint/2010/main" val="171773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547F72-15CC-4347-A41A-E146F9A8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TAUSTAOLETUKSET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E52F3B-B6E5-4D72-A2C1-9EDF9E877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”Proteiinipitoinen ruoka on hyvästä, koska se kasvattaa ja ylläpitää lihasvoimaa.”</a:t>
            </a:r>
          </a:p>
          <a:p>
            <a:r>
              <a:rPr lang="fi-FI" dirty="0"/>
              <a:t>Taustaoletus: Lihasvoima on hyvä asia.</a:t>
            </a:r>
          </a:p>
          <a:p>
            <a:endParaRPr lang="fi-FI" dirty="0"/>
          </a:p>
          <a:p>
            <a:r>
              <a:rPr lang="fi-FI" dirty="0"/>
              <a:t>”Ihmisen täytyy nukkua syvää unta, jotta hänen aivonsa elpyvät.”</a:t>
            </a:r>
          </a:p>
          <a:p>
            <a:r>
              <a:rPr lang="fi-FI" dirty="0"/>
              <a:t>Taustaoletus: Aivojen elpyminen on hyvä asia.</a:t>
            </a:r>
          </a:p>
          <a:p>
            <a:endParaRPr lang="fi-FI" dirty="0"/>
          </a:p>
          <a:p>
            <a:r>
              <a:rPr lang="fi-FI" dirty="0"/>
              <a:t>Mitä taustaoletuksia perinteisissä saduissa on? </a:t>
            </a:r>
            <a:r>
              <a:rPr lang="fi-FI" dirty="0">
                <a:hlinkClick r:id="rId2"/>
              </a:rPr>
              <a:t>https://youtu.be/eNRFBOft3x8?t=40</a:t>
            </a:r>
            <a:r>
              <a:rPr lang="fi-FI" dirty="0"/>
              <a:t> </a:t>
            </a:r>
          </a:p>
          <a:p>
            <a:r>
              <a:rPr lang="fi-FI" dirty="0"/>
              <a:t>Tuhkimo, Prinsessa Ruusunen, Lumikki, Punahilkka, Hannu ja Kerttu, Kaunotar ja hirviö, Ruma ankanpoikanen</a:t>
            </a:r>
          </a:p>
        </p:txBody>
      </p:sp>
    </p:spTree>
    <p:extLst>
      <p:ext uri="{BB962C8B-B14F-4D97-AF65-F5344CB8AC3E}">
        <p14:creationId xmlns:p14="http://schemas.microsoft.com/office/powerpoint/2010/main" val="26603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322C97-815B-49A2-9A94-2F191AA3D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taustaoletuksia perinteisissä saduissa on?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4FA4C8-CBB8-4CA2-9E9B-A2A268F10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Tuhkimo</a:t>
            </a:r>
          </a:p>
          <a:p>
            <a:r>
              <a:rPr lang="fi-FI" dirty="0"/>
              <a:t>&gt; Tavoitteena on avioliitto.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Prinsessa Ruusunen, Ruma ankanpoikanen, Kaunotar ja hirviö</a:t>
            </a:r>
          </a:p>
          <a:p>
            <a:r>
              <a:rPr lang="fi-FI" dirty="0"/>
              <a:t>&gt; Kauneus on arvostettavaa.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Lumikki, Hannu ja Kerttu</a:t>
            </a:r>
          </a:p>
          <a:p>
            <a:r>
              <a:rPr lang="fi-FI" dirty="0"/>
              <a:t>&gt; Vanhat naiset ovat pahantahtoisia.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339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01826-4F66-4189-814E-E41921EF7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8361229" cy="3078821"/>
          </a:xfrm>
        </p:spPr>
        <p:txBody>
          <a:bodyPr/>
          <a:lstStyle/>
          <a:p>
            <a:r>
              <a:rPr lang="fi-FI" dirty="0"/>
              <a:t>Teesi ja perustelut = argumentti</a:t>
            </a:r>
          </a:p>
        </p:txBody>
      </p:sp>
    </p:spTree>
    <p:extLst>
      <p:ext uri="{BB962C8B-B14F-4D97-AF65-F5344CB8AC3E}">
        <p14:creationId xmlns:p14="http://schemas.microsoft.com/office/powerpoint/2010/main" val="354322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E8D76-6DC7-4B99-9752-BB66538E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TEESI = VÄITE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0EFD3B-CFD8-4F24-8BDE-CA44B93EF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Ihminen tulee toimeen kasvisruoalla.</a:t>
            </a:r>
          </a:p>
          <a:p>
            <a:endParaRPr lang="fi-FI" dirty="0"/>
          </a:p>
          <a:p>
            <a:r>
              <a:rPr lang="fi-FI" dirty="0"/>
              <a:t>Liikenteen päästöjä tulisi rajoittaa.</a:t>
            </a:r>
          </a:p>
          <a:p>
            <a:endParaRPr lang="fi-FI" dirty="0"/>
          </a:p>
          <a:p>
            <a:r>
              <a:rPr lang="fi-FI" dirty="0"/>
              <a:t>Raviurheilu on kyseenalaista.</a:t>
            </a:r>
          </a:p>
          <a:p>
            <a:endParaRPr lang="fi-FI" dirty="0"/>
          </a:p>
          <a:p>
            <a:r>
              <a:rPr lang="fi-FI" dirty="0"/>
              <a:t>Vaatemuotia kannattaa seurata.</a:t>
            </a:r>
          </a:p>
        </p:txBody>
      </p:sp>
    </p:spTree>
    <p:extLst>
      <p:ext uri="{BB962C8B-B14F-4D97-AF65-F5344CB8AC3E}">
        <p14:creationId xmlns:p14="http://schemas.microsoft.com/office/powerpoint/2010/main" val="145331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E8D76-6DC7-4B99-9752-BB66538E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PERUSTELE VÄITE.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0EFD3B-CFD8-4F24-8BDE-CA44B93EF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2910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Ihminen tulee toimeen kasvisruoalla, koska - -</a:t>
            </a:r>
          </a:p>
          <a:p>
            <a:r>
              <a:rPr lang="fi-FI" dirty="0"/>
              <a:t>kasvisruoassakin on kaikki tarvittava ravinto, kun huolehditaan aterioiden monipuolisuudesta.</a:t>
            </a:r>
          </a:p>
          <a:p>
            <a:endParaRPr lang="fi-FI" dirty="0"/>
          </a:p>
          <a:p>
            <a:r>
              <a:rPr lang="fi-FI" dirty="0"/>
              <a:t>Liikenteen päästöjä tulisi rajoittaa, koska - -</a:t>
            </a:r>
          </a:p>
          <a:p>
            <a:r>
              <a:rPr lang="fi-FI" dirty="0"/>
              <a:t>hiilidioksidipäästöt vaikuttavat ilmakehään negatiivisesti.</a:t>
            </a:r>
          </a:p>
          <a:p>
            <a:endParaRPr lang="fi-FI" dirty="0"/>
          </a:p>
          <a:p>
            <a:r>
              <a:rPr lang="fi-FI" dirty="0"/>
              <a:t>Raviurheilu on kyseenalaista, koska - -</a:t>
            </a:r>
          </a:p>
          <a:p>
            <a:r>
              <a:rPr lang="fi-FI" dirty="0"/>
              <a:t>hevosia kohdellaan huonosti rahallisen voiton toivossa.</a:t>
            </a:r>
          </a:p>
          <a:p>
            <a:endParaRPr lang="fi-FI" dirty="0"/>
          </a:p>
          <a:p>
            <a:r>
              <a:rPr lang="fi-FI" dirty="0"/>
              <a:t>Vaatemuotia kannattaa seurata, koska - -</a:t>
            </a:r>
          </a:p>
          <a:p>
            <a:r>
              <a:rPr lang="fi-FI" dirty="0"/>
              <a:t>se pitää mielenkin virkeänä.</a:t>
            </a:r>
          </a:p>
        </p:txBody>
      </p:sp>
    </p:spTree>
    <p:extLst>
      <p:ext uri="{BB962C8B-B14F-4D97-AF65-F5344CB8AC3E}">
        <p14:creationId xmlns:p14="http://schemas.microsoft.com/office/powerpoint/2010/main" val="8789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ajattu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TM10001105[[fn=Rajattu]]</Template>
  <TotalTime>102</TotalTime>
  <Words>390</Words>
  <Application>Microsoft Office PowerPoint</Application>
  <PresentationFormat>Laajakuva</PresentationFormat>
  <Paragraphs>85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9" baseType="lpstr">
      <vt:lpstr>Arial</vt:lpstr>
      <vt:lpstr>Franklin Gothic Book</vt:lpstr>
      <vt:lpstr>Rajattu</vt:lpstr>
      <vt:lpstr>Argumentoinnin terminologiaa</vt:lpstr>
      <vt:lpstr>esisopimukset</vt:lpstr>
      <vt:lpstr>ESISOPIMUKSET</vt:lpstr>
      <vt:lpstr>TAUSTAOLETUKset</vt:lpstr>
      <vt:lpstr>TAUSTAOLETUKSET</vt:lpstr>
      <vt:lpstr>Mitä taustaoletuksia perinteisissä saduissa on?</vt:lpstr>
      <vt:lpstr>Teesi ja perustelut = argumentti</vt:lpstr>
      <vt:lpstr>TEESI = VÄITE</vt:lpstr>
      <vt:lpstr>PERUSTELE VÄITE.</vt:lpstr>
      <vt:lpstr>Auktoriteettiin vetoaminen</vt:lpstr>
      <vt:lpstr>AUKTORITEETTIIN VETOAMINEN</vt:lpstr>
      <vt:lpstr>Induktiivinen ja deduktiivinen päättely</vt:lpstr>
      <vt:lpstr>INDUKTIIVINEN PÄÄTTELY  Yksityistapauksesta tehdään yleistys. </vt:lpstr>
      <vt:lpstr>DEDUKTIIVINEN PÄÄTTELY  Asian yleisyydestä päätellään, että se pätee kaikissa tapauksissa. </vt:lpstr>
      <vt:lpstr>Analogia</vt:lpstr>
      <vt:lpstr>ANALOGIA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Argumentoinnin terminologiaa</dc:title>
  <dc:creator>Pajarinen Jaana</dc:creator>
  <cp:lastModifiedBy>Pajarinen Jaana</cp:lastModifiedBy>
  <cp:revision>7</cp:revision>
  <dcterms:created xsi:type="dcterms:W3CDTF">2021-08-19T15:07:08Z</dcterms:created>
  <dcterms:modified xsi:type="dcterms:W3CDTF">2021-08-19T16:49:39Z</dcterms:modified>
</cp:coreProperties>
</file>