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66" r:id="rId6"/>
    <p:sldId id="258" r:id="rId7"/>
    <p:sldId id="265" r:id="rId8"/>
    <p:sldId id="262" r:id="rId9"/>
    <p:sldId id="260" r:id="rId10"/>
    <p:sldId id="259" r:id="rId11"/>
    <p:sldId id="263" r:id="rId12"/>
    <p:sldId id="261" r:id="rId13"/>
    <p:sldId id="267" r:id="rId14"/>
    <p:sldId id="268" r:id="rId15"/>
    <p:sldId id="264" r:id="rId16"/>
    <p:sldId id="269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D83D2D-6002-424D-BE78-4A0BFED19600}" v="1996" dt="2022-05-03T09:24:44.4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21" autoAdjust="0"/>
    <p:restoredTop sz="94660"/>
  </p:normalViewPr>
  <p:slideViewPr>
    <p:cSldViewPr snapToGrid="0">
      <p:cViewPr varScale="1">
        <p:scale>
          <a:sx n="67" d="100"/>
          <a:sy n="67" d="100"/>
        </p:scale>
        <p:origin x="63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jarinen Jaana" userId="8ff66629-20d6-42ca-a2d1-ebd0277595ef" providerId="ADAL" clId="{33D83D2D-6002-424D-BE78-4A0BFED19600}"/>
    <pc:docChg chg="undo custSel addSld modSld sldOrd">
      <pc:chgData name="Pajarinen Jaana" userId="8ff66629-20d6-42ca-a2d1-ebd0277595ef" providerId="ADAL" clId="{33D83D2D-6002-424D-BE78-4A0BFED19600}" dt="2022-05-03T09:40:01.961" v="3442" actId="20577"/>
      <pc:docMkLst>
        <pc:docMk/>
      </pc:docMkLst>
      <pc:sldChg chg="modSp mod">
        <pc:chgData name="Pajarinen Jaana" userId="8ff66629-20d6-42ca-a2d1-ebd0277595ef" providerId="ADAL" clId="{33D83D2D-6002-424D-BE78-4A0BFED19600}" dt="2022-05-03T08:25:18.769" v="1264" actId="1076"/>
        <pc:sldMkLst>
          <pc:docMk/>
          <pc:sldMk cId="1973291898" sldId="256"/>
        </pc:sldMkLst>
        <pc:spChg chg="mod">
          <ac:chgData name="Pajarinen Jaana" userId="8ff66629-20d6-42ca-a2d1-ebd0277595ef" providerId="ADAL" clId="{33D83D2D-6002-424D-BE78-4A0BFED19600}" dt="2022-05-03T07:48:02.669" v="23" actId="20577"/>
          <ac:spMkLst>
            <pc:docMk/>
            <pc:sldMk cId="1973291898" sldId="256"/>
            <ac:spMk id="2" creationId="{00000000-0000-0000-0000-000000000000}"/>
          </ac:spMkLst>
        </pc:spChg>
        <pc:cxnChg chg="mod">
          <ac:chgData name="Pajarinen Jaana" userId="8ff66629-20d6-42ca-a2d1-ebd0277595ef" providerId="ADAL" clId="{33D83D2D-6002-424D-BE78-4A0BFED19600}" dt="2022-05-03T08:25:18.769" v="1264" actId="1076"/>
          <ac:cxnSpMkLst>
            <pc:docMk/>
            <pc:sldMk cId="1973291898" sldId="256"/>
            <ac:cxnSpMk id="5" creationId="{00000000-0000-0000-0000-000000000000}"/>
          </ac:cxnSpMkLst>
        </pc:cxnChg>
      </pc:sldChg>
      <pc:sldChg chg="modSp mod modAnim">
        <pc:chgData name="Pajarinen Jaana" userId="8ff66629-20d6-42ca-a2d1-ebd0277595ef" providerId="ADAL" clId="{33D83D2D-6002-424D-BE78-4A0BFED19600}" dt="2022-05-03T08:29:00.984" v="1440" actId="20577"/>
        <pc:sldMkLst>
          <pc:docMk/>
          <pc:sldMk cId="3119475377" sldId="258"/>
        </pc:sldMkLst>
        <pc:spChg chg="mod">
          <ac:chgData name="Pajarinen Jaana" userId="8ff66629-20d6-42ca-a2d1-ebd0277595ef" providerId="ADAL" clId="{33D83D2D-6002-424D-BE78-4A0BFED19600}" dt="2022-05-03T07:48:16.260" v="39" actId="20577"/>
          <ac:spMkLst>
            <pc:docMk/>
            <pc:sldMk cId="3119475377" sldId="258"/>
            <ac:spMk id="2" creationId="{00000000-0000-0000-0000-000000000000}"/>
          </ac:spMkLst>
        </pc:spChg>
        <pc:spChg chg="mod">
          <ac:chgData name="Pajarinen Jaana" userId="8ff66629-20d6-42ca-a2d1-ebd0277595ef" providerId="ADAL" clId="{33D83D2D-6002-424D-BE78-4A0BFED19600}" dt="2022-05-03T08:29:00.984" v="1440" actId="20577"/>
          <ac:spMkLst>
            <pc:docMk/>
            <pc:sldMk cId="3119475377" sldId="258"/>
            <ac:spMk id="3" creationId="{00000000-0000-0000-0000-000000000000}"/>
          </ac:spMkLst>
        </pc:spChg>
        <pc:cxnChg chg="mod">
          <ac:chgData name="Pajarinen Jaana" userId="8ff66629-20d6-42ca-a2d1-ebd0277595ef" providerId="ADAL" clId="{33D83D2D-6002-424D-BE78-4A0BFED19600}" dt="2022-05-03T08:25:01.887" v="1262" actId="1076"/>
          <ac:cxnSpMkLst>
            <pc:docMk/>
            <pc:sldMk cId="3119475377" sldId="258"/>
            <ac:cxnSpMk id="4" creationId="{00000000-0000-0000-0000-000000000000}"/>
          </ac:cxnSpMkLst>
        </pc:cxnChg>
      </pc:sldChg>
      <pc:sldChg chg="addSp modSp mod ord modAnim">
        <pc:chgData name="Pajarinen Jaana" userId="8ff66629-20d6-42ca-a2d1-ebd0277595ef" providerId="ADAL" clId="{33D83D2D-6002-424D-BE78-4A0BFED19600}" dt="2022-05-03T08:48:05.898" v="1934" actId="1076"/>
        <pc:sldMkLst>
          <pc:docMk/>
          <pc:sldMk cId="30432061" sldId="259"/>
        </pc:sldMkLst>
        <pc:spChg chg="mod">
          <ac:chgData name="Pajarinen Jaana" userId="8ff66629-20d6-42ca-a2d1-ebd0277595ef" providerId="ADAL" clId="{33D83D2D-6002-424D-BE78-4A0BFED19600}" dt="2022-05-03T08:43:21.651" v="1860" actId="20577"/>
          <ac:spMkLst>
            <pc:docMk/>
            <pc:sldMk cId="30432061" sldId="259"/>
            <ac:spMk id="2" creationId="{00000000-0000-0000-0000-000000000000}"/>
          </ac:spMkLst>
        </pc:spChg>
        <pc:spChg chg="mod">
          <ac:chgData name="Pajarinen Jaana" userId="8ff66629-20d6-42ca-a2d1-ebd0277595ef" providerId="ADAL" clId="{33D83D2D-6002-424D-BE78-4A0BFED19600}" dt="2022-05-03T08:48:05.898" v="1934" actId="1076"/>
          <ac:spMkLst>
            <pc:docMk/>
            <pc:sldMk cId="30432061" sldId="259"/>
            <ac:spMk id="3" creationId="{00000000-0000-0000-0000-000000000000}"/>
          </ac:spMkLst>
        </pc:spChg>
        <pc:picChg chg="add mod">
          <ac:chgData name="Pajarinen Jaana" userId="8ff66629-20d6-42ca-a2d1-ebd0277595ef" providerId="ADAL" clId="{33D83D2D-6002-424D-BE78-4A0BFED19600}" dt="2022-05-03T08:45:44.067" v="1931" actId="1076"/>
          <ac:picMkLst>
            <pc:docMk/>
            <pc:sldMk cId="30432061" sldId="259"/>
            <ac:picMk id="5" creationId="{69CCB209-6E6D-4EAE-8FAC-B44D6BB5B3BE}"/>
          </ac:picMkLst>
        </pc:picChg>
      </pc:sldChg>
      <pc:sldChg chg="addSp delSp modSp mod delAnim modAnim">
        <pc:chgData name="Pajarinen Jaana" userId="8ff66629-20d6-42ca-a2d1-ebd0277595ef" providerId="ADAL" clId="{33D83D2D-6002-424D-BE78-4A0BFED19600}" dt="2022-05-03T08:22:40.459" v="1257"/>
        <pc:sldMkLst>
          <pc:docMk/>
          <pc:sldMk cId="4039109253" sldId="260"/>
        </pc:sldMkLst>
        <pc:spChg chg="del">
          <ac:chgData name="Pajarinen Jaana" userId="8ff66629-20d6-42ca-a2d1-ebd0277595ef" providerId="ADAL" clId="{33D83D2D-6002-424D-BE78-4A0BFED19600}" dt="2022-05-03T08:22:21.369" v="1253" actId="478"/>
          <ac:spMkLst>
            <pc:docMk/>
            <pc:sldMk cId="4039109253" sldId="260"/>
            <ac:spMk id="2" creationId="{00000000-0000-0000-0000-000000000000}"/>
          </ac:spMkLst>
        </pc:spChg>
        <pc:spChg chg="del mod">
          <ac:chgData name="Pajarinen Jaana" userId="8ff66629-20d6-42ca-a2d1-ebd0277595ef" providerId="ADAL" clId="{33D83D2D-6002-424D-BE78-4A0BFED19600}" dt="2022-05-03T08:20:55.211" v="1243" actId="478"/>
          <ac:spMkLst>
            <pc:docMk/>
            <pc:sldMk cId="4039109253" sldId="260"/>
            <ac:spMk id="3" creationId="{00000000-0000-0000-0000-000000000000}"/>
          </ac:spMkLst>
        </pc:spChg>
        <pc:spChg chg="add del mod">
          <ac:chgData name="Pajarinen Jaana" userId="8ff66629-20d6-42ca-a2d1-ebd0277595ef" providerId="ADAL" clId="{33D83D2D-6002-424D-BE78-4A0BFED19600}" dt="2022-05-03T08:20:57.059" v="1244" actId="478"/>
          <ac:spMkLst>
            <pc:docMk/>
            <pc:sldMk cId="4039109253" sldId="260"/>
            <ac:spMk id="6" creationId="{792F4634-240E-4D56-A37A-433DC1AE609C}"/>
          </ac:spMkLst>
        </pc:spChg>
        <pc:spChg chg="add mod">
          <ac:chgData name="Pajarinen Jaana" userId="8ff66629-20d6-42ca-a2d1-ebd0277595ef" providerId="ADAL" clId="{33D83D2D-6002-424D-BE78-4A0BFED19600}" dt="2022-05-03T08:22:30.638" v="1255" actId="1076"/>
          <ac:spMkLst>
            <pc:docMk/>
            <pc:sldMk cId="4039109253" sldId="260"/>
            <ac:spMk id="7" creationId="{6C3DA2E1-351F-4108-BA6C-7668818F3227}"/>
          </ac:spMkLst>
        </pc:spChg>
        <pc:spChg chg="add del mod">
          <ac:chgData name="Pajarinen Jaana" userId="8ff66629-20d6-42ca-a2d1-ebd0277595ef" providerId="ADAL" clId="{33D83D2D-6002-424D-BE78-4A0BFED19600}" dt="2022-05-03T08:22:25.421" v="1254" actId="478"/>
          <ac:spMkLst>
            <pc:docMk/>
            <pc:sldMk cId="4039109253" sldId="260"/>
            <ac:spMk id="9" creationId="{0DB1650A-41C2-4F51-B623-6535D642C901}"/>
          </ac:spMkLst>
        </pc:spChg>
        <pc:picChg chg="add mod">
          <ac:chgData name="Pajarinen Jaana" userId="8ff66629-20d6-42ca-a2d1-ebd0277595ef" providerId="ADAL" clId="{33D83D2D-6002-424D-BE78-4A0BFED19600}" dt="2022-05-03T08:20:47.750" v="1240" actId="1076"/>
          <ac:picMkLst>
            <pc:docMk/>
            <pc:sldMk cId="4039109253" sldId="260"/>
            <ac:picMk id="1026" creationId="{789893C8-196F-4E9E-9AA4-2AFE4B1AF58A}"/>
          </ac:picMkLst>
        </pc:picChg>
        <pc:picChg chg="add del">
          <ac:chgData name="Pajarinen Jaana" userId="8ff66629-20d6-42ca-a2d1-ebd0277595ef" providerId="ADAL" clId="{33D83D2D-6002-424D-BE78-4A0BFED19600}" dt="2022-05-03T08:21:09.485" v="1246"/>
          <ac:picMkLst>
            <pc:docMk/>
            <pc:sldMk cId="4039109253" sldId="260"/>
            <ac:picMk id="1028" creationId="{F86F97EA-6E17-4C4F-8421-DBF958CE190D}"/>
          </ac:picMkLst>
        </pc:picChg>
        <pc:picChg chg="add del">
          <ac:chgData name="Pajarinen Jaana" userId="8ff66629-20d6-42ca-a2d1-ebd0277595ef" providerId="ADAL" clId="{33D83D2D-6002-424D-BE78-4A0BFED19600}" dt="2022-05-03T08:21:19.707" v="1248"/>
          <ac:picMkLst>
            <pc:docMk/>
            <pc:sldMk cId="4039109253" sldId="260"/>
            <ac:picMk id="1030" creationId="{C5D7DC08-46E9-41C2-B132-45855CC7ABE1}"/>
          </ac:picMkLst>
        </pc:picChg>
        <pc:cxnChg chg="del mod">
          <ac:chgData name="Pajarinen Jaana" userId="8ff66629-20d6-42ca-a2d1-ebd0277595ef" providerId="ADAL" clId="{33D83D2D-6002-424D-BE78-4A0BFED19600}" dt="2022-05-03T08:20:23.534" v="1237" actId="478"/>
          <ac:cxnSpMkLst>
            <pc:docMk/>
            <pc:sldMk cId="4039109253" sldId="260"/>
            <ac:cxnSpMk id="4" creationId="{00000000-0000-0000-0000-000000000000}"/>
          </ac:cxnSpMkLst>
        </pc:cxnChg>
      </pc:sldChg>
      <pc:sldChg chg="modSp mod modAnim">
        <pc:chgData name="Pajarinen Jaana" userId="8ff66629-20d6-42ca-a2d1-ebd0277595ef" providerId="ADAL" clId="{33D83D2D-6002-424D-BE78-4A0BFED19600}" dt="2022-05-03T09:24:19.220" v="3097" actId="20577"/>
        <pc:sldMkLst>
          <pc:docMk/>
          <pc:sldMk cId="2529255811" sldId="261"/>
        </pc:sldMkLst>
        <pc:spChg chg="mod">
          <ac:chgData name="Pajarinen Jaana" userId="8ff66629-20d6-42ca-a2d1-ebd0277595ef" providerId="ADAL" clId="{33D83D2D-6002-424D-BE78-4A0BFED19600}" dt="2022-05-03T09:22:43.945" v="2946" actId="255"/>
          <ac:spMkLst>
            <pc:docMk/>
            <pc:sldMk cId="2529255811" sldId="261"/>
            <ac:spMk id="2" creationId="{00000000-0000-0000-0000-000000000000}"/>
          </ac:spMkLst>
        </pc:spChg>
        <pc:spChg chg="mod">
          <ac:chgData name="Pajarinen Jaana" userId="8ff66629-20d6-42ca-a2d1-ebd0277595ef" providerId="ADAL" clId="{33D83D2D-6002-424D-BE78-4A0BFED19600}" dt="2022-05-03T09:24:19.220" v="3097" actId="20577"/>
          <ac:spMkLst>
            <pc:docMk/>
            <pc:sldMk cId="2529255811" sldId="261"/>
            <ac:spMk id="3" creationId="{00000000-0000-0000-0000-000000000000}"/>
          </ac:spMkLst>
        </pc:spChg>
        <pc:cxnChg chg="mod">
          <ac:chgData name="Pajarinen Jaana" userId="8ff66629-20d6-42ca-a2d1-ebd0277595ef" providerId="ADAL" clId="{33D83D2D-6002-424D-BE78-4A0BFED19600}" dt="2022-05-03T09:22:48.537" v="2947" actId="1076"/>
          <ac:cxnSpMkLst>
            <pc:docMk/>
            <pc:sldMk cId="2529255811" sldId="261"/>
            <ac:cxnSpMk id="4" creationId="{00000000-0000-0000-0000-000000000000}"/>
          </ac:cxnSpMkLst>
        </pc:cxnChg>
      </pc:sldChg>
      <pc:sldChg chg="addSp delSp modSp mod delAnim modAnim">
        <pc:chgData name="Pajarinen Jaana" userId="8ff66629-20d6-42ca-a2d1-ebd0277595ef" providerId="ADAL" clId="{33D83D2D-6002-424D-BE78-4A0BFED19600}" dt="2022-05-03T08:22:50.237" v="1259"/>
        <pc:sldMkLst>
          <pc:docMk/>
          <pc:sldMk cId="1910402307" sldId="262"/>
        </pc:sldMkLst>
        <pc:spChg chg="mod">
          <ac:chgData name="Pajarinen Jaana" userId="8ff66629-20d6-42ca-a2d1-ebd0277595ef" providerId="ADAL" clId="{33D83D2D-6002-424D-BE78-4A0BFED19600}" dt="2022-05-03T08:18:51.063" v="1168" actId="20577"/>
          <ac:spMkLst>
            <pc:docMk/>
            <pc:sldMk cId="1910402307" sldId="262"/>
            <ac:spMk id="2" creationId="{00000000-0000-0000-0000-000000000000}"/>
          </ac:spMkLst>
        </pc:spChg>
        <pc:spChg chg="del mod">
          <ac:chgData name="Pajarinen Jaana" userId="8ff66629-20d6-42ca-a2d1-ebd0277595ef" providerId="ADAL" clId="{33D83D2D-6002-424D-BE78-4A0BFED19600}" dt="2022-05-03T08:13:40.533" v="1076" actId="478"/>
          <ac:spMkLst>
            <pc:docMk/>
            <pc:sldMk cId="1910402307" sldId="262"/>
            <ac:spMk id="3" creationId="{00000000-0000-0000-0000-000000000000}"/>
          </ac:spMkLst>
        </pc:spChg>
        <pc:spChg chg="add del mod">
          <ac:chgData name="Pajarinen Jaana" userId="8ff66629-20d6-42ca-a2d1-ebd0277595ef" providerId="ADAL" clId="{33D83D2D-6002-424D-BE78-4A0BFED19600}" dt="2022-05-03T08:13:41.948" v="1077" actId="478"/>
          <ac:spMkLst>
            <pc:docMk/>
            <pc:sldMk cId="1910402307" sldId="262"/>
            <ac:spMk id="7" creationId="{120616B1-A3DC-4CF3-BC44-9E3F3C2D338D}"/>
          </ac:spMkLst>
        </pc:spChg>
        <pc:spChg chg="add mod">
          <ac:chgData name="Pajarinen Jaana" userId="8ff66629-20d6-42ca-a2d1-ebd0277595ef" providerId="ADAL" clId="{33D83D2D-6002-424D-BE78-4A0BFED19600}" dt="2022-05-03T08:19:19.180" v="1233" actId="6549"/>
          <ac:spMkLst>
            <pc:docMk/>
            <pc:sldMk cId="1910402307" sldId="262"/>
            <ac:spMk id="8" creationId="{E4F2AFAD-25E7-44B7-A3F4-9BB351CAA4C8}"/>
          </ac:spMkLst>
        </pc:spChg>
        <pc:picChg chg="add mod">
          <ac:chgData name="Pajarinen Jaana" userId="8ff66629-20d6-42ca-a2d1-ebd0277595ef" providerId="ADAL" clId="{33D83D2D-6002-424D-BE78-4A0BFED19600}" dt="2022-05-03T08:18:14.797" v="1164" actId="1076"/>
          <ac:picMkLst>
            <pc:docMk/>
            <pc:sldMk cId="1910402307" sldId="262"/>
            <ac:picMk id="5" creationId="{B159FA86-06AB-40FB-BF74-668B52F410F5}"/>
          </ac:picMkLst>
        </pc:picChg>
        <pc:cxnChg chg="del">
          <ac:chgData name="Pajarinen Jaana" userId="8ff66629-20d6-42ca-a2d1-ebd0277595ef" providerId="ADAL" clId="{33D83D2D-6002-424D-BE78-4A0BFED19600}" dt="2022-05-03T08:13:56.299" v="1145" actId="478"/>
          <ac:cxnSpMkLst>
            <pc:docMk/>
            <pc:sldMk cId="1910402307" sldId="262"/>
            <ac:cxnSpMk id="4" creationId="{00000000-0000-0000-0000-000000000000}"/>
          </ac:cxnSpMkLst>
        </pc:cxnChg>
      </pc:sldChg>
      <pc:sldChg chg="addSp delSp modSp mod">
        <pc:chgData name="Pajarinen Jaana" userId="8ff66629-20d6-42ca-a2d1-ebd0277595ef" providerId="ADAL" clId="{33D83D2D-6002-424D-BE78-4A0BFED19600}" dt="2022-05-03T09:32:17.438" v="3225" actId="6549"/>
        <pc:sldMkLst>
          <pc:docMk/>
          <pc:sldMk cId="3837348967" sldId="263"/>
        </pc:sldMkLst>
        <pc:spChg chg="mod">
          <ac:chgData name="Pajarinen Jaana" userId="8ff66629-20d6-42ca-a2d1-ebd0277595ef" providerId="ADAL" clId="{33D83D2D-6002-424D-BE78-4A0BFED19600}" dt="2022-05-03T08:41:14.718" v="1769" actId="113"/>
          <ac:spMkLst>
            <pc:docMk/>
            <pc:sldMk cId="3837348967" sldId="263"/>
            <ac:spMk id="2" creationId="{00000000-0000-0000-0000-000000000000}"/>
          </ac:spMkLst>
        </pc:spChg>
        <pc:spChg chg="mod">
          <ac:chgData name="Pajarinen Jaana" userId="8ff66629-20d6-42ca-a2d1-ebd0277595ef" providerId="ADAL" clId="{33D83D2D-6002-424D-BE78-4A0BFED19600}" dt="2022-05-03T09:32:09.586" v="3207" actId="20577"/>
          <ac:spMkLst>
            <pc:docMk/>
            <pc:sldMk cId="3837348967" sldId="263"/>
            <ac:spMk id="3" creationId="{00000000-0000-0000-0000-000000000000}"/>
          </ac:spMkLst>
        </pc:spChg>
        <pc:spChg chg="add mod">
          <ac:chgData name="Pajarinen Jaana" userId="8ff66629-20d6-42ca-a2d1-ebd0277595ef" providerId="ADAL" clId="{33D83D2D-6002-424D-BE78-4A0BFED19600}" dt="2022-05-03T08:38:56.082" v="1652" actId="20577"/>
          <ac:spMkLst>
            <pc:docMk/>
            <pc:sldMk cId="3837348967" sldId="263"/>
            <ac:spMk id="9" creationId="{753B4240-825F-4EC4-B0DC-4515D81AB820}"/>
          </ac:spMkLst>
        </pc:spChg>
        <pc:spChg chg="add mod">
          <ac:chgData name="Pajarinen Jaana" userId="8ff66629-20d6-42ca-a2d1-ebd0277595ef" providerId="ADAL" clId="{33D83D2D-6002-424D-BE78-4A0BFED19600}" dt="2022-05-03T09:32:17.438" v="3225" actId="6549"/>
          <ac:spMkLst>
            <pc:docMk/>
            <pc:sldMk cId="3837348967" sldId="263"/>
            <ac:spMk id="10" creationId="{EDB8444C-44B1-4A5F-8854-227390174DDC}"/>
          </ac:spMkLst>
        </pc:spChg>
        <pc:picChg chg="add mod">
          <ac:chgData name="Pajarinen Jaana" userId="8ff66629-20d6-42ca-a2d1-ebd0277595ef" providerId="ADAL" clId="{33D83D2D-6002-424D-BE78-4A0BFED19600}" dt="2022-05-03T09:24:44.482" v="3098" actId="1076"/>
          <ac:picMkLst>
            <pc:docMk/>
            <pc:sldMk cId="3837348967" sldId="263"/>
            <ac:picMk id="2050" creationId="{16FFBD0F-2A77-41CE-95AB-7CF463AE2838}"/>
          </ac:picMkLst>
        </pc:picChg>
        <pc:cxnChg chg="del">
          <ac:chgData name="Pajarinen Jaana" userId="8ff66629-20d6-42ca-a2d1-ebd0277595ef" providerId="ADAL" clId="{33D83D2D-6002-424D-BE78-4A0BFED19600}" dt="2022-05-03T08:33:37.903" v="1446" actId="478"/>
          <ac:cxnSpMkLst>
            <pc:docMk/>
            <pc:sldMk cId="3837348967" sldId="263"/>
            <ac:cxnSpMk id="4" creationId="{00000000-0000-0000-0000-000000000000}"/>
          </ac:cxnSpMkLst>
        </pc:cxnChg>
        <pc:cxnChg chg="del mod">
          <ac:chgData name="Pajarinen Jaana" userId="8ff66629-20d6-42ca-a2d1-ebd0277595ef" providerId="ADAL" clId="{33D83D2D-6002-424D-BE78-4A0BFED19600}" dt="2022-05-03T08:49:24.885" v="1935" actId="478"/>
          <ac:cxnSpMkLst>
            <pc:docMk/>
            <pc:sldMk cId="3837348967" sldId="263"/>
            <ac:cxnSpMk id="5" creationId="{00000000-0000-0000-0000-000000000000}"/>
          </ac:cxnSpMkLst>
        </pc:cxnChg>
        <pc:cxnChg chg="del">
          <ac:chgData name="Pajarinen Jaana" userId="8ff66629-20d6-42ca-a2d1-ebd0277595ef" providerId="ADAL" clId="{33D83D2D-6002-424D-BE78-4A0BFED19600}" dt="2022-05-03T08:33:38.775" v="1447" actId="478"/>
          <ac:cxnSpMkLst>
            <pc:docMk/>
            <pc:sldMk cId="3837348967" sldId="263"/>
            <ac:cxnSpMk id="6" creationId="{00000000-0000-0000-0000-000000000000}"/>
          </ac:cxnSpMkLst>
        </pc:cxnChg>
        <pc:cxnChg chg="del">
          <ac:chgData name="Pajarinen Jaana" userId="8ff66629-20d6-42ca-a2d1-ebd0277595ef" providerId="ADAL" clId="{33D83D2D-6002-424D-BE78-4A0BFED19600}" dt="2022-05-03T08:33:33.926" v="1444" actId="478"/>
          <ac:cxnSpMkLst>
            <pc:docMk/>
            <pc:sldMk cId="3837348967" sldId="263"/>
            <ac:cxnSpMk id="7" creationId="{00000000-0000-0000-0000-000000000000}"/>
          </ac:cxnSpMkLst>
        </pc:cxnChg>
        <pc:cxnChg chg="del">
          <ac:chgData name="Pajarinen Jaana" userId="8ff66629-20d6-42ca-a2d1-ebd0277595ef" providerId="ADAL" clId="{33D83D2D-6002-424D-BE78-4A0BFED19600}" dt="2022-05-03T08:33:35.220" v="1445" actId="478"/>
          <ac:cxnSpMkLst>
            <pc:docMk/>
            <pc:sldMk cId="3837348967" sldId="263"/>
            <ac:cxnSpMk id="8" creationId="{00000000-0000-0000-0000-000000000000}"/>
          </ac:cxnSpMkLst>
        </pc:cxnChg>
      </pc:sldChg>
      <pc:sldChg chg="addSp modSp add mod modAnim">
        <pc:chgData name="Pajarinen Jaana" userId="8ff66629-20d6-42ca-a2d1-ebd0277595ef" providerId="ADAL" clId="{33D83D2D-6002-424D-BE78-4A0BFED19600}" dt="2022-05-03T08:24:33.999" v="1260" actId="1076"/>
        <pc:sldMkLst>
          <pc:docMk/>
          <pc:sldMk cId="1402134995" sldId="265"/>
        </pc:sldMkLst>
        <pc:spChg chg="mod">
          <ac:chgData name="Pajarinen Jaana" userId="8ff66629-20d6-42ca-a2d1-ebd0277595ef" providerId="ADAL" clId="{33D83D2D-6002-424D-BE78-4A0BFED19600}" dt="2022-05-03T07:57:14.927" v="663" actId="20577"/>
          <ac:spMkLst>
            <pc:docMk/>
            <pc:sldMk cId="1402134995" sldId="265"/>
            <ac:spMk id="2" creationId="{00000000-0000-0000-0000-000000000000}"/>
          </ac:spMkLst>
        </pc:spChg>
        <pc:spChg chg="mod">
          <ac:chgData name="Pajarinen Jaana" userId="8ff66629-20d6-42ca-a2d1-ebd0277595ef" providerId="ADAL" clId="{33D83D2D-6002-424D-BE78-4A0BFED19600}" dt="2022-05-03T08:08:17.841" v="1009" actId="20577"/>
          <ac:spMkLst>
            <pc:docMk/>
            <pc:sldMk cId="1402134995" sldId="265"/>
            <ac:spMk id="3" creationId="{00000000-0000-0000-0000-000000000000}"/>
          </ac:spMkLst>
        </pc:spChg>
        <pc:picChg chg="add mod">
          <ac:chgData name="Pajarinen Jaana" userId="8ff66629-20d6-42ca-a2d1-ebd0277595ef" providerId="ADAL" clId="{33D83D2D-6002-424D-BE78-4A0BFED19600}" dt="2022-05-03T08:05:25.893" v="887" actId="1076"/>
          <ac:picMkLst>
            <pc:docMk/>
            <pc:sldMk cId="1402134995" sldId="265"/>
            <ac:picMk id="5" creationId="{16277525-B54C-4C5E-A6C3-C5122AEA964F}"/>
          </ac:picMkLst>
        </pc:picChg>
        <pc:cxnChg chg="mod">
          <ac:chgData name="Pajarinen Jaana" userId="8ff66629-20d6-42ca-a2d1-ebd0277595ef" providerId="ADAL" clId="{33D83D2D-6002-424D-BE78-4A0BFED19600}" dt="2022-05-03T08:24:33.999" v="1260" actId="1076"/>
          <ac:cxnSpMkLst>
            <pc:docMk/>
            <pc:sldMk cId="1402134995" sldId="265"/>
            <ac:cxnSpMk id="4" creationId="{00000000-0000-0000-0000-000000000000}"/>
          </ac:cxnSpMkLst>
        </pc:cxnChg>
      </pc:sldChg>
      <pc:sldChg chg="addSp modSp new mod">
        <pc:chgData name="Pajarinen Jaana" userId="8ff66629-20d6-42ca-a2d1-ebd0277595ef" providerId="ADAL" clId="{33D83D2D-6002-424D-BE78-4A0BFED19600}" dt="2022-05-03T09:36:02.540" v="3240" actId="1076"/>
        <pc:sldMkLst>
          <pc:docMk/>
          <pc:sldMk cId="1388648596" sldId="266"/>
        </pc:sldMkLst>
        <pc:spChg chg="add mod">
          <ac:chgData name="Pajarinen Jaana" userId="8ff66629-20d6-42ca-a2d1-ebd0277595ef" providerId="ADAL" clId="{33D83D2D-6002-424D-BE78-4A0BFED19600}" dt="2022-05-03T09:36:02.540" v="3240" actId="1076"/>
          <ac:spMkLst>
            <pc:docMk/>
            <pc:sldMk cId="1388648596" sldId="266"/>
            <ac:spMk id="3" creationId="{26E4AE9F-2261-4A39-86FB-9337C3B926BA}"/>
          </ac:spMkLst>
        </pc:spChg>
      </pc:sldChg>
      <pc:sldChg chg="addSp delSp modSp add mod modAnim">
        <pc:chgData name="Pajarinen Jaana" userId="8ff66629-20d6-42ca-a2d1-ebd0277595ef" providerId="ADAL" clId="{33D83D2D-6002-424D-BE78-4A0BFED19600}" dt="2022-05-03T09:25:00.900" v="3100" actId="27309"/>
        <pc:sldMkLst>
          <pc:docMk/>
          <pc:sldMk cId="1700031511" sldId="267"/>
        </pc:sldMkLst>
        <pc:spChg chg="mod">
          <ac:chgData name="Pajarinen Jaana" userId="8ff66629-20d6-42ca-a2d1-ebd0277595ef" providerId="ADAL" clId="{33D83D2D-6002-424D-BE78-4A0BFED19600}" dt="2022-05-03T09:16:38.670" v="2592" actId="6549"/>
          <ac:spMkLst>
            <pc:docMk/>
            <pc:sldMk cId="1700031511" sldId="267"/>
            <ac:spMk id="2" creationId="{00000000-0000-0000-0000-000000000000}"/>
          </ac:spMkLst>
        </pc:spChg>
        <pc:spChg chg="mod">
          <ac:chgData name="Pajarinen Jaana" userId="8ff66629-20d6-42ca-a2d1-ebd0277595ef" providerId="ADAL" clId="{33D83D2D-6002-424D-BE78-4A0BFED19600}" dt="2022-05-03T09:18:47.475" v="2708" actId="113"/>
          <ac:spMkLst>
            <pc:docMk/>
            <pc:sldMk cId="1700031511" sldId="267"/>
            <ac:spMk id="3" creationId="{00000000-0000-0000-0000-000000000000}"/>
          </ac:spMkLst>
        </pc:spChg>
        <pc:graphicFrameChg chg="add del modGraphic">
          <ac:chgData name="Pajarinen Jaana" userId="8ff66629-20d6-42ca-a2d1-ebd0277595ef" providerId="ADAL" clId="{33D83D2D-6002-424D-BE78-4A0BFED19600}" dt="2022-05-03T09:25:00.900" v="3100" actId="27309"/>
          <ac:graphicFrameMkLst>
            <pc:docMk/>
            <pc:sldMk cId="1700031511" sldId="267"/>
            <ac:graphicFrameMk id="6" creationId="{CC46324D-87D3-4B5E-AFFA-CB9F7E915A09}"/>
          </ac:graphicFrameMkLst>
        </pc:graphicFrameChg>
      </pc:sldChg>
      <pc:sldChg chg="modSp new mod">
        <pc:chgData name="Pajarinen Jaana" userId="8ff66629-20d6-42ca-a2d1-ebd0277595ef" providerId="ADAL" clId="{33D83D2D-6002-424D-BE78-4A0BFED19600}" dt="2022-05-03T09:40:01.961" v="3442" actId="20577"/>
        <pc:sldMkLst>
          <pc:docMk/>
          <pc:sldMk cId="375174920" sldId="268"/>
        </pc:sldMkLst>
        <pc:spChg chg="mod">
          <ac:chgData name="Pajarinen Jaana" userId="8ff66629-20d6-42ca-a2d1-ebd0277595ef" providerId="ADAL" clId="{33D83D2D-6002-424D-BE78-4A0BFED19600}" dt="2022-05-03T09:40:01.961" v="3442" actId="20577"/>
          <ac:spMkLst>
            <pc:docMk/>
            <pc:sldMk cId="375174920" sldId="268"/>
            <ac:spMk id="2" creationId="{2D016C30-E546-4A36-A0B3-E033BBF9D7DC}"/>
          </ac:spMkLst>
        </pc:spChg>
      </pc:sldChg>
      <pc:sldChg chg="modSp add mod ord">
        <pc:chgData name="Pajarinen Jaana" userId="8ff66629-20d6-42ca-a2d1-ebd0277595ef" providerId="ADAL" clId="{33D83D2D-6002-424D-BE78-4A0BFED19600}" dt="2022-05-03T09:37:55.808" v="3424" actId="1076"/>
        <pc:sldMkLst>
          <pc:docMk/>
          <pc:sldMk cId="1799989350" sldId="269"/>
        </pc:sldMkLst>
        <pc:spChg chg="mod">
          <ac:chgData name="Pajarinen Jaana" userId="8ff66629-20d6-42ca-a2d1-ebd0277595ef" providerId="ADAL" clId="{33D83D2D-6002-424D-BE78-4A0BFED19600}" dt="2022-05-03T09:37:44.071" v="3422" actId="6549"/>
          <ac:spMkLst>
            <pc:docMk/>
            <pc:sldMk cId="1799989350" sldId="269"/>
            <ac:spMk id="2" creationId="{2D016C30-E546-4A36-A0B3-E033BBF9D7DC}"/>
          </ac:spMkLst>
        </pc:spChg>
        <pc:spChg chg="mod">
          <ac:chgData name="Pajarinen Jaana" userId="8ff66629-20d6-42ca-a2d1-ebd0277595ef" providerId="ADAL" clId="{33D83D2D-6002-424D-BE78-4A0BFED19600}" dt="2022-05-03T09:37:55.808" v="3424" actId="1076"/>
          <ac:spMkLst>
            <pc:docMk/>
            <pc:sldMk cId="1799989350" sldId="269"/>
            <ac:spMk id="3" creationId="{157FFC76-4C82-4505-A7E4-19417612EAB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vimeo.com/projectcaverna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yle.fi/aihe/oppiminen/media-ja-digitaidot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vastuullistajournalismia.fi/" TargetMode="External"/><Relationship Id="rId2" Type="http://schemas.openxmlformats.org/officeDocument/2006/relationships/hyperlink" Target="https://vastuullistajournalismia.fi/journalistin-ohjeet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760581" y="2677097"/>
            <a:ext cx="8361229" cy="2098226"/>
          </a:xfrm>
        </p:spPr>
        <p:txBody>
          <a:bodyPr/>
          <a:lstStyle/>
          <a:p>
            <a:r>
              <a:rPr lang="fi-FI" b="1" dirty="0"/>
              <a:t>Journalismi</a:t>
            </a:r>
            <a:br>
              <a:rPr lang="fi-FI" dirty="0"/>
            </a:b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  <p:cxnSp>
        <p:nvCxnSpPr>
          <p:cNvPr id="5" name="Kaareva yhdysviiva 4"/>
          <p:cNvCxnSpPr/>
          <p:nvPr/>
        </p:nvCxnSpPr>
        <p:spPr>
          <a:xfrm rot="10800000" flipV="1">
            <a:off x="8942599" y="851129"/>
            <a:ext cx="2059636" cy="1078562"/>
          </a:xfrm>
          <a:prstGeom prst="curvedConnector3">
            <a:avLst/>
          </a:prstGeom>
          <a:ln w="57150">
            <a:solidFill>
              <a:srgbClr val="FF0000"/>
            </a:solidFill>
            <a:headEnd type="triangle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32918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Valeuutiset, disinformaatio ja </a:t>
            </a:r>
            <a:r>
              <a:rPr lang="fi-FI" b="1" dirty="0" err="1"/>
              <a:t>misinformaatio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0005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i-FI" b="1" dirty="0"/>
              <a:t>Hälytysmerkkejä, jotka viittaavat väärään tietoon (Johanna Vehkoo &lt; Claire </a:t>
            </a:r>
            <a:r>
              <a:rPr lang="fi-FI" b="1" dirty="0" err="1"/>
              <a:t>Wardle</a:t>
            </a:r>
            <a:r>
              <a:rPr lang="fi-FI" b="1" dirty="0"/>
              <a:t>):</a:t>
            </a:r>
          </a:p>
          <a:p>
            <a:r>
              <a:rPr lang="fi-FI" dirty="0"/>
              <a:t>1. ristiriitainen sisältö </a:t>
            </a:r>
          </a:p>
          <a:p>
            <a:r>
              <a:rPr lang="fi-FI" dirty="0"/>
              <a:t>2. väärä konteksti </a:t>
            </a:r>
          </a:p>
          <a:p>
            <a:r>
              <a:rPr lang="fi-FI" dirty="0"/>
              <a:t>3. manipuloitu sisältö </a:t>
            </a:r>
          </a:p>
          <a:p>
            <a:r>
              <a:rPr lang="fi-FI" dirty="0"/>
              <a:t>4. satiiri tai parodia </a:t>
            </a:r>
          </a:p>
          <a:p>
            <a:r>
              <a:rPr lang="fi-FI" dirty="0"/>
              <a:t>5. harhaanjohtava sisältö </a:t>
            </a:r>
          </a:p>
          <a:p>
            <a:r>
              <a:rPr lang="fi-FI" dirty="0"/>
              <a:t>6. huijarisisältö </a:t>
            </a:r>
          </a:p>
          <a:p>
            <a:r>
              <a:rPr lang="fi-FI" dirty="0"/>
              <a:t>7. väärennetty sisältö.</a:t>
            </a:r>
          </a:p>
          <a:p>
            <a:pPr marL="0" indent="0">
              <a:buNone/>
            </a:pPr>
            <a:endParaRPr lang="fi-FI" dirty="0"/>
          </a:p>
          <a:p>
            <a:r>
              <a:rPr lang="pt-BR" dirty="0">
                <a:hlinkClick r:id="rId2"/>
              </a:rPr>
              <a:t>Project Caverna - Documentarist, 2D Animator &amp; Art Director (vimeo.com)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	(Nuorten näkökulmaa, kohdasta 10 min (Mediakasvatusseura ry))</a:t>
            </a:r>
          </a:p>
          <a:p>
            <a:pPr marL="2359152" lvl="5" indent="0">
              <a:buNone/>
            </a:pPr>
            <a:endParaRPr lang="fi-FI" i="0" dirty="0"/>
          </a:p>
          <a:p>
            <a:endParaRPr lang="fi-FI" dirty="0"/>
          </a:p>
        </p:txBody>
      </p:sp>
      <p:cxnSp>
        <p:nvCxnSpPr>
          <p:cNvPr id="4" name="Kaareva yhdysviiva 3"/>
          <p:cNvCxnSpPr/>
          <p:nvPr/>
        </p:nvCxnSpPr>
        <p:spPr>
          <a:xfrm rot="10800000" flipV="1">
            <a:off x="9388700" y="889469"/>
            <a:ext cx="1467207" cy="800100"/>
          </a:xfrm>
          <a:prstGeom prst="curvedConnector3">
            <a:avLst/>
          </a:prstGeom>
          <a:ln w="28575">
            <a:solidFill>
              <a:srgbClr val="FF0000"/>
            </a:solidFill>
            <a:headEnd type="triangle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0031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D016C30-E546-4A36-A0B3-E033BBF9D7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7" y="4145609"/>
            <a:ext cx="8361229" cy="2098226"/>
          </a:xfrm>
        </p:spPr>
        <p:txBody>
          <a:bodyPr/>
          <a:lstStyle/>
          <a:p>
            <a:r>
              <a:rPr lang="fi-FI" dirty="0"/>
              <a:t>Luotettavasta tiedosta kannattaa maksaa.</a:t>
            </a:r>
            <a:br>
              <a:rPr lang="fi-FI" dirty="0"/>
            </a:br>
            <a:r>
              <a:rPr lang="fi-FI" dirty="0"/>
              <a:t> </a:t>
            </a:r>
            <a:r>
              <a:rPr lang="fi-FI" sz="1600" dirty="0">
                <a:hlinkClick r:id="rId2"/>
              </a:rPr>
              <a:t>Media- ja digitaidot | Oppiminen | yle.fi</a:t>
            </a:r>
            <a:br>
              <a:rPr lang="fi-FI" sz="1600"/>
            </a:br>
            <a:r>
              <a:rPr lang="fi-FI" sz="1600"/>
              <a:t>www.Faktabaari.fi</a:t>
            </a:r>
            <a:endParaRPr lang="fi-FI" sz="1600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57FFC76-4C82-4505-A7E4-19417612EA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51749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err="1"/>
              <a:t>Somekuplat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Vuokaaviosymboli: Liitin 4"/>
          <p:cNvSpPr/>
          <p:nvPr/>
        </p:nvSpPr>
        <p:spPr>
          <a:xfrm>
            <a:off x="6172200" y="685799"/>
            <a:ext cx="3036194" cy="3989231"/>
          </a:xfrm>
          <a:prstGeom prst="flowChartConnector">
            <a:avLst/>
          </a:prstGeom>
          <a:ln>
            <a:solidFill>
              <a:srgbClr val="FFFF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Vuokaaviosymboli: Liitin 5"/>
          <p:cNvSpPr/>
          <p:nvPr/>
        </p:nvSpPr>
        <p:spPr>
          <a:xfrm>
            <a:off x="4067578" y="1777284"/>
            <a:ext cx="457200" cy="457200"/>
          </a:xfrm>
          <a:prstGeom prst="flowChartConnector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Vuokaaviosymboli: Liitin 6"/>
          <p:cNvSpPr/>
          <p:nvPr/>
        </p:nvSpPr>
        <p:spPr>
          <a:xfrm>
            <a:off x="8114764" y="3571741"/>
            <a:ext cx="2592946" cy="2116428"/>
          </a:xfrm>
          <a:prstGeom prst="flowChartConnector">
            <a:avLst/>
          </a:prstGeom>
          <a:ln>
            <a:solidFill>
              <a:srgbClr val="00B0F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Vuokaaviosymboli: Liitin 7"/>
          <p:cNvSpPr/>
          <p:nvPr/>
        </p:nvSpPr>
        <p:spPr>
          <a:xfrm>
            <a:off x="9614080" y="309093"/>
            <a:ext cx="2208726" cy="2013397"/>
          </a:xfrm>
          <a:prstGeom prst="flowChartConnector">
            <a:avLst/>
          </a:prstGeom>
          <a:ln>
            <a:solidFill>
              <a:srgbClr val="C0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Vuokaaviosymboli: Liitin 8"/>
          <p:cNvSpPr/>
          <p:nvPr/>
        </p:nvSpPr>
        <p:spPr>
          <a:xfrm>
            <a:off x="914399" y="2859110"/>
            <a:ext cx="3992451" cy="3541690"/>
          </a:xfrm>
          <a:prstGeom prst="flowChartConnector">
            <a:avLst/>
          </a:prstGeom>
          <a:ln>
            <a:solidFill>
              <a:srgbClr val="7030A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858692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D016C30-E546-4A36-A0B3-E033BBF9D7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9877" y="2221559"/>
            <a:ext cx="8361229" cy="2098226"/>
          </a:xfrm>
        </p:spPr>
        <p:txBody>
          <a:bodyPr/>
          <a:lstStyle/>
          <a:p>
            <a:r>
              <a:rPr lang="fi-FI" dirty="0"/>
              <a:t>Ole itse vastuullinen.</a:t>
            </a:r>
            <a:br>
              <a:rPr lang="fi-FI" dirty="0"/>
            </a:br>
            <a:r>
              <a:rPr lang="fi-FI" dirty="0"/>
              <a:t> </a:t>
            </a:r>
            <a:endParaRPr lang="fi-FI" sz="1600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57FFC76-4C82-4505-A7E4-19417612EA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80163" y="3689579"/>
            <a:ext cx="6831673" cy="1086237"/>
          </a:xfrm>
        </p:spPr>
        <p:txBody>
          <a:bodyPr>
            <a:noAutofit/>
          </a:bodyPr>
          <a:lstStyle/>
          <a:p>
            <a:r>
              <a:rPr lang="fi-FI" sz="3200" dirty="0"/>
              <a:t>Älä jaa feikkiä.</a:t>
            </a:r>
          </a:p>
          <a:p>
            <a:r>
              <a:rPr lang="fi-FI" sz="3200" dirty="0"/>
              <a:t>Älä anna huijata itseäsi.</a:t>
            </a:r>
          </a:p>
          <a:p>
            <a:r>
              <a:rPr lang="fi-FI" sz="3200" dirty="0"/>
              <a:t>Ole valheenpaljastaja.</a:t>
            </a:r>
          </a:p>
        </p:txBody>
      </p:sp>
    </p:spTree>
    <p:extLst>
      <p:ext uri="{BB962C8B-B14F-4D97-AF65-F5344CB8AC3E}">
        <p14:creationId xmlns:p14="http://schemas.microsoft.com/office/powerpoint/2010/main" val="1799989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2">
            <a:extLst>
              <a:ext uri="{FF2B5EF4-FFF2-40B4-BE49-F238E27FC236}">
                <a16:creationId xmlns:a16="http://schemas.microsoft.com/office/drawing/2014/main" id="{26E4AE9F-2261-4A39-86FB-9337C3B926BA}"/>
              </a:ext>
            </a:extLst>
          </p:cNvPr>
          <p:cNvSpPr txBox="1"/>
          <p:nvPr/>
        </p:nvSpPr>
        <p:spPr>
          <a:xfrm>
            <a:off x="3943350" y="1723213"/>
            <a:ext cx="6096000" cy="31166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fi-FI" sz="4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Journalismi = Journalistiikka = (Sanoma)lehtityö =</a:t>
            </a:r>
          </a:p>
          <a:p>
            <a:pPr>
              <a:lnSpc>
                <a:spcPct val="114000"/>
              </a:lnSpc>
            </a:pPr>
            <a:r>
              <a:rPr lang="fi-FI" sz="4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Uutisten toimittaminen</a:t>
            </a:r>
          </a:p>
        </p:txBody>
      </p:sp>
    </p:spTree>
    <p:extLst>
      <p:ext uri="{BB962C8B-B14F-4D97-AF65-F5344CB8AC3E}">
        <p14:creationId xmlns:p14="http://schemas.microsoft.com/office/powerpoint/2010/main" val="1388648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Journalismi-sanan etymologiaa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4333875"/>
          </a:xfrm>
        </p:spPr>
        <p:txBody>
          <a:bodyPr>
            <a:normAutofit/>
          </a:bodyPr>
          <a:lstStyle/>
          <a:p>
            <a:r>
              <a:rPr lang="fi-FI" sz="2800" b="1" dirty="0"/>
              <a:t>Jour </a:t>
            </a:r>
          </a:p>
          <a:p>
            <a:pPr lvl="1"/>
            <a:r>
              <a:rPr lang="fi-FI" sz="2400" i="0" dirty="0">
                <a:latin typeface="Palatino Linotype" panose="02040502050505030304" pitchFamily="18" charset="0"/>
              </a:rPr>
              <a:t>ranskan </a:t>
            </a:r>
            <a:r>
              <a:rPr lang="fi-FI" sz="2400" b="1" dirty="0">
                <a:latin typeface="Palatino Linotype" panose="02040502050505030304" pitchFamily="18" charset="0"/>
              </a:rPr>
              <a:t>jour</a:t>
            </a:r>
            <a:r>
              <a:rPr lang="fi-FI" sz="2400" i="0" dirty="0">
                <a:latin typeface="Palatino Linotype" panose="02040502050505030304" pitchFamily="18" charset="0"/>
              </a:rPr>
              <a:t> ´päivä´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fi-FI" sz="2400" b="1" dirty="0">
                <a:latin typeface="Palatino Linotype" panose="02040502050505030304" pitchFamily="18" charset="0"/>
              </a:rPr>
              <a:t>Vrt. </a:t>
            </a:r>
            <a:r>
              <a:rPr lang="fi-FI" sz="2400" b="1" dirty="0" err="1">
                <a:latin typeface="Palatino Linotype" panose="02040502050505030304" pitchFamily="18" charset="0"/>
              </a:rPr>
              <a:t>Bonjour</a:t>
            </a:r>
            <a:r>
              <a:rPr lang="fi-FI" sz="2400" b="1" dirty="0">
                <a:latin typeface="Palatino Linotype" panose="02040502050505030304" pitchFamily="18" charset="0"/>
              </a:rPr>
              <a:t>! </a:t>
            </a:r>
            <a:r>
              <a:rPr lang="fi-FI" sz="2400" i="0" dirty="0">
                <a:latin typeface="Palatino Linotype" panose="02040502050505030304" pitchFamily="18" charset="0"/>
              </a:rPr>
              <a:t>´Hyvää päivää!´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fi-FI" i="0" dirty="0"/>
          </a:p>
          <a:p>
            <a:pPr lvl="0">
              <a:lnSpc>
                <a:spcPct val="104000"/>
              </a:lnSpc>
            </a:pPr>
            <a:r>
              <a:rPr lang="fi-FI" sz="2800" b="1" i="1" dirty="0"/>
              <a:t>Päivälehti</a:t>
            </a:r>
            <a:endParaRPr lang="fi-FI" sz="2800" i="1" dirty="0"/>
          </a:p>
          <a:p>
            <a:pPr lvl="1"/>
            <a:r>
              <a:rPr lang="fi-FI" sz="2400" dirty="0">
                <a:latin typeface="Palatino Linotype" panose="02040502050505030304" pitchFamily="18" charset="0"/>
              </a:rPr>
              <a:t>Päivälehti</a:t>
            </a:r>
            <a:r>
              <a:rPr lang="fi-FI" sz="2400" i="0" dirty="0">
                <a:latin typeface="Palatino Linotype" panose="02040502050505030304" pitchFamily="18" charset="0"/>
              </a:rPr>
              <a:t> eli nykyinen </a:t>
            </a:r>
            <a:r>
              <a:rPr lang="fi-FI" sz="2400" dirty="0">
                <a:latin typeface="Palatino Linotype" panose="02040502050505030304" pitchFamily="18" charset="0"/>
              </a:rPr>
              <a:t>Helsingin Sanomat </a:t>
            </a:r>
            <a:r>
              <a:rPr lang="fi-FI" sz="2400" i="0" dirty="0">
                <a:latin typeface="Palatino Linotype" panose="02040502050505030304" pitchFamily="18" charset="0"/>
              </a:rPr>
              <a:t>on Suomen ensimmäisiä sanomalehtiä </a:t>
            </a:r>
          </a:p>
          <a:p>
            <a:pPr marL="530352" lvl="1" indent="0">
              <a:buNone/>
            </a:pPr>
            <a:endParaRPr lang="fi-FI" i="0" dirty="0"/>
          </a:p>
          <a:p>
            <a:pPr marL="2816352" lvl="6" indent="0">
              <a:buNone/>
            </a:pPr>
            <a:endParaRPr lang="fi-FI" dirty="0"/>
          </a:p>
        </p:txBody>
      </p:sp>
      <p:cxnSp>
        <p:nvCxnSpPr>
          <p:cNvPr id="4" name="Kaareva yhdysviiva 3"/>
          <p:cNvCxnSpPr/>
          <p:nvPr/>
        </p:nvCxnSpPr>
        <p:spPr>
          <a:xfrm rot="10800000" flipV="1">
            <a:off x="9505593" y="384644"/>
            <a:ext cx="1467207" cy="800100"/>
          </a:xfrm>
          <a:prstGeom prst="curvedConnector3">
            <a:avLst/>
          </a:prstGeom>
          <a:ln w="28575">
            <a:solidFill>
              <a:srgbClr val="FF0000"/>
            </a:solidFill>
            <a:headEnd type="triangle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9475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Journalismin historiaa Suomessa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4219575"/>
          </a:xfrm>
        </p:spPr>
        <p:txBody>
          <a:bodyPr>
            <a:normAutofit fontScale="92500" lnSpcReduction="10000"/>
          </a:bodyPr>
          <a:lstStyle/>
          <a:p>
            <a:r>
              <a:rPr lang="sv-SE" sz="3000" b="1" i="1" dirty="0"/>
              <a:t>Tidningar </a:t>
            </a:r>
            <a:r>
              <a:rPr lang="sv-SE" sz="3000" b="1" i="1" dirty="0" err="1"/>
              <a:t>Utgifne</a:t>
            </a:r>
            <a:r>
              <a:rPr lang="sv-SE" sz="3000" b="1" i="1" dirty="0"/>
              <a:t> Af et Sällskap i Åbo </a:t>
            </a:r>
            <a:r>
              <a:rPr lang="sv-SE" sz="2800" i="1" dirty="0">
                <a:latin typeface="Palatino Linotype" panose="02040502050505030304" pitchFamily="18" charset="0"/>
              </a:rPr>
              <a:t>&gt; </a:t>
            </a:r>
            <a:r>
              <a:rPr lang="fi-FI" sz="3000" b="1" i="1" dirty="0"/>
              <a:t>Åbo </a:t>
            </a:r>
            <a:r>
              <a:rPr lang="fi-FI" sz="3000" b="1" i="1" dirty="0" err="1"/>
              <a:t>Tidningar</a:t>
            </a:r>
            <a:endParaRPr lang="fi-FI" sz="3000" b="1" i="1" dirty="0"/>
          </a:p>
          <a:p>
            <a:pPr marL="1444752" lvl="3" indent="0">
              <a:buNone/>
            </a:pPr>
            <a:r>
              <a:rPr lang="fi-FI" sz="2600" i="0" dirty="0">
                <a:latin typeface="Palatino Linotype" panose="02040502050505030304" pitchFamily="18" charset="0"/>
              </a:rPr>
              <a:t>	Aurora-seura &gt; </a:t>
            </a:r>
          </a:p>
          <a:p>
            <a:pPr marL="1444752" lvl="3" indent="0">
              <a:buNone/>
            </a:pPr>
            <a:r>
              <a:rPr lang="fi-FI" sz="2600" i="0" dirty="0">
                <a:latin typeface="Palatino Linotype" panose="02040502050505030304" pitchFamily="18" charset="0"/>
              </a:rPr>
              <a:t>	H. G. </a:t>
            </a:r>
            <a:r>
              <a:rPr lang="fi-FI" sz="2600" i="0" dirty="0" err="1">
                <a:latin typeface="Palatino Linotype" panose="02040502050505030304" pitchFamily="18" charset="0"/>
              </a:rPr>
              <a:t>Porthán</a:t>
            </a:r>
            <a:r>
              <a:rPr lang="fi-FI" sz="2600" i="0" dirty="0">
                <a:latin typeface="Palatino Linotype" panose="02040502050505030304" pitchFamily="18" charset="0"/>
              </a:rPr>
              <a:t> (vuosien </a:t>
            </a:r>
            <a:r>
              <a:rPr lang="fi-FI" sz="2600" b="1" i="0" dirty="0">
                <a:latin typeface="Palatino Linotype" panose="02040502050505030304" pitchFamily="18" charset="0"/>
              </a:rPr>
              <a:t>1771–1785</a:t>
            </a:r>
            <a:r>
              <a:rPr lang="fi-FI" sz="2600" i="0" dirty="0">
                <a:latin typeface="Palatino Linotype" panose="02040502050505030304" pitchFamily="18" charset="0"/>
              </a:rPr>
              <a:t> aikana)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fi-FI" i="0" dirty="0"/>
          </a:p>
          <a:p>
            <a:pPr lvl="0">
              <a:lnSpc>
                <a:spcPct val="104000"/>
              </a:lnSpc>
            </a:pPr>
            <a:r>
              <a:rPr lang="fi-FI" sz="3000" b="1" i="1" dirty="0"/>
              <a:t>Suomenkieliset Tieto-Sanomat</a:t>
            </a:r>
          </a:p>
          <a:p>
            <a:pPr marL="0" lvl="0" indent="0">
              <a:lnSpc>
                <a:spcPct val="104000"/>
              </a:lnSpc>
              <a:buNone/>
            </a:pPr>
            <a:r>
              <a:rPr lang="fi-FI" sz="2400" i="0" dirty="0">
                <a:latin typeface="Palatino Linotype" panose="02040502050505030304" pitchFamily="18" charset="0"/>
              </a:rPr>
              <a:t>		</a:t>
            </a:r>
            <a:r>
              <a:rPr lang="fi-FI" sz="2600" dirty="0">
                <a:latin typeface="Palatino Linotype" panose="02040502050505030304" pitchFamily="18" charset="0"/>
              </a:rPr>
              <a:t>Antti </a:t>
            </a:r>
            <a:r>
              <a:rPr lang="fi-FI" sz="2600" dirty="0" err="1">
                <a:latin typeface="Palatino Linotype" panose="02040502050505030304" pitchFamily="18" charset="0"/>
              </a:rPr>
              <a:t>Litzelius</a:t>
            </a:r>
            <a:r>
              <a:rPr lang="fi-FI" sz="2600" dirty="0">
                <a:latin typeface="Palatino Linotype" panose="02040502050505030304" pitchFamily="18" charset="0"/>
              </a:rPr>
              <a:t> (</a:t>
            </a:r>
            <a:r>
              <a:rPr lang="fi-FI" sz="2600" b="1" dirty="0">
                <a:latin typeface="Palatino Linotype" panose="02040502050505030304" pitchFamily="18" charset="0"/>
              </a:rPr>
              <a:t>1775</a:t>
            </a:r>
            <a:r>
              <a:rPr lang="fi-FI" sz="2600" dirty="0">
                <a:latin typeface="Palatino Linotype" panose="02040502050505030304" pitchFamily="18" charset="0"/>
              </a:rPr>
              <a:t>) </a:t>
            </a:r>
          </a:p>
          <a:p>
            <a:pPr marL="0" lvl="0" indent="0">
              <a:lnSpc>
                <a:spcPct val="104000"/>
              </a:lnSpc>
              <a:buNone/>
            </a:pPr>
            <a:endParaRPr lang="fi-FI" sz="2600" dirty="0">
              <a:latin typeface="Palatino Linotype" panose="02040502050505030304" pitchFamily="18" charset="0"/>
            </a:endParaRPr>
          </a:p>
          <a:p>
            <a:pPr lvl="0">
              <a:lnSpc>
                <a:spcPct val="104000"/>
              </a:lnSpc>
            </a:pPr>
            <a:r>
              <a:rPr lang="fi-FI" sz="3000" b="1" i="1" dirty="0"/>
              <a:t>Turun </a:t>
            </a:r>
            <a:r>
              <a:rPr lang="fi-FI" sz="3000" b="1" i="1" dirty="0" err="1"/>
              <a:t>Wiikko</a:t>
            </a:r>
            <a:r>
              <a:rPr lang="fi-FI" sz="3000" b="1" i="1" dirty="0"/>
              <a:t>-Sanomat</a:t>
            </a:r>
          </a:p>
          <a:p>
            <a:pPr marL="1444752" lvl="3" indent="0">
              <a:buNone/>
            </a:pPr>
            <a:r>
              <a:rPr lang="fi-FI" sz="2400" i="0" dirty="0">
                <a:latin typeface="Palatino Linotype" panose="02040502050505030304" pitchFamily="18" charset="0"/>
              </a:rPr>
              <a:t>	</a:t>
            </a:r>
            <a:r>
              <a:rPr lang="fi-FI" sz="2400" i="0" dirty="0" err="1">
                <a:latin typeface="Palatino Linotype" panose="02040502050505030304" pitchFamily="18" charset="0"/>
              </a:rPr>
              <a:t>Reinhold</a:t>
            </a:r>
            <a:r>
              <a:rPr lang="fi-FI" sz="2400" i="0" dirty="0">
                <a:latin typeface="Palatino Linotype" panose="02040502050505030304" pitchFamily="18" charset="0"/>
              </a:rPr>
              <a:t> von Becker (</a:t>
            </a:r>
            <a:r>
              <a:rPr lang="fi-FI" sz="2400" b="1" i="0" dirty="0">
                <a:latin typeface="Palatino Linotype" panose="02040502050505030304" pitchFamily="18" charset="0"/>
              </a:rPr>
              <a:t>1820</a:t>
            </a:r>
            <a:r>
              <a:rPr lang="fi-FI" sz="2400" i="0" dirty="0">
                <a:latin typeface="Palatino Linotype" panose="02040502050505030304" pitchFamily="18" charset="0"/>
              </a:rPr>
              <a:t>)</a:t>
            </a:r>
          </a:p>
          <a:p>
            <a:pPr marL="1444752" lvl="3" indent="0">
              <a:buNone/>
            </a:pPr>
            <a:endParaRPr lang="fi-FI" sz="2400" i="0" dirty="0">
              <a:latin typeface="Palatino Linotype" panose="02040502050505030304" pitchFamily="18" charset="0"/>
            </a:endParaRPr>
          </a:p>
          <a:p>
            <a:pPr lvl="1"/>
            <a:endParaRPr lang="fi-FI" i="0" dirty="0"/>
          </a:p>
          <a:p>
            <a:pPr marL="2816352" lvl="6" indent="0">
              <a:buNone/>
            </a:pPr>
            <a:endParaRPr lang="fi-FI" dirty="0"/>
          </a:p>
        </p:txBody>
      </p:sp>
      <p:cxnSp>
        <p:nvCxnSpPr>
          <p:cNvPr id="4" name="Kaareva yhdysviiva 3"/>
          <p:cNvCxnSpPr/>
          <p:nvPr/>
        </p:nvCxnSpPr>
        <p:spPr>
          <a:xfrm rot="10800000" flipV="1">
            <a:off x="10086796" y="352426"/>
            <a:ext cx="1467207" cy="800100"/>
          </a:xfrm>
          <a:prstGeom prst="curvedConnector3">
            <a:avLst/>
          </a:prstGeom>
          <a:ln w="28575">
            <a:solidFill>
              <a:srgbClr val="FF0000"/>
            </a:solidFill>
            <a:headEnd type="triangle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Kuva 4">
            <a:extLst>
              <a:ext uri="{FF2B5EF4-FFF2-40B4-BE49-F238E27FC236}">
                <a16:creationId xmlns:a16="http://schemas.microsoft.com/office/drawing/2014/main" id="{16277525-B54C-4C5E-A6C3-C5122AEA96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4594" y="4457699"/>
            <a:ext cx="2936731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134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371600" y="266700"/>
            <a:ext cx="9601200" cy="1485900"/>
          </a:xfrm>
        </p:spPr>
        <p:txBody>
          <a:bodyPr>
            <a:normAutofit fontScale="90000"/>
          </a:bodyPr>
          <a:lstStyle/>
          <a:p>
            <a:pPr lvl="0">
              <a:lnSpc>
                <a:spcPct val="104000"/>
              </a:lnSpc>
            </a:pPr>
            <a:r>
              <a:rPr lang="fi-FI" sz="4400" b="1" i="1" dirty="0"/>
              <a:t>Suomenkieliset </a:t>
            </a:r>
            <a:br>
              <a:rPr lang="fi-FI" sz="4400" b="1" i="1" dirty="0"/>
            </a:br>
            <a:r>
              <a:rPr lang="fi-FI" sz="4400" b="1" i="1" dirty="0"/>
              <a:t>Tieto-Sanomat </a:t>
            </a:r>
            <a:br>
              <a:rPr lang="fi-FI" sz="4400" b="1" i="1" dirty="0"/>
            </a:br>
            <a:r>
              <a:rPr lang="fi-FI" sz="4400" b="1" i="1" dirty="0"/>
              <a:t>toukokuussa 1776</a:t>
            </a:r>
            <a:br>
              <a:rPr lang="fi-FI" sz="4400" b="1" i="1" dirty="0"/>
            </a:br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B159FA86-06AB-40FB-BF74-668B52F410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4492" y="0"/>
            <a:ext cx="3991233" cy="7124700"/>
          </a:xfrm>
          <a:prstGeom prst="rect">
            <a:avLst/>
          </a:prstGeom>
        </p:spPr>
      </p:pic>
      <p:sp>
        <p:nvSpPr>
          <p:cNvPr id="8" name="Tekstiruutu 7">
            <a:extLst>
              <a:ext uri="{FF2B5EF4-FFF2-40B4-BE49-F238E27FC236}">
                <a16:creationId xmlns:a16="http://schemas.microsoft.com/office/drawing/2014/main" id="{E4F2AFAD-25E7-44B7-A3F4-9BB351CAA4C8}"/>
              </a:ext>
            </a:extLst>
          </p:cNvPr>
          <p:cNvSpPr txBox="1"/>
          <p:nvPr/>
        </p:nvSpPr>
        <p:spPr>
          <a:xfrm>
            <a:off x="1666874" y="2276475"/>
            <a:ext cx="595312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24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Ehkä </a:t>
            </a:r>
            <a:r>
              <a:rPr lang="fi-FI" sz="2400" i="1" dirty="0" err="1">
                <a:solidFill>
                  <a:schemeClr val="tx2"/>
                </a:solidFill>
                <a:latin typeface="Palatino Linotype" panose="02040502050505030304" pitchFamily="18" charset="0"/>
              </a:rPr>
              <a:t>Englantisa</a:t>
            </a:r>
            <a:r>
              <a:rPr lang="fi-FI" sz="24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 kyllä puhutan rauhan </a:t>
            </a:r>
            <a:r>
              <a:rPr lang="fi-FI" sz="2400" i="1" dirty="0" err="1">
                <a:solidFill>
                  <a:schemeClr val="tx2"/>
                </a:solidFill>
                <a:latin typeface="Palatino Linotype" panose="02040502050505030304" pitchFamily="18" charset="0"/>
              </a:rPr>
              <a:t>aiwoituxista</a:t>
            </a:r>
            <a:r>
              <a:rPr lang="fi-FI" sz="24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fi-FI" sz="2400" i="1" dirty="0" err="1">
                <a:solidFill>
                  <a:schemeClr val="tx2"/>
                </a:solidFill>
                <a:latin typeface="Palatino Linotype" panose="02040502050505030304" pitchFamily="18" charset="0"/>
              </a:rPr>
              <a:t>Amerikalaisten</a:t>
            </a:r>
            <a:r>
              <a:rPr lang="fi-FI" sz="24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 kanssa, möyhii kuitenkin </a:t>
            </a:r>
            <a:r>
              <a:rPr lang="fi-FI" sz="2400" i="1" dirty="0" err="1">
                <a:solidFill>
                  <a:schemeClr val="tx2"/>
                </a:solidFill>
                <a:latin typeface="Palatino Linotype" panose="02040502050505030304" pitchFamily="18" charset="0"/>
              </a:rPr>
              <a:t>Englantin</a:t>
            </a:r>
            <a:r>
              <a:rPr lang="fi-FI" sz="24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fi-FI" sz="2400" i="1" dirty="0" err="1">
                <a:solidFill>
                  <a:schemeClr val="tx2"/>
                </a:solidFill>
                <a:latin typeface="Palatino Linotype" panose="02040502050505030304" pitchFamily="18" charset="0"/>
              </a:rPr>
              <a:t>Walta</a:t>
            </a:r>
            <a:r>
              <a:rPr lang="fi-FI" sz="24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 alinomaa, ja toimitta tuimasti sodan-tarpeita.</a:t>
            </a:r>
          </a:p>
          <a:p>
            <a:pPr algn="l"/>
            <a:endParaRPr lang="fi-FI" sz="2400" i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algn="l"/>
            <a:r>
              <a:rPr lang="fi-FI" sz="24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Turkin ja </a:t>
            </a:r>
            <a:r>
              <a:rPr lang="fi-FI" sz="2400" i="1" dirty="0" err="1">
                <a:solidFill>
                  <a:schemeClr val="tx2"/>
                </a:solidFill>
                <a:latin typeface="Palatino Linotype" panose="02040502050505030304" pitchFamily="18" charset="0"/>
              </a:rPr>
              <a:t>Ungerin</a:t>
            </a:r>
            <a:r>
              <a:rPr lang="fi-FI" sz="24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 Maan rajoilla on myöskin s. 2. p. </a:t>
            </a:r>
            <a:r>
              <a:rPr lang="fi-FI" sz="2400" i="1" dirty="0" err="1">
                <a:solidFill>
                  <a:schemeClr val="tx2"/>
                </a:solidFill>
                <a:latin typeface="Palatino Linotype" panose="02040502050505030304" pitchFamily="18" charset="0"/>
              </a:rPr>
              <a:t>mennesä</a:t>
            </a:r>
            <a:r>
              <a:rPr lang="fi-FI" sz="24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 Maalis-</a:t>
            </a:r>
            <a:r>
              <a:rPr lang="fi-FI" sz="2400" i="1" dirty="0" err="1">
                <a:solidFill>
                  <a:schemeClr val="tx2"/>
                </a:solidFill>
                <a:latin typeface="Palatino Linotype" panose="02040502050505030304" pitchFamily="18" charset="0"/>
              </a:rPr>
              <a:t>kuusa</a:t>
            </a:r>
            <a:r>
              <a:rPr lang="fi-FI" sz="24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fi-FI" sz="2400" i="1" dirty="0" err="1">
                <a:solidFill>
                  <a:schemeClr val="tx2"/>
                </a:solidFill>
                <a:latin typeface="Palatino Linotype" panose="02040502050505030304" pitchFamily="18" charset="0"/>
              </a:rPr>
              <a:t>puolipäiwän</a:t>
            </a:r>
            <a:r>
              <a:rPr lang="fi-FI" sz="24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 aikaan </a:t>
            </a:r>
            <a:r>
              <a:rPr lang="fi-FI" sz="2400" i="1" dirty="0" err="1">
                <a:solidFill>
                  <a:schemeClr val="tx2"/>
                </a:solidFill>
                <a:latin typeface="Palatino Linotype" panose="02040502050505030304" pitchFamily="18" charset="0"/>
              </a:rPr>
              <a:t>hawaittu</a:t>
            </a:r>
            <a:r>
              <a:rPr lang="fi-FI" sz="24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 Maanjärinä.</a:t>
            </a:r>
          </a:p>
          <a:p>
            <a:pPr algn="l"/>
            <a:endParaRPr lang="fi-FI" sz="2400" i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algn="l"/>
            <a:r>
              <a:rPr lang="fi-FI" sz="24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Italiasta </a:t>
            </a:r>
            <a:r>
              <a:rPr lang="fi-FI" sz="2400" i="1" dirty="0" err="1">
                <a:solidFill>
                  <a:schemeClr val="tx2"/>
                </a:solidFill>
                <a:latin typeface="Palatino Linotype" panose="02040502050505030304" pitchFamily="18" charset="0"/>
              </a:rPr>
              <a:t>jutellan</a:t>
            </a:r>
            <a:r>
              <a:rPr lang="fi-FI" sz="24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, että siellä on yhden </a:t>
            </a:r>
            <a:r>
              <a:rPr lang="fi-FI" sz="2400" i="1" dirty="0" err="1">
                <a:solidFill>
                  <a:schemeClr val="tx2"/>
                </a:solidFill>
                <a:latin typeface="Palatino Linotype" panose="02040502050505030304" pitchFamily="18" charset="0"/>
              </a:rPr>
              <a:t>huwitus-huonen</a:t>
            </a:r>
            <a:r>
              <a:rPr lang="fi-FI" sz="24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 katto langennut sisälle ja surmannut 500. ihmistä.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10402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789893C8-196F-4E9E-9AA4-2AFE4B1AF5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0659" y="-76672"/>
            <a:ext cx="3927732" cy="7011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kstiruutu 6">
            <a:extLst>
              <a:ext uri="{FF2B5EF4-FFF2-40B4-BE49-F238E27FC236}">
                <a16:creationId xmlns:a16="http://schemas.microsoft.com/office/drawing/2014/main" id="{6C3DA2E1-351F-4108-BA6C-7668818F3227}"/>
              </a:ext>
            </a:extLst>
          </p:cNvPr>
          <p:cNvSpPr txBox="1"/>
          <p:nvPr/>
        </p:nvSpPr>
        <p:spPr>
          <a:xfrm>
            <a:off x="1390650" y="612844"/>
            <a:ext cx="5943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Tämä tauti, joka nyt ja </a:t>
            </a:r>
            <a:r>
              <a:rPr lang="fi-FI" sz="2400" i="1" dirty="0" err="1">
                <a:solidFill>
                  <a:schemeClr val="tx2"/>
                </a:solidFill>
                <a:latin typeface="Palatino Linotype" panose="02040502050505030304" pitchFamily="18" charset="0"/>
              </a:rPr>
              <a:t>mennenä</a:t>
            </a:r>
            <a:r>
              <a:rPr lang="fi-FI" sz="24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fi-FI" sz="2400" i="1" dirty="0" err="1">
                <a:solidFill>
                  <a:schemeClr val="tx2"/>
                </a:solidFill>
                <a:latin typeface="Palatino Linotype" panose="02040502050505030304" pitchFamily="18" charset="0"/>
              </a:rPr>
              <a:t>wuonna</a:t>
            </a:r>
            <a:r>
              <a:rPr lang="fi-FI" sz="24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 lopulla Heinä kuuta, </a:t>
            </a:r>
            <a:r>
              <a:rPr lang="fi-FI" sz="2400" i="1" dirty="0" err="1">
                <a:solidFill>
                  <a:schemeClr val="tx2"/>
                </a:solidFill>
                <a:latin typeface="Palatino Linotype" panose="02040502050505030304" pitchFamily="18" charset="0"/>
              </a:rPr>
              <a:t>Elokuusa</a:t>
            </a:r>
            <a:r>
              <a:rPr lang="fi-FI" sz="24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 ja tähän aikaan on </a:t>
            </a:r>
            <a:r>
              <a:rPr lang="fi-FI" sz="2400" i="1" dirty="0" err="1">
                <a:solidFill>
                  <a:schemeClr val="tx2"/>
                </a:solidFill>
                <a:latin typeface="Palatino Linotype" panose="02040502050505030304" pitchFamily="18" charset="0"/>
              </a:rPr>
              <a:t>Suomesa</a:t>
            </a:r>
            <a:r>
              <a:rPr lang="fi-FI" sz="24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fi-FI" sz="2400" i="1" dirty="0" err="1">
                <a:solidFill>
                  <a:schemeClr val="tx2"/>
                </a:solidFill>
                <a:latin typeface="Palatino Linotype" panose="02040502050505030304" pitchFamily="18" charset="0"/>
              </a:rPr>
              <a:t>hawaittu</a:t>
            </a:r>
            <a:r>
              <a:rPr lang="fi-FI" sz="24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, </a:t>
            </a:r>
            <a:r>
              <a:rPr lang="fi-FI" sz="2400" i="1" dirty="0" err="1">
                <a:solidFill>
                  <a:schemeClr val="tx2"/>
                </a:solidFill>
                <a:latin typeface="Palatino Linotype" panose="02040502050505030304" pitchFamily="18" charset="0"/>
              </a:rPr>
              <a:t>tutan</a:t>
            </a:r>
            <a:r>
              <a:rPr lang="fi-FI" sz="24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 raskaudesta ja </a:t>
            </a:r>
            <a:r>
              <a:rPr lang="fi-FI" sz="2400" i="1" dirty="0" err="1">
                <a:solidFill>
                  <a:schemeClr val="tx2"/>
                </a:solidFill>
                <a:latin typeface="Palatino Linotype" panose="02040502050505030304" pitchFamily="18" charset="0"/>
              </a:rPr>
              <a:t>woimattomuudesta</a:t>
            </a:r>
            <a:r>
              <a:rPr lang="fi-FI" sz="24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fi-FI" sz="2400" i="1" dirty="0" err="1">
                <a:solidFill>
                  <a:schemeClr val="tx2"/>
                </a:solidFill>
                <a:latin typeface="Palatino Linotype" panose="02040502050505030304" pitchFamily="18" charset="0"/>
              </a:rPr>
              <a:t>ruumiisa</a:t>
            </a:r>
            <a:r>
              <a:rPr lang="fi-FI" sz="24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, </a:t>
            </a:r>
            <a:r>
              <a:rPr lang="fi-FI" sz="2400" i="1" dirty="0" err="1">
                <a:solidFill>
                  <a:schemeClr val="tx2"/>
                </a:solidFill>
                <a:latin typeface="Palatino Linotype" panose="02040502050505030304" pitchFamily="18" charset="0"/>
              </a:rPr>
              <a:t>wähistä</a:t>
            </a:r>
            <a:r>
              <a:rPr lang="fi-FI" sz="24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fi-FI" sz="2400" i="1" dirty="0" err="1">
                <a:solidFill>
                  <a:schemeClr val="tx2"/>
                </a:solidFill>
                <a:latin typeface="Palatino Linotype" panose="02040502050505030304" pitchFamily="18" charset="0"/>
              </a:rPr>
              <a:t>wilun</a:t>
            </a:r>
            <a:r>
              <a:rPr lang="fi-FI" sz="24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fi-FI" sz="2400" i="1" dirty="0" err="1">
                <a:solidFill>
                  <a:schemeClr val="tx2"/>
                </a:solidFill>
                <a:latin typeface="Palatino Linotype" panose="02040502050505030304" pitchFamily="18" charset="0"/>
              </a:rPr>
              <a:t>kahoituxista</a:t>
            </a:r>
            <a:r>
              <a:rPr lang="fi-FI" sz="24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, </a:t>
            </a:r>
            <a:r>
              <a:rPr lang="fi-FI" sz="2400" i="1" dirty="0" err="1">
                <a:solidFill>
                  <a:schemeClr val="tx2"/>
                </a:solidFill>
                <a:latin typeface="Palatino Linotype" panose="02040502050505030304" pitchFamily="18" charset="0"/>
              </a:rPr>
              <a:t>ruan</a:t>
            </a:r>
            <a:r>
              <a:rPr lang="fi-FI" sz="24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fi-FI" sz="2400" i="1" dirty="0" err="1">
                <a:solidFill>
                  <a:schemeClr val="tx2"/>
                </a:solidFill>
                <a:latin typeface="Palatino Linotype" panose="02040502050505030304" pitchFamily="18" charset="0"/>
              </a:rPr>
              <a:t>kammoituxesta</a:t>
            </a:r>
            <a:r>
              <a:rPr lang="fi-FI" sz="24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 ja </a:t>
            </a:r>
            <a:r>
              <a:rPr lang="fi-FI" sz="2400" i="1" dirty="0" err="1">
                <a:solidFill>
                  <a:schemeClr val="tx2"/>
                </a:solidFill>
                <a:latin typeface="Palatino Linotype" panose="02040502050505030304" pitchFamily="18" charset="0"/>
              </a:rPr>
              <a:t>karkiasta</a:t>
            </a:r>
            <a:r>
              <a:rPr lang="fi-FI" sz="24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 mausta, jonka jälkeen </a:t>
            </a:r>
            <a:r>
              <a:rPr lang="fi-FI" sz="2400" i="1" dirty="0" err="1">
                <a:solidFill>
                  <a:schemeClr val="tx2"/>
                </a:solidFill>
                <a:latin typeface="Palatino Linotype" panose="02040502050505030304" pitchFamily="18" charset="0"/>
              </a:rPr>
              <a:t>kyökkäminen</a:t>
            </a:r>
            <a:r>
              <a:rPr lang="fi-FI" sz="24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, </a:t>
            </a:r>
            <a:r>
              <a:rPr lang="fi-FI" sz="2400" i="1" dirty="0" err="1">
                <a:solidFill>
                  <a:schemeClr val="tx2"/>
                </a:solidFill>
                <a:latin typeface="Palatino Linotype" panose="02040502050505030304" pitchFamily="18" charset="0"/>
              </a:rPr>
              <a:t>oxennus</a:t>
            </a:r>
            <a:r>
              <a:rPr lang="fi-FI" sz="24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, </a:t>
            </a:r>
            <a:r>
              <a:rPr lang="fi-FI" sz="2400" i="1" dirty="0" err="1">
                <a:solidFill>
                  <a:schemeClr val="tx2"/>
                </a:solidFill>
                <a:latin typeface="Palatino Linotype" panose="02040502050505030304" pitchFamily="18" charset="0"/>
              </a:rPr>
              <a:t>pinkoitus</a:t>
            </a:r>
            <a:r>
              <a:rPr lang="fi-FI" sz="24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, </a:t>
            </a:r>
            <a:r>
              <a:rPr lang="fi-FI" sz="2400" i="1" dirty="0" err="1">
                <a:solidFill>
                  <a:schemeClr val="tx2"/>
                </a:solidFill>
                <a:latin typeface="Palatino Linotype" panose="02040502050505030304" pitchFamily="18" charset="0"/>
              </a:rPr>
              <a:t>kirwisteleminen</a:t>
            </a:r>
            <a:r>
              <a:rPr lang="fi-FI" sz="24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 ja </a:t>
            </a:r>
            <a:r>
              <a:rPr lang="fi-FI" sz="2400" i="1" dirty="0" err="1">
                <a:solidFill>
                  <a:schemeClr val="tx2"/>
                </a:solidFill>
                <a:latin typeface="Palatino Linotype" panose="02040502050505030304" pitchFamily="18" charset="0"/>
              </a:rPr>
              <a:t>wäänne</a:t>
            </a:r>
            <a:r>
              <a:rPr lang="fi-FI" sz="24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fi-FI" sz="2400" i="1" dirty="0" err="1">
                <a:solidFill>
                  <a:schemeClr val="tx2"/>
                </a:solidFill>
                <a:latin typeface="Palatino Linotype" panose="02040502050505030304" pitchFamily="18" charset="0"/>
              </a:rPr>
              <a:t>suolisa</a:t>
            </a:r>
            <a:r>
              <a:rPr lang="fi-FI" sz="24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, </a:t>
            </a:r>
            <a:r>
              <a:rPr lang="fi-FI" sz="2400" i="1" dirty="0" err="1">
                <a:solidFill>
                  <a:schemeClr val="tx2"/>
                </a:solidFill>
                <a:latin typeface="Palatino Linotype" panose="02040502050505030304" pitchFamily="18" charset="0"/>
              </a:rPr>
              <a:t>pakoitusten</a:t>
            </a:r>
            <a:r>
              <a:rPr lang="fi-FI" sz="24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 kanssa </a:t>
            </a:r>
            <a:r>
              <a:rPr lang="fi-FI" sz="2400" i="1" dirty="0" err="1">
                <a:solidFill>
                  <a:schemeClr val="tx2"/>
                </a:solidFill>
                <a:latin typeface="Palatino Linotype" panose="02040502050505030304" pitchFamily="18" charset="0"/>
              </a:rPr>
              <a:t>waiwaa</a:t>
            </a:r>
            <a:r>
              <a:rPr lang="fi-FI" sz="24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, </a:t>
            </a:r>
            <a:r>
              <a:rPr lang="fi-FI" sz="2400" i="1" dirty="0" err="1">
                <a:solidFill>
                  <a:schemeClr val="tx2"/>
                </a:solidFill>
                <a:latin typeface="Palatino Linotype" panose="02040502050505030304" pitchFamily="18" charset="0"/>
              </a:rPr>
              <a:t>ripakka</a:t>
            </a:r>
            <a:r>
              <a:rPr lang="fi-FI" sz="24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 on haisevainen ja sapenkaltainen, sekoitettu suolten tahmalla, </a:t>
            </a:r>
            <a:r>
              <a:rPr lang="fi-FI" sz="2400" i="1" dirty="0" err="1">
                <a:solidFill>
                  <a:schemeClr val="tx2"/>
                </a:solidFill>
                <a:latin typeface="Palatino Linotype" panose="02040502050505030304" pitchFamily="18" charset="0"/>
              </a:rPr>
              <a:t>werisellä</a:t>
            </a:r>
            <a:r>
              <a:rPr lang="fi-FI" sz="24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fi-FI" sz="2400" i="1" dirty="0" err="1">
                <a:solidFill>
                  <a:schemeClr val="tx2"/>
                </a:solidFill>
                <a:latin typeface="Palatino Linotype" panose="02040502050505030304" pitchFamily="18" charset="0"/>
              </a:rPr>
              <a:t>wedellä</a:t>
            </a:r>
            <a:r>
              <a:rPr lang="fi-FI" sz="24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 ja </a:t>
            </a:r>
            <a:r>
              <a:rPr lang="fi-FI" sz="2400" i="1" dirty="0" err="1">
                <a:solidFill>
                  <a:schemeClr val="tx2"/>
                </a:solidFill>
                <a:latin typeface="Palatino Linotype" panose="02040502050505030304" pitchFamily="18" charset="0"/>
              </a:rPr>
              <a:t>puhtalla</a:t>
            </a:r>
            <a:r>
              <a:rPr lang="fi-FI" sz="24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fi-FI" sz="2400" i="1" dirty="0" err="1">
                <a:solidFill>
                  <a:schemeClr val="tx2"/>
                </a:solidFill>
                <a:latin typeface="Palatino Linotype" panose="02040502050505030304" pitchFamily="18" charset="0"/>
              </a:rPr>
              <a:t>werellä</a:t>
            </a:r>
            <a:r>
              <a:rPr lang="fi-FI" sz="24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, ynnä mustan- ja </a:t>
            </a:r>
            <a:r>
              <a:rPr lang="fi-FI" sz="2400" i="1" dirty="0" err="1">
                <a:solidFill>
                  <a:schemeClr val="tx2"/>
                </a:solidFill>
                <a:latin typeface="Palatino Linotype" panose="02040502050505030304" pitchFamily="18" charset="0"/>
              </a:rPr>
              <a:t>wiheriäisen</a:t>
            </a:r>
            <a:r>
              <a:rPr lang="fi-FI" sz="24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 muotoisen, </a:t>
            </a:r>
            <a:r>
              <a:rPr lang="fi-FI" sz="2400" i="1" dirty="0" err="1">
                <a:solidFill>
                  <a:schemeClr val="tx2"/>
                </a:solidFill>
                <a:latin typeface="Palatino Linotype" panose="02040502050505030304" pitchFamily="18" charset="0"/>
              </a:rPr>
              <a:t>pruunin</a:t>
            </a:r>
            <a:r>
              <a:rPr lang="fi-FI" sz="24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 eli maksan </a:t>
            </a:r>
            <a:r>
              <a:rPr lang="fi-FI" sz="2400" i="1" dirty="0" err="1">
                <a:solidFill>
                  <a:schemeClr val="tx2"/>
                </a:solidFill>
                <a:latin typeface="Palatino Linotype" panose="02040502050505030304" pitchFamily="18" charset="0"/>
              </a:rPr>
              <a:t>karwaisen</a:t>
            </a:r>
            <a:r>
              <a:rPr lang="fi-FI" sz="24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 hyytynen </a:t>
            </a:r>
            <a:r>
              <a:rPr lang="fi-FI" sz="2400" i="1" dirty="0" err="1">
                <a:solidFill>
                  <a:schemeClr val="tx2"/>
                </a:solidFill>
                <a:latin typeface="Palatino Linotype" panose="02040502050505030304" pitchFamily="18" charset="0"/>
              </a:rPr>
              <a:t>weren</a:t>
            </a:r>
            <a:r>
              <a:rPr lang="fi-FI" sz="24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 kanssa. Muutamilla on näitten </a:t>
            </a:r>
            <a:r>
              <a:rPr lang="fi-FI" sz="2400" i="1" dirty="0" err="1">
                <a:solidFill>
                  <a:schemeClr val="tx2"/>
                </a:solidFill>
                <a:latin typeface="Palatino Linotype" panose="02040502050505030304" pitchFamily="18" charset="0"/>
              </a:rPr>
              <a:t>waiwain</a:t>
            </a:r>
            <a:r>
              <a:rPr lang="fi-FI" sz="24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 alla kyllä </a:t>
            </a:r>
            <a:r>
              <a:rPr lang="fi-FI" sz="2400" i="1" dirty="0" err="1">
                <a:solidFill>
                  <a:schemeClr val="tx2"/>
                </a:solidFill>
                <a:latin typeface="Palatino Linotype" panose="02040502050505030304" pitchFamily="18" charset="0"/>
              </a:rPr>
              <a:t>kowa</a:t>
            </a:r>
            <a:r>
              <a:rPr lang="fi-FI" sz="24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, toisilla </a:t>
            </a:r>
            <a:r>
              <a:rPr lang="fi-FI" sz="2400" i="1" dirty="0" err="1">
                <a:solidFill>
                  <a:schemeClr val="tx2"/>
                </a:solidFill>
                <a:latin typeface="Palatino Linotype" panose="02040502050505030304" pitchFamily="18" charset="0"/>
              </a:rPr>
              <a:t>wähempi</a:t>
            </a:r>
            <a:r>
              <a:rPr lang="fi-FI" sz="24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fi-FI" sz="2400" i="1" dirty="0" err="1">
                <a:solidFill>
                  <a:schemeClr val="tx2"/>
                </a:solidFill>
                <a:latin typeface="Palatino Linotype" panose="02040502050505030304" pitchFamily="18" charset="0"/>
              </a:rPr>
              <a:t>kuumus</a:t>
            </a:r>
            <a:r>
              <a:rPr lang="fi-FI" sz="2400" i="1" dirty="0">
                <a:solidFill>
                  <a:schemeClr val="tx2"/>
                </a:solidFill>
                <a:latin typeface="Palatino Linotype" panose="02040502050505030304" pitchFamily="18" charset="0"/>
              </a:rPr>
              <a:t>, jano ja torkkuminen.</a:t>
            </a:r>
          </a:p>
        </p:txBody>
      </p:sp>
    </p:spTree>
    <p:extLst>
      <p:ext uri="{BB962C8B-B14F-4D97-AF65-F5344CB8AC3E}">
        <p14:creationId xmlns:p14="http://schemas.microsoft.com/office/powerpoint/2010/main" val="4039109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Sananvapauden juuret</a:t>
            </a:r>
            <a:br>
              <a:rPr lang="fi-FI" b="1" dirty="0"/>
            </a:br>
            <a:r>
              <a:rPr lang="fi-FI" b="1" dirty="0"/>
              <a:t>1700-luvun valistusajalta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62500" y="2368081"/>
            <a:ext cx="6210300" cy="36004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sz="2400" b="1" dirty="0">
                <a:latin typeface="Palatino Linotype" panose="02040502050505030304" pitchFamily="18" charset="0"/>
              </a:rPr>
              <a:t>Demokratian varhainen puolestapuhuja Anders Chydenius </a:t>
            </a:r>
            <a:r>
              <a:rPr lang="fi-FI" sz="2400" dirty="0">
                <a:latin typeface="Palatino Linotype" panose="02040502050505030304" pitchFamily="18" charset="0"/>
              </a:rPr>
              <a:t>tunnetaan erityisesti elinkeinovapauden ajamisesta, mutta hän </a:t>
            </a:r>
            <a:r>
              <a:rPr lang="fi-FI" sz="2400" b="1" dirty="0">
                <a:latin typeface="Palatino Linotype" panose="02040502050505030304" pitchFamily="18" charset="0"/>
              </a:rPr>
              <a:t>puolusti myös sanan- </a:t>
            </a:r>
            <a:r>
              <a:rPr lang="fi-FI" sz="2400" dirty="0">
                <a:latin typeface="Palatino Linotype" panose="02040502050505030304" pitchFamily="18" charset="0"/>
              </a:rPr>
              <a:t>ja uskonnon</a:t>
            </a:r>
            <a:r>
              <a:rPr lang="fi-FI" sz="2400" b="1" dirty="0">
                <a:latin typeface="Palatino Linotype" panose="02040502050505030304" pitchFamily="18" charset="0"/>
              </a:rPr>
              <a:t>vapautta</a:t>
            </a:r>
            <a:r>
              <a:rPr lang="fi-FI" sz="2400" dirty="0">
                <a:latin typeface="Palatino Linotype" panose="02040502050505030304" pitchFamily="18" charset="0"/>
              </a:rPr>
              <a:t> sekä työväestön oikeuksia. Hänen poliittisista saavutuksistaan merkittävimpiä olivat purjehdusoikeuksien saaminen Pohjanmaan kaupungeille sekä </a:t>
            </a:r>
            <a:r>
              <a:rPr lang="fi-FI" sz="32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maailman ensimmäinen </a:t>
            </a:r>
            <a:r>
              <a:rPr lang="fi-FI" sz="3200" b="1" dirty="0">
                <a:latin typeface="Palatino Linotype" panose="02040502050505030304" pitchFamily="18" charset="0"/>
              </a:rPr>
              <a:t>lehdistönvapauslaki (1766).</a:t>
            </a:r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</p:txBody>
      </p:sp>
      <p:cxnSp>
        <p:nvCxnSpPr>
          <p:cNvPr id="4" name="Kaareva yhdysviiva 3"/>
          <p:cNvCxnSpPr/>
          <p:nvPr/>
        </p:nvCxnSpPr>
        <p:spPr>
          <a:xfrm rot="10800000" flipV="1">
            <a:off x="9388700" y="889469"/>
            <a:ext cx="1467207" cy="800100"/>
          </a:xfrm>
          <a:prstGeom prst="curvedConnector3">
            <a:avLst/>
          </a:prstGeom>
          <a:ln w="28575">
            <a:solidFill>
              <a:srgbClr val="FF0000"/>
            </a:solidFill>
            <a:headEnd type="triangle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Kuva 4">
            <a:extLst>
              <a:ext uri="{FF2B5EF4-FFF2-40B4-BE49-F238E27FC236}">
                <a16:creationId xmlns:a16="http://schemas.microsoft.com/office/drawing/2014/main" id="{69CCB209-6E6D-4EAE-8FAC-B44D6BB5B3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2381250"/>
            <a:ext cx="2647950" cy="337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2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Kansalaisella on oikeus tietää.</a:t>
            </a:r>
            <a:br>
              <a:rPr lang="fi-FI" b="1" dirty="0"/>
            </a:br>
            <a:br>
              <a:rPr lang="fi-FI" b="1" dirty="0"/>
            </a:br>
            <a:br>
              <a:rPr lang="fi-FI" b="1" dirty="0"/>
            </a:br>
            <a:r>
              <a:rPr lang="fi-FI" b="1" dirty="0"/>
              <a:t>Journalisti </a:t>
            </a:r>
            <a:r>
              <a:rPr lang="fi-FI" dirty="0"/>
              <a:t>eli toimittaja on sitoutunut kirjoittamaan faktojen pohjalta.</a:t>
            </a:r>
            <a:br>
              <a:rPr lang="fi-FI" dirty="0"/>
            </a:br>
            <a:br>
              <a:rPr lang="fi-FI" b="1" dirty="0"/>
            </a:br>
            <a:r>
              <a:rPr lang="fi-FI" b="1" dirty="0"/>
              <a:t>JSN = Julkisen sanan neuvosto </a:t>
            </a:r>
            <a:r>
              <a:rPr lang="fi-FI" dirty="0"/>
              <a:t>on toimittajien yhteisö (Vrt. lääkärit)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319418" y="5300014"/>
            <a:ext cx="9601200" cy="685800"/>
          </a:xfrm>
        </p:spPr>
        <p:txBody>
          <a:bodyPr/>
          <a:lstStyle/>
          <a:p>
            <a:pPr marL="0" indent="0">
              <a:buNone/>
            </a:pPr>
            <a:r>
              <a:rPr lang="fi-FI" dirty="0">
                <a:hlinkClick r:id="rId2"/>
              </a:rPr>
              <a:t>Journalistin ohjeet – </a:t>
            </a:r>
            <a:r>
              <a:rPr lang="fi-FI" dirty="0" err="1">
                <a:hlinkClick r:id="rId2"/>
              </a:rPr>
              <a:t>Vastuullistajournalismia</a:t>
            </a:r>
            <a:r>
              <a:rPr lang="fi-FI" dirty="0"/>
              <a:t> www.jsn.fi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753B4240-825F-4EC4-B0DC-4515D81AB820}"/>
              </a:ext>
            </a:extLst>
          </p:cNvPr>
          <p:cNvSpPr txBox="1">
            <a:spLocks/>
          </p:cNvSpPr>
          <p:nvPr/>
        </p:nvSpPr>
        <p:spPr>
          <a:xfrm>
            <a:off x="2009775" y="4305300"/>
            <a:ext cx="493395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i-FI" dirty="0"/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EDB8444C-44B1-4A5F-8854-227390174DDC}"/>
              </a:ext>
            </a:extLst>
          </p:cNvPr>
          <p:cNvSpPr txBox="1">
            <a:spLocks/>
          </p:cNvSpPr>
          <p:nvPr/>
        </p:nvSpPr>
        <p:spPr>
          <a:xfrm>
            <a:off x="3319418" y="1428750"/>
            <a:ext cx="4162425" cy="64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i-FI" dirty="0" err="1">
                <a:hlinkClick r:id="rId3"/>
              </a:rPr>
              <a:t>Vastuullistajournalismia</a:t>
            </a:r>
            <a:r>
              <a:rPr lang="fi-FI" dirty="0"/>
              <a:t> www.jsn.fi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16FFBD0F-2A77-41CE-95AB-7CF463AE28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9010" y="23813"/>
            <a:ext cx="4291608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7348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Kansalaisella on sananvapaus –</a:t>
            </a:r>
            <a:br>
              <a:rPr lang="fi-FI" b="1" dirty="0"/>
            </a:br>
            <a:r>
              <a:rPr lang="fi-FI" b="1" dirty="0"/>
              <a:t>oikeus ilmaista mielipiteensä ja julkaista tietoa.</a:t>
            </a:r>
            <a:br>
              <a:rPr lang="fi-FI" b="1" dirty="0"/>
            </a:br>
            <a:br>
              <a:rPr lang="fi-FI" b="1" dirty="0"/>
            </a:br>
            <a:r>
              <a:rPr lang="fi-FI" sz="3100" b="1" dirty="0"/>
              <a:t>Perinteinen media oli harvojen hallussa.</a:t>
            </a:r>
            <a:br>
              <a:rPr lang="fi-FI" sz="3100" b="1" dirty="0"/>
            </a:br>
            <a:r>
              <a:rPr lang="fi-FI" sz="3100" b="1" dirty="0"/>
              <a:t>Sosiaalinen media on kenen tahansa käytössä.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314575" y="3838575"/>
            <a:ext cx="9601200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/>
              <a:t>Somessa</a:t>
            </a:r>
          </a:p>
          <a:p>
            <a:r>
              <a:rPr lang="fi-FI" dirty="0"/>
              <a:t>Matala julkaisukynnys</a:t>
            </a:r>
          </a:p>
          <a:p>
            <a:r>
              <a:rPr lang="fi-FI" dirty="0"/>
              <a:t>Jakamiskulttuuri</a:t>
            </a:r>
          </a:p>
          <a:p>
            <a:r>
              <a:rPr lang="fi-FI" dirty="0"/>
              <a:t>Ei ennakkovalvontaa</a:t>
            </a:r>
          </a:p>
          <a:p>
            <a:r>
              <a:rPr lang="fi-FI" dirty="0"/>
              <a:t>Some on markkinointikanava &gt;&gt;&gt;&gt; Ilmaisuus &gt;&gt;&gt;&gt;”Käyttäjä on myytävä tuote.”</a:t>
            </a:r>
          </a:p>
          <a:p>
            <a:pPr lvl="5"/>
            <a:r>
              <a:rPr lang="fi-FI" i="0" dirty="0"/>
              <a:t>Algoritmit keräävät tietoja käyttäjästä ja myyvät eteenpäin markkinoijille.</a:t>
            </a:r>
          </a:p>
          <a:p>
            <a:endParaRPr lang="fi-FI" dirty="0"/>
          </a:p>
        </p:txBody>
      </p:sp>
      <p:cxnSp>
        <p:nvCxnSpPr>
          <p:cNvPr id="4" name="Kaareva yhdysviiva 3"/>
          <p:cNvCxnSpPr/>
          <p:nvPr/>
        </p:nvCxnSpPr>
        <p:spPr>
          <a:xfrm rot="10800000" flipV="1">
            <a:off x="10239196" y="685800"/>
            <a:ext cx="1467207" cy="800100"/>
          </a:xfrm>
          <a:prstGeom prst="curvedConnector3">
            <a:avLst/>
          </a:prstGeom>
          <a:ln w="28575">
            <a:solidFill>
              <a:srgbClr val="FF0000"/>
            </a:solidFill>
            <a:headEnd type="triangle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9255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51E496F023C14DA5D831A37DCD8D71" ma:contentTypeVersion="2" ma:contentTypeDescription="Create a new document." ma:contentTypeScope="" ma:versionID="4fccc0cb99d6d18df373623f6b37a668">
  <xsd:schema xmlns:xsd="http://www.w3.org/2001/XMLSchema" xmlns:xs="http://www.w3.org/2001/XMLSchema" xmlns:p="http://schemas.microsoft.com/office/2006/metadata/properties" xmlns:ns3="168fc01c-55a9-4538-a2f8-88eeb38ecd09" targetNamespace="http://schemas.microsoft.com/office/2006/metadata/properties" ma:root="true" ma:fieldsID="401bea37ec36a363f36b1828ae40385b" ns3:_="">
    <xsd:import namespace="168fc01c-55a9-4538-a2f8-88eeb38ecd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8fc01c-55a9-4538-a2f8-88eeb38ecd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1AA6C83-9F01-4C7E-A74F-53B1A6BF49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68fc01c-55a9-4538-a2f8-88eeb38ecd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05C7FA9-62FF-47E7-B83D-2B4856F17CA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B73440D-2ABD-4C46-A8FE-F345BB44D2C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TM10001105[[fn=Rajattu]]</Template>
  <TotalTime>244</TotalTime>
  <Words>505</Words>
  <Application>Microsoft Office PowerPoint</Application>
  <PresentationFormat>Laajakuva</PresentationFormat>
  <Paragraphs>58</Paragraphs>
  <Slides>13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13</vt:i4>
      </vt:variant>
    </vt:vector>
  </HeadingPairs>
  <TitlesOfParts>
    <vt:vector size="18" baseType="lpstr">
      <vt:lpstr>Arial</vt:lpstr>
      <vt:lpstr>Franklin Gothic Book</vt:lpstr>
      <vt:lpstr>Palatino Linotype</vt:lpstr>
      <vt:lpstr>Wingdings</vt:lpstr>
      <vt:lpstr>Crop</vt:lpstr>
      <vt:lpstr>Journalismi </vt:lpstr>
      <vt:lpstr>PowerPoint-esitys</vt:lpstr>
      <vt:lpstr>Journalismi-sanan etymologiaa</vt:lpstr>
      <vt:lpstr>Journalismin historiaa Suomessa</vt:lpstr>
      <vt:lpstr>Suomenkieliset  Tieto-Sanomat  toukokuussa 1776 </vt:lpstr>
      <vt:lpstr>PowerPoint-esitys</vt:lpstr>
      <vt:lpstr>Sananvapauden juuret 1700-luvun valistusajalta</vt:lpstr>
      <vt:lpstr>Kansalaisella on oikeus tietää.   Journalisti eli toimittaja on sitoutunut kirjoittamaan faktojen pohjalta.  JSN = Julkisen sanan neuvosto on toimittajien yhteisö (Vrt. lääkärit)</vt:lpstr>
      <vt:lpstr>Kansalaisella on sananvapaus – oikeus ilmaista mielipiteensä ja julkaista tietoa.  Perinteinen media oli harvojen hallussa. Sosiaalinen media on kenen tahansa käytössä.</vt:lpstr>
      <vt:lpstr>Valeuutiset, disinformaatio ja misinformaatio</vt:lpstr>
      <vt:lpstr>Luotettavasta tiedosta kannattaa maksaa.  Media- ja digitaidot | Oppiminen | yle.fi www.Faktabaari.fi</vt:lpstr>
      <vt:lpstr>Somekuplat</vt:lpstr>
      <vt:lpstr>Ole itse vastuullinen.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</dc:title>
  <dc:creator>Jaana</dc:creator>
  <cp:lastModifiedBy>Pajarinen Jaana</cp:lastModifiedBy>
  <cp:revision>15</cp:revision>
  <dcterms:created xsi:type="dcterms:W3CDTF">2020-08-12T05:41:56Z</dcterms:created>
  <dcterms:modified xsi:type="dcterms:W3CDTF">2022-05-03T09:40:06Z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0x010100E251E496F023C14DA5D831A37DCD8D71</vt:lpwstr>
  </property>
</Properties>
</file>