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Sukunimistä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909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1123837"/>
            <a:ext cx="3869267" cy="4601183"/>
          </a:xfrm>
        </p:spPr>
        <p:txBody>
          <a:bodyPr/>
          <a:lstStyle/>
          <a:p>
            <a:r>
              <a:rPr lang="fi-FI" dirty="0" smtClean="0"/>
              <a:t>Nimistöntutkimus </a:t>
            </a:r>
            <a:br>
              <a:rPr lang="fi-FI" dirty="0" smtClean="0"/>
            </a:br>
            <a:r>
              <a:rPr lang="fi-FI" dirty="0" smtClean="0"/>
              <a:t>eli onomastiikka </a:t>
            </a:r>
            <a:br>
              <a:rPr lang="fi-FI" dirty="0" smtClean="0"/>
            </a:br>
            <a:r>
              <a:rPr lang="fi-FI" dirty="0" smtClean="0"/>
              <a:t>on kielitiedettä</a:t>
            </a:r>
            <a:r>
              <a:rPr lang="fi-FI" dirty="0"/>
              <a:t/>
            </a:r>
            <a:br>
              <a:rPr lang="fi-FI" dirty="0"/>
            </a:br>
            <a:r>
              <a:rPr lang="fi-FI" sz="1200" dirty="0"/>
              <a:t>https://www.kielikello.fi/-/oppikirja-nimistontutkimuksesta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Paikannimet</a:t>
            </a:r>
          </a:p>
          <a:p>
            <a:r>
              <a:rPr lang="fi-FI" dirty="0" smtClean="0"/>
              <a:t>Eläinten nimet</a:t>
            </a:r>
          </a:p>
          <a:p>
            <a:r>
              <a:rPr lang="fi-FI" dirty="0" smtClean="0"/>
              <a:t>Yritysnimet</a:t>
            </a:r>
          </a:p>
          <a:p>
            <a:r>
              <a:rPr lang="fi-FI" dirty="0" smtClean="0"/>
              <a:t>Kirjallisuusnimet</a:t>
            </a:r>
          </a:p>
          <a:p>
            <a:r>
              <a:rPr lang="fi-FI" dirty="0" smtClean="0"/>
              <a:t>Henkilönimet</a:t>
            </a:r>
          </a:p>
          <a:p>
            <a:pPr lvl="1"/>
            <a:r>
              <a:rPr lang="fi-FI" dirty="0" smtClean="0"/>
              <a:t>Sukunimet</a:t>
            </a:r>
          </a:p>
          <a:p>
            <a:pPr lvl="1"/>
            <a:r>
              <a:rPr lang="fi-FI" dirty="0" smtClean="0"/>
              <a:t>Etunimet</a:t>
            </a:r>
            <a:endParaRPr lang="fi-FI" dirty="0"/>
          </a:p>
          <a:p>
            <a:pPr lvl="1"/>
            <a:r>
              <a:rPr lang="fi-FI" dirty="0" smtClean="0"/>
              <a:t>Lempinimet ja ”köllinimet” eli liikanimet haukkumanimet</a:t>
            </a:r>
          </a:p>
        </p:txBody>
      </p:sp>
    </p:spTree>
    <p:extLst>
      <p:ext uri="{BB962C8B-B14F-4D97-AF65-F5344CB8AC3E}">
        <p14:creationId xmlns:p14="http://schemas.microsoft.com/office/powerpoint/2010/main" val="172771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Sukunimistä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Itäsuomalainen ja länsisuomalainen sukunimikäytäntö ovat erilaiset.</a:t>
            </a:r>
          </a:p>
          <a:p>
            <a:endParaRPr lang="fi-FI" dirty="0"/>
          </a:p>
          <a:p>
            <a:r>
              <a:rPr lang="fi-FI" dirty="0" smtClean="0"/>
              <a:t>Lännessä sukunimi perustui paikkaan.</a:t>
            </a:r>
          </a:p>
          <a:p>
            <a:endParaRPr lang="fi-FI" dirty="0"/>
          </a:p>
          <a:p>
            <a:r>
              <a:rPr lang="fi-FI" dirty="0" smtClean="0"/>
              <a:t>Idässä sukunimi oli suvun nimi.</a:t>
            </a:r>
          </a:p>
          <a:p>
            <a:endParaRPr lang="fi-FI" dirty="0"/>
          </a:p>
          <a:p>
            <a:r>
              <a:rPr lang="fi-FI" dirty="0" smtClean="0"/>
              <a:t>Monessa kulttuurissa esimerkiksi ammatti toimi sukunimenä (Schumacher, Smith)</a:t>
            </a:r>
          </a:p>
          <a:p>
            <a:endParaRPr lang="fi-FI" dirty="0"/>
          </a:p>
          <a:p>
            <a:r>
              <a:rPr lang="fi-FI" dirty="0" smtClean="0"/>
              <a:t>Aatelisnimet, </a:t>
            </a:r>
            <a:r>
              <a:rPr lang="fi-FI" dirty="0" err="1" smtClean="0"/>
              <a:t>pappisnimet</a:t>
            </a:r>
            <a:r>
              <a:rPr lang="fi-FI" dirty="0" smtClean="0"/>
              <a:t>, oppineistonimet, </a:t>
            </a:r>
            <a:r>
              <a:rPr lang="fi-FI" dirty="0" err="1" smtClean="0"/>
              <a:t>porvarisnimet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862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Suomalaisten sukunimet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Vanhimmat idässä 1200-luvulla</a:t>
            </a:r>
          </a:p>
          <a:p>
            <a:pPr lvl="1"/>
            <a:r>
              <a:rPr lang="fi-FI" dirty="0" smtClean="0"/>
              <a:t>-</a:t>
            </a:r>
            <a:r>
              <a:rPr lang="fi-FI" dirty="0" err="1" smtClean="0"/>
              <a:t>nen</a:t>
            </a:r>
            <a:r>
              <a:rPr lang="fi-FI" dirty="0" smtClean="0"/>
              <a:t>-loppuiset (Korhonen, Huttunen, Hirvonen)</a:t>
            </a:r>
          </a:p>
          <a:p>
            <a:pPr lvl="1"/>
            <a:r>
              <a:rPr lang="fi-FI" dirty="0"/>
              <a:t>e</a:t>
            </a:r>
            <a:r>
              <a:rPr lang="fi-FI" dirty="0" smtClean="0"/>
              <a:t>läinnimet (Kiiski, Hukka, Kokko)</a:t>
            </a:r>
          </a:p>
          <a:p>
            <a:r>
              <a:rPr lang="fi-FI" dirty="0" smtClean="0"/>
              <a:t>Lännessä sukunimi oli ikään kuin osoite (Mäkelä, Alatalo)</a:t>
            </a:r>
          </a:p>
          <a:p>
            <a:r>
              <a:rPr lang="fi-FI" dirty="0" smtClean="0"/>
              <a:t>Nimilaki Suomessa 1920</a:t>
            </a:r>
          </a:p>
          <a:p>
            <a:r>
              <a:rPr lang="fi-FI" dirty="0" smtClean="0"/>
              <a:t>Monet sukunimet on suomalaistettu.</a:t>
            </a:r>
          </a:p>
          <a:p>
            <a:pPr lvl="1"/>
            <a:r>
              <a:rPr lang="fi-FI" dirty="0" smtClean="0"/>
              <a:t>Lahtinen, Mäkinen, Saarinen</a:t>
            </a:r>
          </a:p>
          <a:p>
            <a:pPr lvl="1"/>
            <a:r>
              <a:rPr lang="fi-FI" dirty="0" smtClean="0"/>
              <a:t>Paasikivi</a:t>
            </a:r>
            <a:r>
              <a:rPr lang="fi-FI" smtClean="0"/>
              <a:t>, Eloranta, </a:t>
            </a:r>
            <a:r>
              <a:rPr lang="fi-FI" dirty="0" err="1" smtClean="0"/>
              <a:t>Gallén</a:t>
            </a:r>
            <a:r>
              <a:rPr lang="fi-FI" dirty="0" smtClean="0"/>
              <a:t>-Kallela </a:t>
            </a:r>
          </a:p>
          <a:p>
            <a:pPr lvl="1"/>
            <a:r>
              <a:rPr lang="fi-FI" dirty="0" smtClean="0"/>
              <a:t>(Kuka onkaan Alexis Stenvall?)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8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Itäsuomalaiset sukunimet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sz="1200" dirty="0" smtClean="0"/>
              <a:t>Leena-Kaisa Laakson artikkeli </a:t>
            </a:r>
            <a:r>
              <a:rPr lang="fi-FI" sz="1200" i="1" dirty="0" smtClean="0"/>
              <a:t>Idässä jo keskiajalla </a:t>
            </a:r>
            <a:r>
              <a:rPr lang="fi-FI" sz="1200" dirty="0" smtClean="0"/>
              <a:t>(Karjalainen 21.11.2018)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 smtClean="0"/>
              <a:t>Idässä jo keskiajalla</a:t>
            </a:r>
          </a:p>
          <a:p>
            <a:r>
              <a:rPr lang="fi-FI" dirty="0" smtClean="0"/>
              <a:t>Itäsuomalaiset sukunimet ovat Euroopan mittakaavassa ainutlaatuisia.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495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hys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TM03457475[[fn=Kehys]]</Template>
  <TotalTime>43</TotalTime>
  <Words>124</Words>
  <Application>Microsoft Office PowerPoint</Application>
  <PresentationFormat>Laajakuva</PresentationFormat>
  <Paragraphs>33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Kehys</vt:lpstr>
      <vt:lpstr>Sukunimistä</vt:lpstr>
      <vt:lpstr>Nimistöntutkimus  eli onomastiikka  on kielitiedettä https://www.kielikello.fi/-/oppikirja-nimistontutkimuksesta</vt:lpstr>
      <vt:lpstr>Sukunimistä</vt:lpstr>
      <vt:lpstr>Suomalaisten sukunimet</vt:lpstr>
      <vt:lpstr>Itäsuomalaiset sukunimet  Leena-Kaisa Laakson artikkeli Idässä jo keskiajalla (Karjalainen 21.11.2018)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Sukunimistä</dc:title>
  <dc:creator>Pajarinen Jaana</dc:creator>
  <cp:lastModifiedBy>Pajarinen Jaana</cp:lastModifiedBy>
  <cp:revision>4</cp:revision>
  <dcterms:created xsi:type="dcterms:W3CDTF">2018-11-21T14:20:48Z</dcterms:created>
  <dcterms:modified xsi:type="dcterms:W3CDTF">2018-11-21T15:04:46Z</dcterms:modified>
</cp:coreProperties>
</file>