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50" d="100"/>
          <a:sy n="150" d="100"/>
        </p:scale>
        <p:origin x="-708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9600" dirty="0" smtClean="0"/>
              <a:t>Rakenne</a:t>
            </a:r>
            <a:endParaRPr lang="fi-FI" sz="96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223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Virkerakenne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4212" y="682581"/>
            <a:ext cx="8534400" cy="3615267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Kirjain (Äänne)		o</a:t>
            </a:r>
          </a:p>
          <a:p>
            <a:endParaRPr lang="fi-FI" dirty="0" smtClean="0"/>
          </a:p>
          <a:p>
            <a:r>
              <a:rPr lang="fi-FI" dirty="0" smtClean="0"/>
              <a:t>Tavu					Jo-</a:t>
            </a:r>
          </a:p>
          <a:p>
            <a:endParaRPr lang="fi-FI" dirty="0" smtClean="0"/>
          </a:p>
          <a:p>
            <a:r>
              <a:rPr lang="fi-FI" dirty="0" smtClean="0"/>
              <a:t>Sana				Joki</a:t>
            </a:r>
          </a:p>
          <a:p>
            <a:endParaRPr lang="fi-FI" dirty="0" smtClean="0"/>
          </a:p>
          <a:p>
            <a:r>
              <a:rPr lang="fi-FI" dirty="0" smtClean="0"/>
              <a:t>Lause				Joki kiemurtelee laaksossa.</a:t>
            </a:r>
          </a:p>
          <a:p>
            <a:endParaRPr lang="fi-FI" dirty="0" smtClean="0"/>
          </a:p>
          <a:p>
            <a:r>
              <a:rPr lang="fi-FI" dirty="0" smtClean="0"/>
              <a:t>Virke					Katselemme, kun joki kiemurtelee laaksossa.</a:t>
            </a:r>
          </a:p>
        </p:txBody>
      </p:sp>
    </p:spTree>
    <p:extLst>
      <p:ext uri="{BB962C8B-B14F-4D97-AF65-F5344CB8AC3E}">
        <p14:creationId xmlns:p14="http://schemas.microsoft.com/office/powerpoint/2010/main" val="415529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4212" y="4950972"/>
            <a:ext cx="8534400" cy="1507067"/>
          </a:xfrm>
        </p:spPr>
        <p:txBody>
          <a:bodyPr/>
          <a:lstStyle/>
          <a:p>
            <a:r>
              <a:rPr lang="fi-FI" dirty="0" smtClean="0"/>
              <a:t>Sanojen rakenne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4212" y="224426"/>
            <a:ext cx="10404498" cy="4958366"/>
          </a:xfrm>
        </p:spPr>
        <p:txBody>
          <a:bodyPr>
            <a:normAutofit/>
          </a:bodyPr>
          <a:lstStyle/>
          <a:p>
            <a:r>
              <a:rPr lang="fi-FI" b="1" dirty="0" smtClean="0"/>
              <a:t>KANTASANA </a:t>
            </a:r>
            <a:r>
              <a:rPr lang="fi-FI" dirty="0" smtClean="0"/>
              <a:t>(käsi)</a:t>
            </a:r>
          </a:p>
          <a:p>
            <a:r>
              <a:rPr lang="fi-FI" dirty="0" smtClean="0">
                <a:solidFill>
                  <a:prstClr val="white"/>
                </a:solidFill>
              </a:rPr>
              <a:t>Sanavartalo </a:t>
            </a:r>
            <a:r>
              <a:rPr lang="fi-FI" dirty="0">
                <a:solidFill>
                  <a:prstClr val="white"/>
                </a:solidFill>
              </a:rPr>
              <a:t>(käsi : </a:t>
            </a:r>
            <a:r>
              <a:rPr lang="fi-FI" dirty="0" err="1">
                <a:solidFill>
                  <a:prstClr val="white"/>
                </a:solidFill>
              </a:rPr>
              <a:t>käte</a:t>
            </a:r>
            <a:r>
              <a:rPr lang="fi-FI" dirty="0">
                <a:solidFill>
                  <a:prstClr val="white"/>
                </a:solidFill>
              </a:rPr>
              <a:t>- : </a:t>
            </a:r>
            <a:r>
              <a:rPr lang="fi-FI" dirty="0" err="1">
                <a:solidFill>
                  <a:prstClr val="white"/>
                </a:solidFill>
              </a:rPr>
              <a:t>käde</a:t>
            </a:r>
            <a:r>
              <a:rPr lang="fi-FI" dirty="0">
                <a:solidFill>
                  <a:prstClr val="white"/>
                </a:solidFill>
              </a:rPr>
              <a:t>- : </a:t>
            </a:r>
            <a:r>
              <a:rPr lang="fi-FI" dirty="0" err="1">
                <a:solidFill>
                  <a:prstClr val="white"/>
                </a:solidFill>
              </a:rPr>
              <a:t>kät</a:t>
            </a:r>
            <a:r>
              <a:rPr lang="fi-FI" dirty="0">
                <a:solidFill>
                  <a:prstClr val="white"/>
                </a:solidFill>
              </a:rPr>
              <a:t>-</a:t>
            </a:r>
            <a:r>
              <a:rPr lang="fi-FI" dirty="0" smtClean="0">
                <a:solidFill>
                  <a:prstClr val="white"/>
                </a:solidFill>
              </a:rPr>
              <a:t>)</a:t>
            </a:r>
          </a:p>
          <a:p>
            <a:pPr marL="742950" lvl="2"/>
            <a:endParaRPr lang="fi-FI" dirty="0" smtClean="0"/>
          </a:p>
          <a:p>
            <a:pPr lvl="0">
              <a:buClr>
                <a:prstClr val="white"/>
              </a:buClr>
            </a:pPr>
            <a:r>
              <a:rPr lang="fi-FI" b="1" dirty="0" smtClean="0"/>
              <a:t>MORFEEMIT</a:t>
            </a:r>
          </a:p>
          <a:p>
            <a:pPr lvl="0">
              <a:buClr>
                <a:prstClr val="white"/>
              </a:buClr>
            </a:pPr>
            <a:r>
              <a:rPr lang="fi-FI" dirty="0" smtClean="0"/>
              <a:t>Päätteet (sijamuodot, verbin persoonamuodot)</a:t>
            </a:r>
          </a:p>
          <a:p>
            <a:pPr lvl="0">
              <a:buClr>
                <a:prstClr val="white"/>
              </a:buClr>
            </a:pPr>
            <a:endParaRPr lang="fi-FI" dirty="0" smtClean="0"/>
          </a:p>
          <a:p>
            <a:pPr lvl="0">
              <a:buClr>
                <a:prstClr val="white"/>
              </a:buClr>
            </a:pPr>
            <a:r>
              <a:rPr lang="fi-FI" dirty="0" smtClean="0"/>
              <a:t>Tunnukset (verbien aikamuodot, aktiivi, passiivi, nominaalimuodot)</a:t>
            </a:r>
          </a:p>
          <a:p>
            <a:pPr lvl="0">
              <a:buClr>
                <a:prstClr val="white"/>
              </a:buClr>
            </a:pPr>
            <a:endParaRPr lang="fi-FI" dirty="0" smtClean="0"/>
          </a:p>
          <a:p>
            <a:pPr lvl="0">
              <a:buClr>
                <a:prstClr val="white"/>
              </a:buClr>
            </a:pPr>
            <a:r>
              <a:rPr lang="fi-FI" dirty="0" smtClean="0"/>
              <a:t>Liitteet </a:t>
            </a:r>
            <a:r>
              <a:rPr lang="fi-FI" smtClean="0"/>
              <a:t>(</a:t>
            </a:r>
            <a:r>
              <a:rPr lang="fi-FI" smtClean="0"/>
              <a:t>omistusliitteet</a:t>
            </a:r>
            <a:r>
              <a:rPr lang="fi-FI" dirty="0" smtClean="0"/>
              <a:t>, liitepartikkelit (-</a:t>
            </a:r>
            <a:r>
              <a:rPr lang="fi-FI" dirty="0" err="1" smtClean="0"/>
              <a:t>han</a:t>
            </a:r>
            <a:r>
              <a:rPr lang="fi-FI" dirty="0" smtClean="0"/>
              <a:t>, -</a:t>
            </a:r>
            <a:r>
              <a:rPr lang="fi-FI" dirty="0" err="1" smtClean="0"/>
              <a:t>kin</a:t>
            </a:r>
            <a:r>
              <a:rPr lang="fi-FI" dirty="0" smtClean="0"/>
              <a:t>))</a:t>
            </a:r>
          </a:p>
          <a:p>
            <a:pPr lvl="0">
              <a:buClr>
                <a:prstClr val="white"/>
              </a:buClr>
            </a:pPr>
            <a:endParaRPr lang="fi-FI" dirty="0" smtClean="0"/>
          </a:p>
          <a:p>
            <a:pPr lvl="0">
              <a:buClr>
                <a:prstClr val="white"/>
              </a:buClr>
            </a:pPr>
            <a:r>
              <a:rPr lang="fi-FI" dirty="0" smtClean="0"/>
              <a:t>Johtimet</a:t>
            </a:r>
            <a:r>
              <a:rPr lang="fi-FI" dirty="0" smtClean="0">
                <a:solidFill>
                  <a:prstClr val="white"/>
                </a:solidFill>
              </a:rPr>
              <a:t> (tie &gt; tiestö, tietön; päivä &gt; päivällinen, päivittää, päivyri)</a:t>
            </a:r>
            <a:endParaRPr lang="fi-FI" dirty="0">
              <a:solidFill>
                <a:prstClr val="white"/>
              </a:solidFill>
            </a:endParaRPr>
          </a:p>
          <a:p>
            <a:pPr marL="457200" lvl="1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77080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ektori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57</TotalTime>
  <Words>68</Words>
  <Application>Microsoft Office PowerPoint</Application>
  <PresentationFormat>Laajakuva</PresentationFormat>
  <Paragraphs>23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Sektori</vt:lpstr>
      <vt:lpstr>Rakenne</vt:lpstr>
      <vt:lpstr>Virkerakenne</vt:lpstr>
      <vt:lpstr>Sanojen rakenne</vt:lpstr>
    </vt:vector>
  </TitlesOfParts>
  <Company>PKMKV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Rakenne</dc:title>
  <dc:creator>Pajarinen Jaana</dc:creator>
  <cp:lastModifiedBy>Pajarinen Jaana</cp:lastModifiedBy>
  <cp:revision>4</cp:revision>
  <dcterms:created xsi:type="dcterms:W3CDTF">2016-02-08T11:12:29Z</dcterms:created>
  <dcterms:modified xsi:type="dcterms:W3CDTF">2017-04-13T11:55:28Z</dcterms:modified>
</cp:coreProperties>
</file>