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1" r:id="rId8"/>
    <p:sldId id="278" r:id="rId9"/>
    <p:sldId id="274" r:id="rId10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32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53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jarinen Jaana" userId="8ff66629-20d6-42ca-a2d1-ebd0277595ef" providerId="ADAL" clId="{2DCAEA99-9BC2-49E9-84D7-17865FF91642}"/>
    <pc:docChg chg="custSel delSld modSld">
      <pc:chgData name="Pajarinen Jaana" userId="8ff66629-20d6-42ca-a2d1-ebd0277595ef" providerId="ADAL" clId="{2DCAEA99-9BC2-49E9-84D7-17865FF91642}" dt="2023-01-16T07:56:17.210" v="14" actId="47"/>
      <pc:docMkLst>
        <pc:docMk/>
      </pc:docMkLst>
      <pc:sldChg chg="del">
        <pc:chgData name="Pajarinen Jaana" userId="8ff66629-20d6-42ca-a2d1-ebd0277595ef" providerId="ADAL" clId="{2DCAEA99-9BC2-49E9-84D7-17865FF91642}" dt="2023-01-16T07:55:31.278" v="0" actId="47"/>
        <pc:sldMkLst>
          <pc:docMk/>
          <pc:sldMk cId="3716496139" sldId="262"/>
        </pc:sldMkLst>
      </pc:sldChg>
      <pc:sldChg chg="del">
        <pc:chgData name="Pajarinen Jaana" userId="8ff66629-20d6-42ca-a2d1-ebd0277595ef" providerId="ADAL" clId="{2DCAEA99-9BC2-49E9-84D7-17865FF91642}" dt="2023-01-16T07:55:43.187" v="1" actId="47"/>
        <pc:sldMkLst>
          <pc:docMk/>
          <pc:sldMk cId="1423613789" sldId="264"/>
        </pc:sldMkLst>
      </pc:sldChg>
      <pc:sldChg chg="del">
        <pc:chgData name="Pajarinen Jaana" userId="8ff66629-20d6-42ca-a2d1-ebd0277595ef" providerId="ADAL" clId="{2DCAEA99-9BC2-49E9-84D7-17865FF91642}" dt="2023-01-16T07:55:45.557" v="2" actId="47"/>
        <pc:sldMkLst>
          <pc:docMk/>
          <pc:sldMk cId="1602888789" sldId="265"/>
        </pc:sldMkLst>
      </pc:sldChg>
      <pc:sldChg chg="del">
        <pc:chgData name="Pajarinen Jaana" userId="8ff66629-20d6-42ca-a2d1-ebd0277595ef" providerId="ADAL" clId="{2DCAEA99-9BC2-49E9-84D7-17865FF91642}" dt="2023-01-16T07:55:47.476" v="3" actId="47"/>
        <pc:sldMkLst>
          <pc:docMk/>
          <pc:sldMk cId="4086334256" sldId="266"/>
        </pc:sldMkLst>
      </pc:sldChg>
      <pc:sldChg chg="del">
        <pc:chgData name="Pajarinen Jaana" userId="8ff66629-20d6-42ca-a2d1-ebd0277595ef" providerId="ADAL" clId="{2DCAEA99-9BC2-49E9-84D7-17865FF91642}" dt="2023-01-16T07:55:49.902" v="5" actId="47"/>
        <pc:sldMkLst>
          <pc:docMk/>
          <pc:sldMk cId="991594624" sldId="267"/>
        </pc:sldMkLst>
      </pc:sldChg>
      <pc:sldChg chg="del">
        <pc:chgData name="Pajarinen Jaana" userId="8ff66629-20d6-42ca-a2d1-ebd0277595ef" providerId="ADAL" clId="{2DCAEA99-9BC2-49E9-84D7-17865FF91642}" dt="2023-01-16T07:55:51.030" v="6" actId="47"/>
        <pc:sldMkLst>
          <pc:docMk/>
          <pc:sldMk cId="3038399217" sldId="268"/>
        </pc:sldMkLst>
      </pc:sldChg>
      <pc:sldChg chg="del">
        <pc:chgData name="Pajarinen Jaana" userId="8ff66629-20d6-42ca-a2d1-ebd0277595ef" providerId="ADAL" clId="{2DCAEA99-9BC2-49E9-84D7-17865FF91642}" dt="2023-01-16T07:55:51.974" v="7" actId="47"/>
        <pc:sldMkLst>
          <pc:docMk/>
          <pc:sldMk cId="1312573457" sldId="269"/>
        </pc:sldMkLst>
      </pc:sldChg>
      <pc:sldChg chg="del">
        <pc:chgData name="Pajarinen Jaana" userId="8ff66629-20d6-42ca-a2d1-ebd0277595ef" providerId="ADAL" clId="{2DCAEA99-9BC2-49E9-84D7-17865FF91642}" dt="2023-01-16T07:55:52.912" v="8" actId="47"/>
        <pc:sldMkLst>
          <pc:docMk/>
          <pc:sldMk cId="1877591677" sldId="270"/>
        </pc:sldMkLst>
      </pc:sldChg>
      <pc:sldChg chg="del">
        <pc:chgData name="Pajarinen Jaana" userId="8ff66629-20d6-42ca-a2d1-ebd0277595ef" providerId="ADAL" clId="{2DCAEA99-9BC2-49E9-84D7-17865FF91642}" dt="2023-01-16T07:55:54.006" v="9" actId="47"/>
        <pc:sldMkLst>
          <pc:docMk/>
          <pc:sldMk cId="2069803008" sldId="271"/>
        </pc:sldMkLst>
      </pc:sldChg>
      <pc:sldChg chg="del">
        <pc:chgData name="Pajarinen Jaana" userId="8ff66629-20d6-42ca-a2d1-ebd0277595ef" providerId="ADAL" clId="{2DCAEA99-9BC2-49E9-84D7-17865FF91642}" dt="2023-01-16T07:55:54.932" v="10" actId="47"/>
        <pc:sldMkLst>
          <pc:docMk/>
          <pc:sldMk cId="1467684788" sldId="272"/>
        </pc:sldMkLst>
      </pc:sldChg>
      <pc:sldChg chg="del">
        <pc:chgData name="Pajarinen Jaana" userId="8ff66629-20d6-42ca-a2d1-ebd0277595ef" providerId="ADAL" clId="{2DCAEA99-9BC2-49E9-84D7-17865FF91642}" dt="2023-01-16T07:55:55.902" v="11" actId="47"/>
        <pc:sldMkLst>
          <pc:docMk/>
          <pc:sldMk cId="2981683180" sldId="273"/>
        </pc:sldMkLst>
      </pc:sldChg>
      <pc:sldChg chg="addSp delSp modSp mod">
        <pc:chgData name="Pajarinen Jaana" userId="8ff66629-20d6-42ca-a2d1-ebd0277595ef" providerId="ADAL" clId="{2DCAEA99-9BC2-49E9-84D7-17865FF91642}" dt="2023-01-16T07:56:09.168" v="13" actId="478"/>
        <pc:sldMkLst>
          <pc:docMk/>
          <pc:sldMk cId="2946034355" sldId="274"/>
        </pc:sldMkLst>
        <pc:spChg chg="add mod">
          <ac:chgData name="Pajarinen Jaana" userId="8ff66629-20d6-42ca-a2d1-ebd0277595ef" providerId="ADAL" clId="{2DCAEA99-9BC2-49E9-84D7-17865FF91642}" dt="2023-01-16T07:56:09.168" v="13" actId="478"/>
          <ac:spMkLst>
            <pc:docMk/>
            <pc:sldMk cId="2946034355" sldId="274"/>
            <ac:spMk id="3" creationId="{221A3BE3-7E0E-43D0-B14A-C9AB788B740A}"/>
          </ac:spMkLst>
        </pc:spChg>
        <pc:spChg chg="del mod">
          <ac:chgData name="Pajarinen Jaana" userId="8ff66629-20d6-42ca-a2d1-ebd0277595ef" providerId="ADAL" clId="{2DCAEA99-9BC2-49E9-84D7-17865FF91642}" dt="2023-01-16T07:56:09.168" v="13" actId="478"/>
          <ac:spMkLst>
            <pc:docMk/>
            <pc:sldMk cId="2946034355" sldId="274"/>
            <ac:spMk id="22" creationId="{A3F3E4C8-A3E9-4D1E-AAF8-A6C4EF21F04E}"/>
          </ac:spMkLst>
        </pc:spChg>
      </pc:sldChg>
      <pc:sldChg chg="del">
        <pc:chgData name="Pajarinen Jaana" userId="8ff66629-20d6-42ca-a2d1-ebd0277595ef" providerId="ADAL" clId="{2DCAEA99-9BC2-49E9-84D7-17865FF91642}" dt="2023-01-16T07:56:17.210" v="14" actId="47"/>
        <pc:sldMkLst>
          <pc:docMk/>
          <pc:sldMk cId="2806944598" sldId="275"/>
        </pc:sldMkLst>
      </pc:sldChg>
      <pc:sldChg chg="del">
        <pc:chgData name="Pajarinen Jaana" userId="8ff66629-20d6-42ca-a2d1-ebd0277595ef" providerId="ADAL" clId="{2DCAEA99-9BC2-49E9-84D7-17865FF91642}" dt="2023-01-16T07:55:48.772" v="4" actId="47"/>
        <pc:sldMkLst>
          <pc:docMk/>
          <pc:sldMk cId="1250618105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71FF5226-7CD2-4B41-9B31-207C68A958E9}" type="datetime1">
              <a:rPr lang="fi-FI" smtClean="0"/>
              <a:t>16.1.2023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37B95B5C-AE81-486B-8299-C690ADF087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0A7B96F1-7C5D-4FBE-A9A8-CCD508E5F520}" type="datetime1">
              <a:rPr lang="fi-FI" noProof="0" smtClean="0"/>
              <a:t>16.1.2023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6922D2F8-28A7-48E8-ADD3-E9583D47D83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53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090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8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12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03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90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ikka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rtlCol="0" anchor="b"/>
          <a:lstStyle>
            <a:lvl1pPr>
              <a:defRPr lang="en-US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en-US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80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mahdollisuuksi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ikka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5" name="Tekstin paikkamerkki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en-US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teksti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8" name="Tekstin paikkamerkki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en-US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teksti</a:t>
            </a:r>
          </a:p>
        </p:txBody>
      </p:sp>
      <p:sp>
        <p:nvSpPr>
          <p:cNvPr id="29" name="Tekstin paikkamerkki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1" name="Tekstin paikkamerkki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en-US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teksti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1" name="Alatunnisteen paikkamerkki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22" name="Dian numeron paikkamerkki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3" name="Päivämäärän paikkamerkki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ikka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4" name="Tekstin paikkamerkki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5" name="Tekstin paikkamerkki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1" name="Alatunnisteen paikkamerkki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22" name="Dian numeron paikkamerkki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3" name="Päivämäärän paikkamerkki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0" name="Tekstin paikkamerkki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54" name="Tekstin paikkamerkki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9" name="Tekstin paikkamerkki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38" name="Tekstin paikkamerkki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6" name="Tekstin paikkamerkki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34" name="Tekstin paikkamerkki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8" name="Tekstin paikkamerkki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latunnisteen paikkamerkki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22" name="Dian numeron paikkamerkki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3" name="Päivämäärän paikkamerkki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vu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rtlCol="0" anchor="b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8" name="Tekstin paikkamerkki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10" name="Tekstin paikkamerkki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17" name="Tekstin paikkamerkki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19" name="Tekstin paikkamerkki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20" name="Tekstin paikkamerkki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1" name="Tekstin paikkamerkki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2" name="Tekstin paikkamerkki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tovo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ikka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rtlCol="0" anchor="b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9" name="Tekstin paikkamerkki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0" name="Tekstin paikkamerkki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  <p:sp>
        <p:nvSpPr>
          <p:cNvPr id="34" name="Sisällön paikkamerkki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vuotinen toimintasuunnit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fiikka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Ryhmä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Suora yhdysviiva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uora yhdysviiva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uora yhdysviiva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uora yhdysviiva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uora yhdysviiva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uora yhdysviiva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uora yhdysviiva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uora yhdysviiva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uora yhdysviiva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uora yhdysviiva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uora yhdysviiva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21" name="Tekstin paikkamerkki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2" name="Tekstin paikkamerkki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3" name="Tekstin paikkamerkki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13" name="Tekstin paikkamerkki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en-US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vuosi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3" name="Tekstin paikkamerkki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5" name="Tekstin paikkamerkki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6" name="Tekstin paikkamerkki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7" name="Tekstin paikkamerkki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8" name="Tekstin paikkamerkki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9" name="Tekstin paikkamerkki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0" name="Tekstin paikkamerkki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1" name="Tekstin paikkamerkki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2" name="Tekstin paikkamerkki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3" name="Tekstin paikkamerkki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4" name="Tekstin paikkamerkki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5" name="Tekstin paikkamerkki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none" spc="0" baseline="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6" name="Tekstin paikkamerkki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14" name="Tekstin paikkamerkki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en-US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vuosi</a:t>
            </a:r>
          </a:p>
        </p:txBody>
      </p:sp>
      <p:sp>
        <p:nvSpPr>
          <p:cNvPr id="66" name="Tekstin paikkamerkki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7" name="Tekstin paikkamerkki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8" name="Tekstin paikkamerkki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9" name="Tekstin paikkamerkki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0" name="Tekstin paikkamerkki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1" name="Tekstin paikkamerkki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2" name="Tekstin paikkamerkki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3" name="Tekstin paikkamerkki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4" name="Tekstin paikkamerkki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5" name="Tekstin paikkamerkki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6" name="Tekstin paikkamerkki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7" name="Tekstin paikkamerkki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Suora yhdysviiva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uora yhdysviiva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uora yhdysviiva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uora yhdysviiva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uora yhdysviiva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uora yhdysviiva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uora yhdysviiva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uora yhdysviiva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uora yhdysviiva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uora yhdysviiva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uora yhdysviiva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ou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ikka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öryhmän esittely 4-ylö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rtlCol="0" anchor="ctr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4" name="Kuvan paikkamerkki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7" name="Kuvan paikkamerkki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6" name="Kuvan paikkamerkki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8" name="Soikio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0" name="Soikio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2" name="Soikio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4" name="Soikio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5" name="Tekstin paikkamerkki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28" name="Tekstin paikkamerkki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31" name="Tekstin paikkamerkki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9" name="Alatunnisteen paikkamerkki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40" name="Dian numeron paikkamerkki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41" name="Päivämäärän paikkamerkki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öryhmän esittely 8-ylö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0000"/>
              </a:lnSpc>
              <a:spcBef>
                <a:spcPts val="1000"/>
              </a:spcBef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34" name="Kuvan paikkamerkki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81" name="Kuvan paikkamerkki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85" name="Kuvan paikkamerkki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87" name="Kuvan paikkamerkki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7" name="Soikio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41" name="Tekstin paikkamerkki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3" name="Tekstin paikkamerkki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5" name="Tekstin paikkamerkki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6" name="Tekstin paikkamerkki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7" name="Tekstin paikkamerkki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8" name="Tekstin paikkamerkki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97" name="Kuvan paikkamerkki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99" name="Kuvan paikkamerkki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1" name="Kuvan paikkamerkki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3" name="Kuvan paikkamerkki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73" name="Tekstin paikkamerkki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4" name="Tekstin paikkamerkki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75" name="Tekstin paikkamerkki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6" name="Tekstin paikkamerkki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77" name="Tekstin paikkamerkki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8" name="Tekstin paikkamerkki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79" name="Tekstin paikkamerkki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80" name="Tekstin paikkamerkki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82" name="Soikio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86" name="Soikio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88" name="Soikio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98" name="Soikio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0" name="Soikio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2" name="Soikio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4" name="Soikio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5" name="Alatunnisteen paikkamerkki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06" name="Dian numeron paikkamerkki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07" name="Päivämäärän paikkamerkki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fiikka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45" name="Tekstin paikkamerkki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1" cap="all" spc="4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9" name="Tekstin paikkamerkki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4000" b="1" cap="all" spc="4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7" name="Tekstin paikkamerkki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4000" b="1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8" name="Tekstin paikkamerkki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4000" b="1" cap="all" spc="4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7" name="Tekstin paikkamerkki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38" name="Tekstin paikkamerkki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9" name="Tekstin paikkamerkki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0" name="Tekstin paikkamerkki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1" name="Tekstin paikkamerkki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3" name="Tekstin paikkamerkki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oja meis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ikka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Soikio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6" name="Tekstin paikkamerkki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6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0" name="Kuvan paikkamerkki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 rtlCol="0"/>
          <a:lstStyle>
            <a:lvl1pPr marL="0" indent="0" algn="ctr">
              <a:buFont typeface="+mj-lt"/>
              <a:buNone/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b="1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b="1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ikka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7" name="Tekstin paikkamerkki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3" name="Alatunnisteen paikkamerkki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4" name="Dian numeron paikkamerkki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rtlCol="0" anchor="b"/>
          <a:lstStyle>
            <a:lvl1pPr algn="ctr">
              <a:defRPr lang="en-US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7988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g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2" name="Tekstin paikkamerkki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9" name="Tekstin paikkamerkki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0" name="Tekstin paikkamerkki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1" name="Alatunnisteen paikkamerkki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42" name="Dian numeron paikkamerkki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43" name="Päivämäärän paikkamerkki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ka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8" name="Tekstin paikkamerkki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9" name="Tekstin paikkamerkki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4" name="Tekstin paikkamerkki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6" name="Kuvan paikkamerkki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7" name="Kuvan paikkamerkki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8" name="Kuvan paikkamerkki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 rtlCol="0"/>
          <a:lstStyle>
            <a:lvl1pPr algn="l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8" name="Tekstin paikkamerkki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57" name="Tekstin paikkamerkki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4" name="Tekstin paikkamerkki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63" name="Tekstin paikkamerkki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7" name="Tekstin paikkamerkki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66" name="Tekstin paikkamerkki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2" name="Alatunnisteen paikkamerkki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23" name="Dian numeron paikkamerkki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4" name="Päivämäärän paikkamerkki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5" name="Kuvan paikkamerkki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6" name="Kuvan paikkamerkki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ed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8" name="Alatunnisteen paikkamerkki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9" name="Dian numeron paikkamerkki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0" name="Päivämäärän paikkamerkki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oti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ikka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 rtlCol="0"/>
          <a:lstStyle>
            <a:lvl1pPr algn="ctr">
              <a:defRPr lang="en-US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etoiminta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Otsikko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1" name="Tekstin paikkamerkki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Tekstin paikkamerkki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3" name="Tekstin paikkamerkki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Tekstin paikkamerkki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/>
              <a:t>ESITYKSEN OTSIKKO</a:t>
            </a:r>
            <a:endParaRPr lang="fi-FI" dirty="0"/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b="1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/>
              <a:t>21. toukokuuta 20XX</a:t>
            </a: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3852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mahdollisuuksie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ikka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en-US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13" name="Tekstin paikkamerkki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5" name="Tekstin paikkamerkki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en-US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7" name="Tekstin paikkamerkki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en-US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6" name="Tekstin paikkamerkki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15">
            <a:extLst>
              <a:ext uri="{FF2B5EF4-FFF2-40B4-BE49-F238E27FC236}">
                <a16:creationId xmlns:a16="http://schemas.microsoft.com/office/drawing/2014/main" id="{710F293A-37AC-4A72-A56D-2A65F8EA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4" name="Dian numeron paikkamerkki 16">
            <a:extLst>
              <a:ext uri="{FF2B5EF4-FFF2-40B4-BE49-F238E27FC236}">
                <a16:creationId xmlns:a16="http://schemas.microsoft.com/office/drawing/2014/main" id="{EE0BB053-ED5B-47E1-ABB2-81509465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790B7F12-A295-4495-AE4A-7640863C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b="1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r>
              <a:rPr lang="fi-FI" cap="all" dirty="0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1322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1327759"/>
            <a:ext cx="4989628" cy="192950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dirty="0"/>
              <a:t>Kielellistä seksismiä?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D1462E-973D-4427-A664-EF751DF59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934" y="3257264"/>
            <a:ext cx="4989628" cy="816022"/>
          </a:xfrm>
        </p:spPr>
        <p:txBody>
          <a:bodyPr rtlCol="0">
            <a:normAutofit/>
          </a:bodyPr>
          <a:lstStyle>
            <a:defPPr>
              <a:defRPr lang="en-US"/>
            </a:defPPr>
          </a:lstStyle>
          <a:p>
            <a:pPr rtl="0"/>
            <a:r>
              <a:rPr lang="fi-FI" dirty="0"/>
              <a:t>ÄI2 2023​ </a:t>
            </a:r>
          </a:p>
        </p:txBody>
      </p:sp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tsikko 26">
            <a:extLst>
              <a:ext uri="{FF2B5EF4-FFF2-40B4-BE49-F238E27FC236}">
                <a16:creationId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623" y="2210810"/>
            <a:ext cx="4579970" cy="53803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dirty="0"/>
              <a:t>Ammattinimikkeet</a:t>
            </a:r>
          </a:p>
        </p:txBody>
      </p:sp>
      <p:sp>
        <p:nvSpPr>
          <p:cNvPr id="59" name="Tekstin paikkamerkki 58">
            <a:extLst>
              <a:ext uri="{FF2B5EF4-FFF2-40B4-BE49-F238E27FC236}">
                <a16:creationId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4661" y="2747550"/>
            <a:ext cx="5309918" cy="2872039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dirty="0"/>
              <a:t>poliisimies, vartiomies</a:t>
            </a:r>
          </a:p>
          <a:p>
            <a:pPr rtl="0"/>
            <a:r>
              <a:rPr lang="fi-FI" dirty="0"/>
              <a:t>palomies, kirvesmies</a:t>
            </a:r>
          </a:p>
          <a:p>
            <a:pPr rtl="0"/>
            <a:r>
              <a:rPr lang="fi-FI" dirty="0"/>
              <a:t>kalamies, metsämies, marjamies</a:t>
            </a:r>
          </a:p>
          <a:p>
            <a:pPr rtl="0"/>
            <a:r>
              <a:rPr lang="fi-FI" dirty="0"/>
              <a:t>lentoemäntä, aulaemäntä</a:t>
            </a:r>
          </a:p>
          <a:p>
            <a:pPr rtl="0"/>
            <a:r>
              <a:rPr lang="fi-FI" dirty="0"/>
              <a:t>kirkkoherra</a:t>
            </a:r>
          </a:p>
          <a:p>
            <a:pPr rtl="0"/>
            <a:endParaRPr lang="fi-FI" dirty="0"/>
          </a:p>
        </p:txBody>
      </p:sp>
      <p:pic>
        <p:nvPicPr>
          <p:cNvPr id="116" name="Kuvan paikkamerkki 115" descr="Ryhmä ihmisiä huoneessa">
            <a:extLst>
              <a:ext uri="{FF2B5EF4-FFF2-40B4-BE49-F238E27FC236}">
                <a16:creationId xmlns:a16="http://schemas.microsoft.com/office/drawing/2014/main" id="{2F0ECB9B-426D-40BC-918A-2C82968A05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3453" y="1433033"/>
            <a:ext cx="3527091" cy="3463540"/>
          </a:xfrm>
        </p:spPr>
      </p:pic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8D1FC6F8-0BCD-47E9-9C64-690771D9C143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35" name="Päivämäärän paikkamerkki 34">
            <a:extLst>
              <a:ext uri="{FF2B5EF4-FFF2-40B4-BE49-F238E27FC236}">
                <a16:creationId xmlns:a16="http://schemas.microsoft.com/office/drawing/2014/main" id="{3802946B-CCE3-410C-94E7-47B2DFBB5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21842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tsikko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4919354" cy="66749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dirty="0"/>
              <a:t>Ongelma?</a:t>
            </a:r>
          </a:p>
        </p:txBody>
      </p:sp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594" y="1873815"/>
            <a:ext cx="2556579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dirty="0"/>
              <a:t>Perinne häviää.</a:t>
            </a:r>
          </a:p>
        </p:txBody>
      </p:sp>
      <p:sp>
        <p:nvSpPr>
          <p:cNvPr id="42" name="Tekstin paikkamerkki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9595" y="2178444"/>
            <a:ext cx="2959086" cy="132823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DE843243-D5AF-4FB8-A0B6-47BAF2CEE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8997" y="1873815"/>
            <a:ext cx="2556578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dirty="0"/>
              <a:t>Sukupuolten tasa-arvo kärsii.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D656B4F7-80AA-4955-8984-D9DA3B536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8996" y="2178444"/>
            <a:ext cx="2632419" cy="1291081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5" name="Tekstin paikkamerkki 44">
            <a:extLst>
              <a:ext uri="{FF2B5EF4-FFF2-40B4-BE49-F238E27FC236}">
                <a16:creationId xmlns:a16="http://schemas.microsoft.com/office/drawing/2014/main" id="{23B5DB8F-544D-4B8A-98F5-10157CB578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99595" y="4071261"/>
            <a:ext cx="2556577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dirty="0"/>
              <a:t>Kielenkäyttäjä hämääntyy.</a:t>
            </a:r>
          </a:p>
        </p:txBody>
      </p:sp>
      <p:sp>
        <p:nvSpPr>
          <p:cNvPr id="71" name="Tekstin paikkamerkki 70">
            <a:extLst>
              <a:ext uri="{FF2B5EF4-FFF2-40B4-BE49-F238E27FC236}">
                <a16:creationId xmlns:a16="http://schemas.microsoft.com/office/drawing/2014/main" id="{6DC1492D-B4FC-4834-8463-9F39FDB781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9596" y="4383943"/>
            <a:ext cx="2556577" cy="132823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F0E6E7-FE9E-4C88-8036-BAF0835C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8D1FC6F8-0BCD-47E9-9C64-690771D9C143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76" name="Päivämäärän paikkamerkki 75">
            <a:extLst>
              <a:ext uri="{FF2B5EF4-FFF2-40B4-BE49-F238E27FC236}">
                <a16:creationId xmlns:a16="http://schemas.microsoft.com/office/drawing/2014/main" id="{AA6DE5DF-92EA-4EA8-B311-E5E4A8C2A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31095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ko 23">
            <a:extLst>
              <a:ext uri="{FF2B5EF4-FFF2-40B4-BE49-F238E27FC236}">
                <a16:creationId xmlns:a16="http://schemas.microsoft.com/office/drawing/2014/main" id="{F92EC24E-3E0A-471B-9A70-B29306D2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55" y="1823626"/>
            <a:ext cx="4569572" cy="580029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fi-FI" dirty="0"/>
              <a:t>Kielikuvia, </a:t>
            </a:r>
            <a:br>
              <a:rPr lang="fi-FI" dirty="0"/>
            </a:br>
            <a:r>
              <a:rPr lang="fi-FI" sz="1400" dirty="0"/>
              <a:t>joissa tulee ilmi sukupuoli</a:t>
            </a:r>
          </a:p>
        </p:txBody>
      </p:sp>
      <p:sp>
        <p:nvSpPr>
          <p:cNvPr id="39" name="Tekstin paikkamerkki 38">
            <a:extLst>
              <a:ext uri="{FF2B5EF4-FFF2-40B4-BE49-F238E27FC236}">
                <a16:creationId xmlns:a16="http://schemas.microsoft.com/office/drawing/2014/main" id="{2B0040E8-BBFE-4B5E-9ADF-88F6C234CB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56595" y="2807310"/>
            <a:ext cx="5824073" cy="1940149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dirty="0"/>
              <a:t>lehmä, kana, kukkoilija, karju</a:t>
            </a:r>
          </a:p>
          <a:p>
            <a:pPr rtl="0"/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218AC5-F86F-4C67-A6CE-942AB696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F20B7A-39DA-4D7C-96BB-B2A9565A4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8D1FC6F8-0BCD-47E9-9C64-690771D9C143}" type="slidenum">
              <a:rPr lang="fi-FI" smtClean="0"/>
              <a:pPr rtl="0"/>
              <a:t>4</a:t>
            </a:fld>
            <a:endParaRPr lang="fi-FI"/>
          </a:p>
        </p:txBody>
      </p:sp>
      <p:sp>
        <p:nvSpPr>
          <p:cNvPr id="44" name="Päivämäärän paikkamerkki 43">
            <a:extLst>
              <a:ext uri="{FF2B5EF4-FFF2-40B4-BE49-F238E27FC236}">
                <a16:creationId xmlns:a16="http://schemas.microsoft.com/office/drawing/2014/main" id="{1D14AAB3-2E60-4AAE-8C5D-843AD9A98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201191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ko 23">
            <a:extLst>
              <a:ext uri="{FF2B5EF4-FFF2-40B4-BE49-F238E27FC236}">
                <a16:creationId xmlns:a16="http://schemas.microsoft.com/office/drawing/2014/main" id="{F92EC24E-3E0A-471B-9A70-B29306D2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55" y="1823626"/>
            <a:ext cx="4569572" cy="580029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fi-FI" dirty="0"/>
              <a:t>Nimen sisältäviä ilmauksia </a:t>
            </a:r>
            <a:br>
              <a:rPr lang="fi-FI" dirty="0"/>
            </a:br>
            <a:endParaRPr lang="fi-FI" sz="1400" dirty="0"/>
          </a:p>
        </p:txBody>
      </p:sp>
      <p:sp>
        <p:nvSpPr>
          <p:cNvPr id="39" name="Tekstin paikkamerkki 38">
            <a:extLst>
              <a:ext uri="{FF2B5EF4-FFF2-40B4-BE49-F238E27FC236}">
                <a16:creationId xmlns:a16="http://schemas.microsoft.com/office/drawing/2014/main" id="{2B0040E8-BBFE-4B5E-9ADF-88F6C234CB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56595" y="2807310"/>
            <a:ext cx="5824073" cy="1940149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fi-FI" dirty="0"/>
              <a:t>murtoveikko, parkkipirkko, </a:t>
            </a:r>
            <a:r>
              <a:rPr lang="fi-FI" dirty="0" err="1"/>
              <a:t>remonttireiska</a:t>
            </a:r>
            <a:endParaRPr lang="fi-FI" dirty="0"/>
          </a:p>
          <a:p>
            <a:r>
              <a:rPr lang="fi-FI" dirty="0"/>
              <a:t>jonne</a:t>
            </a:r>
          </a:p>
          <a:p>
            <a:r>
              <a:rPr lang="fi-FI" dirty="0"/>
              <a:t>uuno, </a:t>
            </a:r>
            <a:r>
              <a:rPr lang="fi-FI" dirty="0" err="1"/>
              <a:t>urpo</a:t>
            </a:r>
            <a:r>
              <a:rPr lang="fi-FI" dirty="0"/>
              <a:t>, </a:t>
            </a:r>
            <a:r>
              <a:rPr lang="fi-FI" dirty="0" err="1"/>
              <a:t>taneli</a:t>
            </a:r>
            <a:r>
              <a:rPr lang="fi-FI" dirty="0"/>
              <a:t>, </a:t>
            </a:r>
            <a:r>
              <a:rPr lang="fi-FI" dirty="0" err="1"/>
              <a:t>tauno</a:t>
            </a:r>
            <a:r>
              <a:rPr lang="fi-FI" dirty="0"/>
              <a:t> </a:t>
            </a:r>
          </a:p>
          <a:p>
            <a:pPr rtl="0"/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218AC5-F86F-4C67-A6CE-942AB696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F20B7A-39DA-4D7C-96BB-B2A9565A4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8D1FC6F8-0BCD-47E9-9C64-690771D9C143}" type="slidenum">
              <a:rPr lang="fi-FI" smtClean="0"/>
              <a:pPr rtl="0"/>
              <a:t>5</a:t>
            </a:fld>
            <a:endParaRPr lang="fi-FI"/>
          </a:p>
        </p:txBody>
      </p:sp>
      <p:sp>
        <p:nvSpPr>
          <p:cNvPr id="44" name="Päivämäärän paikkamerkki 43">
            <a:extLst>
              <a:ext uri="{FF2B5EF4-FFF2-40B4-BE49-F238E27FC236}">
                <a16:creationId xmlns:a16="http://schemas.microsoft.com/office/drawing/2014/main" id="{1D14AAB3-2E60-4AAE-8C5D-843AD9A98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21. toukokuuta 20XX</a:t>
            </a:r>
          </a:p>
        </p:txBody>
      </p:sp>
    </p:spTree>
    <p:extLst>
      <p:ext uri="{BB962C8B-B14F-4D97-AF65-F5344CB8AC3E}">
        <p14:creationId xmlns:p14="http://schemas.microsoft.com/office/powerpoint/2010/main" val="32034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>
            <a:extLst>
              <a:ext uri="{FF2B5EF4-FFF2-40B4-BE49-F238E27FC236}">
                <a16:creationId xmlns:a16="http://schemas.microsoft.com/office/drawing/2014/main" id="{8A6AD16E-8FB5-4AC7-941E-313FBED6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441" y="1259911"/>
            <a:ext cx="5124189" cy="49230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Yhteenveto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2EB208E-E68C-4B43-8AD1-6B9A7F5F5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312822BD-8CF7-4472-A607-0DD012817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FEA145A6-660C-42A7-85AF-AF42E3C0A892}" type="slidenum">
              <a:rPr lang="fi-FI" smtClean="0"/>
              <a:pPr rtl="0"/>
              <a:t>6</a:t>
            </a:fld>
            <a:endParaRPr lang="fi-FI"/>
          </a:p>
        </p:txBody>
      </p:sp>
      <p:sp>
        <p:nvSpPr>
          <p:cNvPr id="42" name="Päivämäärän paikkamerkki 41">
            <a:extLst>
              <a:ext uri="{FF2B5EF4-FFF2-40B4-BE49-F238E27FC236}">
                <a16:creationId xmlns:a16="http://schemas.microsoft.com/office/drawing/2014/main" id="{58C1F07E-94CC-45BF-8EE6-8CD7BD89C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/>
              <a:t>21. toukokuuta 20XX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1A3BE3-7E0E-43D0-B14A-C9AB788B74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03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18">
      <a:dk1>
        <a:sysClr val="windowText" lastClr="000000"/>
      </a:dk1>
      <a:lt1>
        <a:sysClr val="window" lastClr="FFFFFF"/>
      </a:lt1>
      <a:dk2>
        <a:srgbClr val="140A59"/>
      </a:dk2>
      <a:lt2>
        <a:srgbClr val="E7E6E6"/>
      </a:lt2>
      <a:accent1>
        <a:srgbClr val="2B0348"/>
      </a:accent1>
      <a:accent2>
        <a:srgbClr val="763788"/>
      </a:accent2>
      <a:accent3>
        <a:srgbClr val="EF050C"/>
      </a:accent3>
      <a:accent4>
        <a:srgbClr val="B01E4C"/>
      </a:accent4>
      <a:accent5>
        <a:srgbClr val="0565FA"/>
      </a:accent5>
      <a:accent6>
        <a:srgbClr val="0BE1FF"/>
      </a:accent6>
      <a:hlink>
        <a:srgbClr val="0563C1"/>
      </a:hlink>
      <a:folHlink>
        <a:srgbClr val="954F72"/>
      </a:folHlink>
    </a:clrScheme>
    <a:fontScheme name="Custom 15">
      <a:majorFont>
        <a:latin typeface="Century Gothic Bold"/>
        <a:ea typeface=""/>
        <a:cs typeface=""/>
      </a:majorFont>
      <a:minorFont>
        <a:latin typeface="Dayto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6061921_TF56488565_Win32" id="{A633B0C3-294C-4CAC-A4BB-8D8A2E41F042}" vid="{B228BD37-A929-4EBE-B529-961F4EB877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1989D7-CF02-4DC5-9433-98B600ACA0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B8A4BC3-D1CE-4BB2-9C42-D67FD92CA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{02B13EF2-1251-46BB-85B5-9B6A3BA6D6EC}tf56488565_win32</Template>
  <TotalTime>21</TotalTime>
  <Words>107</Words>
  <Application>Microsoft Office PowerPoint</Application>
  <PresentationFormat>Laajakuva</PresentationFormat>
  <Paragraphs>40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Courier New</vt:lpstr>
      <vt:lpstr>Office-teema</vt:lpstr>
      <vt:lpstr>Kielellistä seksismiä?</vt:lpstr>
      <vt:lpstr>Ammattinimikkeet</vt:lpstr>
      <vt:lpstr>Ongelma?</vt:lpstr>
      <vt:lpstr>Kielikuvia,  joissa tulee ilmi sukupuoli</vt:lpstr>
      <vt:lpstr>Nimen sisältäviä ilmauksia  </vt:lpstr>
      <vt:lpstr>Yhteenveto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Kielellistä seksismiä?</dc:title>
  <dc:creator>Pajarinen Jaana</dc:creator>
  <cp:lastModifiedBy>Pajarinen Jaana</cp:lastModifiedBy>
  <cp:revision>1</cp:revision>
  <dcterms:created xsi:type="dcterms:W3CDTF">2023-01-13T11:22:11Z</dcterms:created>
  <dcterms:modified xsi:type="dcterms:W3CDTF">2023-01-16T07:56:23Z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