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7" r:id="rId4"/>
    <p:sldId id="258" r:id="rId5"/>
    <p:sldId id="265" r:id="rId6"/>
    <p:sldId id="263" r:id="rId7"/>
    <p:sldId id="266" r:id="rId8"/>
    <p:sldId id="262" r:id="rId9"/>
    <p:sldId id="264" r:id="rId10"/>
    <p:sldId id="261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E8A477-983F-4377-B493-D37C9F418556}" v="47" dt="2021-09-14T18:52:53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jarinen Jaana" userId="8ff66629-20d6-42ca-a2d1-ebd0277595ef" providerId="ADAL" clId="{41E8A477-983F-4377-B493-D37C9F418556}"/>
    <pc:docChg chg="undo custSel addSld delSld modSld sldOrd">
      <pc:chgData name="Pajarinen Jaana" userId="8ff66629-20d6-42ca-a2d1-ebd0277595ef" providerId="ADAL" clId="{41E8A477-983F-4377-B493-D37C9F418556}" dt="2021-09-14T18:55:00.522" v="997" actId="20577"/>
      <pc:docMkLst>
        <pc:docMk/>
      </pc:docMkLst>
      <pc:sldChg chg="modAnim">
        <pc:chgData name="Pajarinen Jaana" userId="8ff66629-20d6-42ca-a2d1-ebd0277595ef" providerId="ADAL" clId="{41E8A477-983F-4377-B493-D37C9F418556}" dt="2021-09-14T16:40:43.142" v="245"/>
        <pc:sldMkLst>
          <pc:docMk/>
          <pc:sldMk cId="194944499" sldId="258"/>
        </pc:sldMkLst>
      </pc:sldChg>
      <pc:sldChg chg="modSp mod">
        <pc:chgData name="Pajarinen Jaana" userId="8ff66629-20d6-42ca-a2d1-ebd0277595ef" providerId="ADAL" clId="{41E8A477-983F-4377-B493-D37C9F418556}" dt="2021-09-14T16:03:51.325" v="26" actId="20577"/>
        <pc:sldMkLst>
          <pc:docMk/>
          <pc:sldMk cId="3708033209" sldId="259"/>
        </pc:sldMkLst>
        <pc:spChg chg="mod">
          <ac:chgData name="Pajarinen Jaana" userId="8ff66629-20d6-42ca-a2d1-ebd0277595ef" providerId="ADAL" clId="{41E8A477-983F-4377-B493-D37C9F418556}" dt="2021-09-14T16:03:51.325" v="26" actId="20577"/>
          <ac:spMkLst>
            <pc:docMk/>
            <pc:sldMk cId="3708033209" sldId="259"/>
            <ac:spMk id="2" creationId="{DD2AE24F-E577-4AEC-87AE-0269B43283C7}"/>
          </ac:spMkLst>
        </pc:spChg>
      </pc:sldChg>
      <pc:sldChg chg="delSp modSp del mod ord modAnim">
        <pc:chgData name="Pajarinen Jaana" userId="8ff66629-20d6-42ca-a2d1-ebd0277595ef" providerId="ADAL" clId="{41E8A477-983F-4377-B493-D37C9F418556}" dt="2021-09-14T17:23:42.804" v="861" actId="47"/>
        <pc:sldMkLst>
          <pc:docMk/>
          <pc:sldMk cId="2494771321" sldId="260"/>
        </pc:sldMkLst>
        <pc:spChg chg="mod">
          <ac:chgData name="Pajarinen Jaana" userId="8ff66629-20d6-42ca-a2d1-ebd0277595ef" providerId="ADAL" clId="{41E8A477-983F-4377-B493-D37C9F418556}" dt="2021-09-14T17:08:54.435" v="692" actId="1076"/>
          <ac:spMkLst>
            <pc:docMk/>
            <pc:sldMk cId="2494771321" sldId="260"/>
            <ac:spMk id="3" creationId="{E13992E9-BF80-454D-888B-A39D6F6D6DDC}"/>
          </ac:spMkLst>
        </pc:spChg>
        <pc:spChg chg="del mod">
          <ac:chgData name="Pajarinen Jaana" userId="8ff66629-20d6-42ca-a2d1-ebd0277595ef" providerId="ADAL" clId="{41E8A477-983F-4377-B493-D37C9F418556}" dt="2021-09-14T17:08:38.966" v="689" actId="478"/>
          <ac:spMkLst>
            <pc:docMk/>
            <pc:sldMk cId="2494771321" sldId="260"/>
            <ac:spMk id="4" creationId="{4410CED7-00D3-4446-816C-C25DDCC16AB8}"/>
          </ac:spMkLst>
        </pc:spChg>
      </pc:sldChg>
      <pc:sldChg chg="modSp mod">
        <pc:chgData name="Pajarinen Jaana" userId="8ff66629-20d6-42ca-a2d1-ebd0277595ef" providerId="ADAL" clId="{41E8A477-983F-4377-B493-D37C9F418556}" dt="2021-09-14T17:16:55.904" v="736" actId="20577"/>
        <pc:sldMkLst>
          <pc:docMk/>
          <pc:sldMk cId="2336093042" sldId="261"/>
        </pc:sldMkLst>
        <pc:spChg chg="mod">
          <ac:chgData name="Pajarinen Jaana" userId="8ff66629-20d6-42ca-a2d1-ebd0277595ef" providerId="ADAL" clId="{41E8A477-983F-4377-B493-D37C9F418556}" dt="2021-09-14T17:12:13.638" v="725" actId="20577"/>
          <ac:spMkLst>
            <pc:docMk/>
            <pc:sldMk cId="2336093042" sldId="261"/>
            <ac:spMk id="2" creationId="{D8F4C94B-90D2-4A53-A1DB-61DD1353B66E}"/>
          </ac:spMkLst>
        </pc:spChg>
        <pc:spChg chg="mod">
          <ac:chgData name="Pajarinen Jaana" userId="8ff66629-20d6-42ca-a2d1-ebd0277595ef" providerId="ADAL" clId="{41E8A477-983F-4377-B493-D37C9F418556}" dt="2021-09-14T17:16:55.904" v="736" actId="20577"/>
          <ac:spMkLst>
            <pc:docMk/>
            <pc:sldMk cId="2336093042" sldId="261"/>
            <ac:spMk id="3" creationId="{A0D2840D-FCEA-4488-927F-FC66ADB5A7A8}"/>
          </ac:spMkLst>
        </pc:spChg>
      </pc:sldChg>
      <pc:sldChg chg="modSp mod ord">
        <pc:chgData name="Pajarinen Jaana" userId="8ff66629-20d6-42ca-a2d1-ebd0277595ef" providerId="ADAL" clId="{41E8A477-983F-4377-B493-D37C9F418556}" dt="2021-09-14T17:03:17.929" v="453" actId="2711"/>
        <pc:sldMkLst>
          <pc:docMk/>
          <pc:sldMk cId="2078887989" sldId="262"/>
        </pc:sldMkLst>
        <pc:spChg chg="mod">
          <ac:chgData name="Pajarinen Jaana" userId="8ff66629-20d6-42ca-a2d1-ebd0277595ef" providerId="ADAL" clId="{41E8A477-983F-4377-B493-D37C9F418556}" dt="2021-09-14T17:03:17.929" v="453" actId="2711"/>
          <ac:spMkLst>
            <pc:docMk/>
            <pc:sldMk cId="2078887989" sldId="262"/>
            <ac:spMk id="2" creationId="{915FA9F0-0239-4E19-97BC-EC8D23424FE9}"/>
          </ac:spMkLst>
        </pc:spChg>
      </pc:sldChg>
      <pc:sldChg chg="modSp mod ord">
        <pc:chgData name="Pajarinen Jaana" userId="8ff66629-20d6-42ca-a2d1-ebd0277595ef" providerId="ADAL" clId="{41E8A477-983F-4377-B493-D37C9F418556}" dt="2021-09-14T16:38:57" v="244" actId="2711"/>
        <pc:sldMkLst>
          <pc:docMk/>
          <pc:sldMk cId="233145312" sldId="263"/>
        </pc:sldMkLst>
        <pc:spChg chg="mod">
          <ac:chgData name="Pajarinen Jaana" userId="8ff66629-20d6-42ca-a2d1-ebd0277595ef" providerId="ADAL" clId="{41E8A477-983F-4377-B493-D37C9F418556}" dt="2021-09-14T16:38:57" v="244" actId="2711"/>
          <ac:spMkLst>
            <pc:docMk/>
            <pc:sldMk cId="233145312" sldId="263"/>
            <ac:spMk id="2" creationId="{E98A187C-276D-4ED8-854F-23532EF3FDA0}"/>
          </ac:spMkLst>
        </pc:spChg>
      </pc:sldChg>
      <pc:sldChg chg="addSp modSp mod ord modAnim">
        <pc:chgData name="Pajarinen Jaana" userId="8ff66629-20d6-42ca-a2d1-ebd0277595ef" providerId="ADAL" clId="{41E8A477-983F-4377-B493-D37C9F418556}" dt="2021-09-14T17:07:12.250" v="560"/>
        <pc:sldMkLst>
          <pc:docMk/>
          <pc:sldMk cId="2720513862" sldId="264"/>
        </pc:sldMkLst>
        <pc:spChg chg="mod">
          <ac:chgData name="Pajarinen Jaana" userId="8ff66629-20d6-42ca-a2d1-ebd0277595ef" providerId="ADAL" clId="{41E8A477-983F-4377-B493-D37C9F418556}" dt="2021-09-14T17:05:24.258" v="521" actId="20577"/>
          <ac:spMkLst>
            <pc:docMk/>
            <pc:sldMk cId="2720513862" sldId="264"/>
            <ac:spMk id="2" creationId="{589277B7-4910-4FEA-92D3-3DA0B4482E21}"/>
          </ac:spMkLst>
        </pc:spChg>
        <pc:spChg chg="add mod">
          <ac:chgData name="Pajarinen Jaana" userId="8ff66629-20d6-42ca-a2d1-ebd0277595ef" providerId="ADAL" clId="{41E8A477-983F-4377-B493-D37C9F418556}" dt="2021-09-14T17:06:40.625" v="555" actId="20577"/>
          <ac:spMkLst>
            <pc:docMk/>
            <pc:sldMk cId="2720513862" sldId="264"/>
            <ac:spMk id="5" creationId="{31610BE3-F957-4376-A7C3-5646B6EF3CF4}"/>
          </ac:spMkLst>
        </pc:spChg>
        <pc:picChg chg="mod">
          <ac:chgData name="Pajarinen Jaana" userId="8ff66629-20d6-42ca-a2d1-ebd0277595ef" providerId="ADAL" clId="{41E8A477-983F-4377-B493-D37C9F418556}" dt="2021-09-14T17:05:39.671" v="522" actId="1076"/>
          <ac:picMkLst>
            <pc:docMk/>
            <pc:sldMk cId="2720513862" sldId="264"/>
            <ac:picMk id="4" creationId="{24268EFA-C899-4A38-9879-01DC41465159}"/>
          </ac:picMkLst>
        </pc:picChg>
      </pc:sldChg>
      <pc:sldChg chg="addSp delSp modSp new mod ord">
        <pc:chgData name="Pajarinen Jaana" userId="8ff66629-20d6-42ca-a2d1-ebd0277595ef" providerId="ADAL" clId="{41E8A477-983F-4377-B493-D37C9F418556}" dt="2021-09-14T16:37:53.946" v="224" actId="2711"/>
        <pc:sldMkLst>
          <pc:docMk/>
          <pc:sldMk cId="1600726776" sldId="265"/>
        </pc:sldMkLst>
        <pc:spChg chg="mod">
          <ac:chgData name="Pajarinen Jaana" userId="8ff66629-20d6-42ca-a2d1-ebd0277595ef" providerId="ADAL" clId="{41E8A477-983F-4377-B493-D37C9F418556}" dt="2021-09-14T16:37:53.946" v="224" actId="2711"/>
          <ac:spMkLst>
            <pc:docMk/>
            <pc:sldMk cId="1600726776" sldId="265"/>
            <ac:spMk id="2" creationId="{C1878992-98C0-47A2-AE72-882942593542}"/>
          </ac:spMkLst>
        </pc:spChg>
        <pc:spChg chg="del">
          <ac:chgData name="Pajarinen Jaana" userId="8ff66629-20d6-42ca-a2d1-ebd0277595ef" providerId="ADAL" clId="{41E8A477-983F-4377-B493-D37C9F418556}" dt="2021-09-14T16:30:05.115" v="28"/>
          <ac:spMkLst>
            <pc:docMk/>
            <pc:sldMk cId="1600726776" sldId="265"/>
            <ac:spMk id="3" creationId="{DBB7C364-CC91-4178-BD2F-2B1FDC9D5ABD}"/>
          </ac:spMkLst>
        </pc:spChg>
        <pc:spChg chg="add mod">
          <ac:chgData name="Pajarinen Jaana" userId="8ff66629-20d6-42ca-a2d1-ebd0277595ef" providerId="ADAL" clId="{41E8A477-983F-4377-B493-D37C9F418556}" dt="2021-09-14T16:34:45.449" v="129" actId="1076"/>
          <ac:spMkLst>
            <pc:docMk/>
            <pc:sldMk cId="1600726776" sldId="265"/>
            <ac:spMk id="5" creationId="{D260133F-CA12-4E9A-B840-9397A8CCC3BB}"/>
          </ac:spMkLst>
        </pc:spChg>
        <pc:spChg chg="add mod">
          <ac:chgData name="Pajarinen Jaana" userId="8ff66629-20d6-42ca-a2d1-ebd0277595ef" providerId="ADAL" clId="{41E8A477-983F-4377-B493-D37C9F418556}" dt="2021-09-14T16:36:55.202" v="222" actId="20577"/>
          <ac:spMkLst>
            <pc:docMk/>
            <pc:sldMk cId="1600726776" sldId="265"/>
            <ac:spMk id="7" creationId="{37CBA6BC-54F5-4175-ABD4-18B93CC370FA}"/>
          </ac:spMkLst>
        </pc:spChg>
        <pc:picChg chg="add mod">
          <ac:chgData name="Pajarinen Jaana" userId="8ff66629-20d6-42ca-a2d1-ebd0277595ef" providerId="ADAL" clId="{41E8A477-983F-4377-B493-D37C9F418556}" dt="2021-09-14T16:34:56.517" v="130" actId="14100"/>
          <ac:picMkLst>
            <pc:docMk/>
            <pc:sldMk cId="1600726776" sldId="265"/>
            <ac:picMk id="4" creationId="{24F76E37-229C-48DD-8CC5-3AB7B352AF0D}"/>
          </ac:picMkLst>
        </pc:picChg>
        <pc:picChg chg="add mod">
          <ac:chgData name="Pajarinen Jaana" userId="8ff66629-20d6-42ca-a2d1-ebd0277595ef" providerId="ADAL" clId="{41E8A477-983F-4377-B493-D37C9F418556}" dt="2021-09-14T16:35:09.723" v="133" actId="14100"/>
          <ac:picMkLst>
            <pc:docMk/>
            <pc:sldMk cId="1600726776" sldId="265"/>
            <ac:picMk id="6" creationId="{109992BA-990E-423E-B72C-C184609CC56A}"/>
          </ac:picMkLst>
        </pc:picChg>
      </pc:sldChg>
      <pc:sldChg chg="addSp delSp modSp new mod modAnim">
        <pc:chgData name="Pajarinen Jaana" userId="8ff66629-20d6-42ca-a2d1-ebd0277595ef" providerId="ADAL" clId="{41E8A477-983F-4377-B493-D37C9F418556}" dt="2021-09-14T17:02:34.279" v="439" actId="20577"/>
        <pc:sldMkLst>
          <pc:docMk/>
          <pc:sldMk cId="3562419485" sldId="266"/>
        </pc:sldMkLst>
        <pc:spChg chg="mod">
          <ac:chgData name="Pajarinen Jaana" userId="8ff66629-20d6-42ca-a2d1-ebd0277595ef" providerId="ADAL" clId="{41E8A477-983F-4377-B493-D37C9F418556}" dt="2021-09-14T16:55:06.901" v="288" actId="20577"/>
          <ac:spMkLst>
            <pc:docMk/>
            <pc:sldMk cId="3562419485" sldId="266"/>
            <ac:spMk id="2" creationId="{367355C5-40C2-4392-8456-3310D1D999A5}"/>
          </ac:spMkLst>
        </pc:spChg>
        <pc:spChg chg="mod">
          <ac:chgData name="Pajarinen Jaana" userId="8ff66629-20d6-42ca-a2d1-ebd0277595ef" providerId="ADAL" clId="{41E8A477-983F-4377-B493-D37C9F418556}" dt="2021-09-14T17:02:34.279" v="439" actId="20577"/>
          <ac:spMkLst>
            <pc:docMk/>
            <pc:sldMk cId="3562419485" sldId="266"/>
            <ac:spMk id="3" creationId="{0023D180-C054-410D-BCF5-84D67D6CDEAF}"/>
          </ac:spMkLst>
        </pc:spChg>
        <pc:spChg chg="add del mod">
          <ac:chgData name="Pajarinen Jaana" userId="8ff66629-20d6-42ca-a2d1-ebd0277595ef" providerId="ADAL" clId="{41E8A477-983F-4377-B493-D37C9F418556}" dt="2021-09-14T17:01:02.689" v="311"/>
          <ac:spMkLst>
            <pc:docMk/>
            <pc:sldMk cId="3562419485" sldId="266"/>
            <ac:spMk id="5" creationId="{139BF3BD-107C-4E2D-BA79-3BFF1A8D5423}"/>
          </ac:spMkLst>
        </pc:spChg>
        <pc:spChg chg="add mod">
          <ac:chgData name="Pajarinen Jaana" userId="8ff66629-20d6-42ca-a2d1-ebd0277595ef" providerId="ADAL" clId="{41E8A477-983F-4377-B493-D37C9F418556}" dt="2021-09-14T17:02:07.756" v="435" actId="1076"/>
          <ac:spMkLst>
            <pc:docMk/>
            <pc:sldMk cId="3562419485" sldId="266"/>
            <ac:spMk id="6" creationId="{7AA8BAE7-C857-41CE-9265-CEB6E2E73A65}"/>
          </ac:spMkLst>
        </pc:spChg>
        <pc:picChg chg="add mod">
          <ac:chgData name="Pajarinen Jaana" userId="8ff66629-20d6-42ca-a2d1-ebd0277595ef" providerId="ADAL" clId="{41E8A477-983F-4377-B493-D37C9F418556}" dt="2021-09-14T16:55:18.748" v="291" actId="14100"/>
          <ac:picMkLst>
            <pc:docMk/>
            <pc:sldMk cId="3562419485" sldId="266"/>
            <ac:picMk id="4" creationId="{FC581F33-BDCE-49D0-91A2-1FAE712B4C97}"/>
          </ac:picMkLst>
        </pc:picChg>
      </pc:sldChg>
      <pc:sldChg chg="delSp modSp new mod">
        <pc:chgData name="Pajarinen Jaana" userId="8ff66629-20d6-42ca-a2d1-ebd0277595ef" providerId="ADAL" clId="{41E8A477-983F-4377-B493-D37C9F418556}" dt="2021-09-14T17:23:19.083" v="860" actId="1076"/>
        <pc:sldMkLst>
          <pc:docMk/>
          <pc:sldMk cId="1717656657" sldId="267"/>
        </pc:sldMkLst>
        <pc:spChg chg="mod">
          <ac:chgData name="Pajarinen Jaana" userId="8ff66629-20d6-42ca-a2d1-ebd0277595ef" providerId="ADAL" clId="{41E8A477-983F-4377-B493-D37C9F418556}" dt="2021-09-14T17:23:19.083" v="860" actId="1076"/>
          <ac:spMkLst>
            <pc:docMk/>
            <pc:sldMk cId="1717656657" sldId="267"/>
            <ac:spMk id="2" creationId="{58688E93-7ABA-43A8-A9B9-477B36B8548F}"/>
          </ac:spMkLst>
        </pc:spChg>
        <pc:spChg chg="del mod">
          <ac:chgData name="Pajarinen Jaana" userId="8ff66629-20d6-42ca-a2d1-ebd0277595ef" providerId="ADAL" clId="{41E8A477-983F-4377-B493-D37C9F418556}" dt="2021-09-14T17:22:32.519" v="826" actId="478"/>
          <ac:spMkLst>
            <pc:docMk/>
            <pc:sldMk cId="1717656657" sldId="267"/>
            <ac:spMk id="3" creationId="{7536D34D-5C2A-4D5E-8BD2-5A0D6EDFB2D9}"/>
          </ac:spMkLst>
        </pc:spChg>
      </pc:sldChg>
      <pc:sldChg chg="modSp new mod">
        <pc:chgData name="Pajarinen Jaana" userId="8ff66629-20d6-42ca-a2d1-ebd0277595ef" providerId="ADAL" clId="{41E8A477-983F-4377-B493-D37C9F418556}" dt="2021-09-14T18:55:00.522" v="997" actId="20577"/>
        <pc:sldMkLst>
          <pc:docMk/>
          <pc:sldMk cId="2100712033" sldId="268"/>
        </pc:sldMkLst>
        <pc:spChg chg="mod">
          <ac:chgData name="Pajarinen Jaana" userId="8ff66629-20d6-42ca-a2d1-ebd0277595ef" providerId="ADAL" clId="{41E8A477-983F-4377-B493-D37C9F418556}" dt="2021-09-14T18:55:00.522" v="997" actId="20577"/>
          <ac:spMkLst>
            <pc:docMk/>
            <pc:sldMk cId="2100712033" sldId="268"/>
            <ac:spMk id="2" creationId="{5F2D1301-8868-4F5A-AF20-2B01E9BC67B0}"/>
          </ac:spMkLst>
        </pc:spChg>
        <pc:spChg chg="mod">
          <ac:chgData name="Pajarinen Jaana" userId="8ff66629-20d6-42ca-a2d1-ebd0277595ef" providerId="ADAL" clId="{41E8A477-983F-4377-B493-D37C9F418556}" dt="2021-09-14T18:54:47.935" v="985" actId="20577"/>
          <ac:spMkLst>
            <pc:docMk/>
            <pc:sldMk cId="2100712033" sldId="268"/>
            <ac:spMk id="3" creationId="{9944A7F5-B427-488F-81A9-9F6636487632}"/>
          </ac:spMkLst>
        </pc:spChg>
      </pc:sldChg>
      <pc:sldChg chg="add del">
        <pc:chgData name="Pajarinen Jaana" userId="8ff66629-20d6-42ca-a2d1-ebd0277595ef" providerId="ADAL" clId="{41E8A477-983F-4377-B493-D37C9F418556}" dt="2021-09-14T17:22:50.508" v="855" actId="47"/>
        <pc:sldMkLst>
          <pc:docMk/>
          <pc:sldMk cId="2175657664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1E7497E-8564-4C1A-BA53-0CCC13B12BD3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FA2B1653-8092-4526-A70A-1B35881140D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6935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7497E-8564-4C1A-BA53-0CCC13B12BD3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B1653-8092-4526-A70A-1B35881140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491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7497E-8564-4C1A-BA53-0CCC13B12BD3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B1653-8092-4526-A70A-1B35881140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480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7497E-8564-4C1A-BA53-0CCC13B12BD3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B1653-8092-4526-A70A-1B35881140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286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7497E-8564-4C1A-BA53-0CCC13B12BD3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B1653-8092-4526-A70A-1B35881140D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776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7497E-8564-4C1A-BA53-0CCC13B12BD3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B1653-8092-4526-A70A-1B35881140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465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7497E-8564-4C1A-BA53-0CCC13B12BD3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B1653-8092-4526-A70A-1B35881140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607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7497E-8564-4C1A-BA53-0CCC13B12BD3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B1653-8092-4526-A70A-1B35881140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559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7497E-8564-4C1A-BA53-0CCC13B12BD3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B1653-8092-4526-A70A-1B35881140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948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7497E-8564-4C1A-BA53-0CCC13B12BD3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B1653-8092-4526-A70A-1B35881140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259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7497E-8564-4C1A-BA53-0CCC13B12BD3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B1653-8092-4526-A70A-1B35881140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312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1E7497E-8564-4C1A-BA53-0CCC13B12BD3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A2B1653-8092-4526-A70A-1B35881140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372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helsinki.fi/fi/unitube/video/83c3f4b1-f87e-4f4e-8cfa-11e9dda1178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xEzvr0Sk0Y" TargetMode="External"/><Relationship Id="rId2" Type="http://schemas.openxmlformats.org/officeDocument/2006/relationships/hyperlink" Target="https://www.youtube.com/watch?v=Ybvueqt02F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2.helsinki.fi/fi/unitube/video/a5fe0324-2ae7-4a20-935e-1230e69dc90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C7F967-DC91-48BA-81C9-5F8B4C820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latin typeface="Bahnschrift SemiBold" panose="020B0502040204020203" pitchFamily="34" charset="0"/>
              </a:rPr>
              <a:t>Suomen kieli ja kirjallisuus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9AC2F59-BDF5-4F5F-AC7A-44FB28E14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3685" y="4943475"/>
            <a:ext cx="9418320" cy="1691640"/>
          </a:xfrm>
        </p:spPr>
        <p:txBody>
          <a:bodyPr>
            <a:normAutofit/>
          </a:bodyPr>
          <a:lstStyle/>
          <a:p>
            <a:r>
              <a:rPr lang="fi-FI" sz="3600" dirty="0">
                <a:solidFill>
                  <a:schemeClr val="bg1"/>
                </a:solidFill>
              </a:rPr>
              <a:t>tieteen maailmassa</a:t>
            </a:r>
          </a:p>
        </p:txBody>
      </p:sp>
    </p:spTree>
    <p:extLst>
      <p:ext uri="{BB962C8B-B14F-4D97-AF65-F5344CB8AC3E}">
        <p14:creationId xmlns:p14="http://schemas.microsoft.com/office/powerpoint/2010/main" val="691152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F4C94B-90D2-4A53-A1DB-61DD1353B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Bahnschrift SemiBold" panose="020B0502040204020203" pitchFamily="34" charset="0"/>
              </a:rPr>
              <a:t>Fonetiikka ja fonologia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D2840D-FCEA-4488-927F-FC66ADB5A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506663"/>
            <a:ext cx="8595360" cy="4351337"/>
          </a:xfrm>
        </p:spPr>
        <p:txBody>
          <a:bodyPr/>
          <a:lstStyle/>
          <a:p>
            <a:r>
              <a:rPr lang="fi-FI" dirty="0"/>
              <a:t>Kun </a:t>
            </a:r>
            <a:r>
              <a:rPr lang="fi-FI" b="1" dirty="0"/>
              <a:t>fonetiikassa</a:t>
            </a:r>
            <a:r>
              <a:rPr lang="fi-FI" dirty="0"/>
              <a:t> tutkitaan ihmisen kykyä tuottaa kaikenlaisia äänteitä puhe-elimillään ja puhetta konkreettisella tasolla, </a:t>
            </a:r>
            <a:r>
              <a:rPr lang="fi-FI" b="1" dirty="0"/>
              <a:t>fonologia</a:t>
            </a:r>
            <a:r>
              <a:rPr lang="fi-FI" dirty="0"/>
              <a:t> käsittelee sitä, miten äänne-eroja hyödynnetään eri kielijärjestelmissä merkitysten erottamiseen.</a:t>
            </a:r>
          </a:p>
          <a:p>
            <a:r>
              <a:rPr lang="fi-FI" b="1" dirty="0"/>
              <a:t>Fonologia</a:t>
            </a:r>
            <a:r>
              <a:rPr lang="fi-FI" dirty="0"/>
              <a:t> on psykologiaa, kun </a:t>
            </a:r>
            <a:r>
              <a:rPr lang="fi-FI" b="1" dirty="0"/>
              <a:t>fonetiikka</a:t>
            </a:r>
            <a:r>
              <a:rPr lang="fi-FI" dirty="0"/>
              <a:t> on fysiikkaa. 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Fonetiikkaa ja fonologiaa I OSA1 | Helsingin yliopisto (helsinki.fi)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6093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688E93-7ABA-43A8-A9B9-477B36B85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69" y="3547110"/>
            <a:ext cx="10611612" cy="1325562"/>
          </a:xfrm>
        </p:spPr>
        <p:txBody>
          <a:bodyPr>
            <a:noAutofit/>
          </a:bodyPr>
          <a:lstStyle/>
          <a:p>
            <a:pPr algn="ctr"/>
            <a:r>
              <a:rPr lang="fi-FI" sz="8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Kielentutkimus</a:t>
            </a:r>
            <a:br>
              <a:rPr lang="fi-FI" sz="8000" dirty="0">
                <a:solidFill>
                  <a:schemeClr val="bg1"/>
                </a:solidFill>
                <a:latin typeface="Bahnschrift SemiBold" panose="020B0502040204020203" pitchFamily="34" charset="0"/>
              </a:rPr>
            </a:br>
            <a:r>
              <a:rPr lang="fi-FI" sz="8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ja</a:t>
            </a:r>
            <a:br>
              <a:rPr lang="fi-FI" sz="8000" dirty="0">
                <a:solidFill>
                  <a:schemeClr val="bg1"/>
                </a:solidFill>
                <a:latin typeface="Bahnschrift SemiBold" panose="020B0502040204020203" pitchFamily="34" charset="0"/>
              </a:rPr>
            </a:br>
            <a:r>
              <a:rPr lang="fi-FI" sz="8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kirjallisuudentutkimus</a:t>
            </a:r>
          </a:p>
        </p:txBody>
      </p:sp>
    </p:spTree>
    <p:extLst>
      <p:ext uri="{BB962C8B-B14F-4D97-AF65-F5344CB8AC3E}">
        <p14:creationId xmlns:p14="http://schemas.microsoft.com/office/powerpoint/2010/main" val="1717656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2D1301-8868-4F5A-AF20-2B01E9BC6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Suomen kielen opiskelu yliopistossa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44A7F5-B427-488F-81A9-9F6636487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i-FI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MILLAISTA ON OPISKELLA YLIOPISTOSSA? - YouTube</a:t>
            </a:r>
            <a:endParaRPr lang="fi-FI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fi-FI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fi-FI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i-FI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i-FI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 erikoista faktaa, joita et tiennyt suomen kielestä - YouTube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071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2AE24F-E577-4AEC-87AE-0269B4328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3007360"/>
            <a:ext cx="9692640" cy="2814320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Ihmistä tutkivat tieteet</a:t>
            </a:r>
            <a:br>
              <a:rPr lang="fi-FI" dirty="0"/>
            </a:br>
            <a:r>
              <a:rPr lang="fi-FI" dirty="0"/>
              <a:t>eli</a:t>
            </a:r>
            <a:br>
              <a:rPr lang="fi-FI" dirty="0"/>
            </a:br>
            <a:r>
              <a:rPr lang="fi-FI" sz="8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Humanistiset tieteet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&gt;&lt;</a:t>
            </a:r>
            <a:br>
              <a:rPr lang="fi-FI" dirty="0"/>
            </a:br>
            <a:br>
              <a:rPr lang="fi-FI" dirty="0"/>
            </a:br>
            <a:r>
              <a:rPr lang="fi-FI" dirty="0"/>
              <a:t>Luonnontieteet, tekniikka ym.</a:t>
            </a:r>
          </a:p>
        </p:txBody>
      </p:sp>
    </p:spTree>
    <p:extLst>
      <p:ext uri="{BB962C8B-B14F-4D97-AF65-F5344CB8AC3E}">
        <p14:creationId xmlns:p14="http://schemas.microsoft.com/office/powerpoint/2010/main" val="3708033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D82374-19C1-4913-9829-80AA8B726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Bahnschrift SemiBold" panose="020B0502040204020203" pitchFamily="34" charset="0"/>
              </a:rPr>
              <a:t>Filologia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208A9B-94C6-4D58-9412-5EF7D0365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747" y="2016351"/>
            <a:ext cx="8595360" cy="43513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2600" b="1" dirty="0">
                <a:latin typeface="Bahnschrift Condensed" panose="020B0502040204020203" pitchFamily="34" charset="0"/>
              </a:rPr>
              <a:t>Logos </a:t>
            </a:r>
            <a:r>
              <a:rPr lang="fi-FI" sz="2600" dirty="0"/>
              <a:t>lat. ´sana´</a:t>
            </a:r>
          </a:p>
          <a:p>
            <a:pPr marL="0" indent="0">
              <a:buNone/>
            </a:pPr>
            <a:endParaRPr lang="fi-FI" sz="2600" b="1" dirty="0"/>
          </a:p>
          <a:p>
            <a:pPr marL="0" indent="0">
              <a:buNone/>
            </a:pPr>
            <a:r>
              <a:rPr lang="fi-FI" sz="2600" b="1" dirty="0"/>
              <a:t>Filologia</a:t>
            </a:r>
            <a:r>
              <a:rPr lang="fi-FI" sz="2600" dirty="0"/>
              <a:t> on oppiaine, joka tutkii </a:t>
            </a:r>
          </a:p>
          <a:p>
            <a:pPr marL="0" indent="0">
              <a:buNone/>
            </a:pPr>
            <a:r>
              <a:rPr lang="fi-FI" sz="2600" dirty="0"/>
              <a:t>kielen, tekstien ja kulttuurien </a:t>
            </a:r>
          </a:p>
          <a:p>
            <a:pPr marL="0" indent="0">
              <a:buNone/>
            </a:pPr>
            <a:r>
              <a:rPr lang="fi-FI" sz="2600" dirty="0"/>
              <a:t>välistä yhteyttä.</a:t>
            </a:r>
            <a:r>
              <a:rPr lang="fi-FI" sz="2600" baseline="30000" dirty="0"/>
              <a:t> </a:t>
            </a:r>
          </a:p>
          <a:p>
            <a:pPr marL="0" indent="0">
              <a:buNone/>
            </a:pPr>
            <a:endParaRPr lang="fi-FI" baseline="30000" dirty="0"/>
          </a:p>
          <a:p>
            <a:pPr marL="0" indent="0">
              <a:buNone/>
            </a:pPr>
            <a:endParaRPr lang="fi-FI" baseline="30000" dirty="0"/>
          </a:p>
          <a:p>
            <a:pPr marL="0" indent="0">
              <a:buNone/>
            </a:pPr>
            <a:endParaRPr lang="fi-FI" baseline="30000" dirty="0"/>
          </a:p>
          <a:p>
            <a:pPr marL="0" indent="0">
              <a:buNone/>
            </a:pPr>
            <a:endParaRPr lang="fi-FI" baseline="30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baseline="30000" dirty="0"/>
              <a:t>Perinteisesti filologialla käsitetään lähinnä vanhojen tekstien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baseline="30000" dirty="0"/>
              <a:t>(esimerkiksi keskiaikaiset saagat) tutkimusta, mutta useimmat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baseline="30000" dirty="0"/>
              <a:t>nykyfilologit tutkivat myös moderneja tekstejä liikkuen näin samoilla alueilla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baseline="30000" dirty="0"/>
              <a:t>kirjallisuustieteen ja kielitieteen kanssa. (Kuvassa Edda-runoelmaa)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7FC10B3-B072-440B-A1B0-0591277EC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734" y="490312"/>
            <a:ext cx="4762665" cy="684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2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0F014B-3C8B-4452-95CF-EB836D1FE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Bahnschrift SemiBold" panose="020B0502040204020203" pitchFamily="34" charset="0"/>
              </a:rPr>
              <a:t>Kielitiede eli lingvistiikka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E6175A-0FF8-4C9D-9CA1-C2E302935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on kieltä tutkiva tiede.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 dirty="0"/>
              <a:t>Kielitieteen suuntauksia</a:t>
            </a:r>
          </a:p>
          <a:p>
            <a:pPr marL="548640" lvl="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/>
              <a:t>Kielifilosofia</a:t>
            </a:r>
          </a:p>
          <a:p>
            <a:pPr marL="548640" lvl="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/>
              <a:t>Kielihistoria</a:t>
            </a:r>
          </a:p>
          <a:p>
            <a:pPr marL="548640" lvl="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/>
              <a:t>Neurolingvistiikka</a:t>
            </a:r>
          </a:p>
          <a:p>
            <a:pPr marL="548640" lvl="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/>
              <a:t>Psykolingvistiikka</a:t>
            </a:r>
          </a:p>
          <a:p>
            <a:pPr marL="548640" lvl="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/>
              <a:t>Sosiolingvistiikka</a:t>
            </a:r>
          </a:p>
          <a:p>
            <a:pPr marL="548640" lvl="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/>
              <a:t>Kieliteknologia</a:t>
            </a:r>
          </a:p>
          <a:p>
            <a:pPr marL="548640" lvl="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/>
              <a:t>Käännöstiede</a:t>
            </a:r>
          </a:p>
          <a:p>
            <a:pPr marL="548640" lvl="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/>
              <a:t>Diskurssianalyysi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9E904EF-4302-4819-A525-6081705D96C9}"/>
              </a:ext>
            </a:extLst>
          </p:cNvPr>
          <p:cNvSpPr txBox="1"/>
          <p:nvPr/>
        </p:nvSpPr>
        <p:spPr>
          <a:xfrm>
            <a:off x="6959600" y="2921000"/>
            <a:ext cx="23368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>
                <a:latin typeface="Bahnschrift Condensed" panose="020B0502040204020203" pitchFamily="34" charset="0"/>
              </a:rPr>
              <a:t>LINGUA</a:t>
            </a:r>
            <a:r>
              <a:rPr lang="fi-FI" dirty="0"/>
              <a:t>    lat. ´kieli´</a:t>
            </a:r>
          </a:p>
          <a:p>
            <a:endParaRPr lang="fi-FI" dirty="0"/>
          </a:p>
          <a:p>
            <a:r>
              <a:rPr lang="fi-FI" dirty="0">
                <a:latin typeface="Bahnschrift Condensed" panose="020B0502040204020203" pitchFamily="34" charset="0"/>
              </a:rPr>
              <a:t>LINGUA FRANCA</a:t>
            </a:r>
          </a:p>
        </p:txBody>
      </p:sp>
    </p:spTree>
    <p:extLst>
      <p:ext uri="{BB962C8B-B14F-4D97-AF65-F5344CB8AC3E}">
        <p14:creationId xmlns:p14="http://schemas.microsoft.com/office/powerpoint/2010/main" val="19494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878992-98C0-47A2-AE72-88294259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Paleolingvistiikka</a:t>
            </a:r>
            <a:r>
              <a:rPr lang="fi-FI" dirty="0"/>
              <a:t> (~ Arkeologia)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24F76E37-229C-48DD-8CC5-3AB7B352A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8527" y="2030571"/>
            <a:ext cx="3321632" cy="4351338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D260133F-CA12-4E9A-B840-9397A8CCC3BB}"/>
              </a:ext>
            </a:extLst>
          </p:cNvPr>
          <p:cNvSpPr txBox="1"/>
          <p:nvPr/>
        </p:nvSpPr>
        <p:spPr>
          <a:xfrm>
            <a:off x="5428272" y="5581690"/>
            <a:ext cx="22453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Maya-kirjoitusta (Meksikon kansallismuseossa</a:t>
            </a:r>
            <a:r>
              <a:rPr lang="fi-FI" dirty="0"/>
              <a:t>)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09992BA-990E-423E-B72C-C184609CC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6" y="2030571"/>
            <a:ext cx="3321632" cy="4356238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7CBA6BC-54F5-4175-ABD4-18B93CC370FA}"/>
              </a:ext>
            </a:extLst>
          </p:cNvPr>
          <p:cNvSpPr txBox="1"/>
          <p:nvPr/>
        </p:nvSpPr>
        <p:spPr>
          <a:xfrm>
            <a:off x="4741150" y="2030571"/>
            <a:ext cx="224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/>
              <a:t>Rosettan</a:t>
            </a:r>
            <a:r>
              <a:rPr lang="fi-FI" sz="1400" dirty="0"/>
              <a:t> kivi</a:t>
            </a:r>
          </a:p>
          <a:p>
            <a:r>
              <a:rPr lang="fi-FI" sz="1400" dirty="0"/>
              <a:t>(British </a:t>
            </a:r>
            <a:r>
              <a:rPr lang="fi-FI" sz="1400" dirty="0" err="1"/>
              <a:t>Museum</a:t>
            </a:r>
            <a:r>
              <a:rPr lang="fi-F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072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8A187C-276D-4ED8-854F-23532EF3F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Bahnschrift SemiBold" panose="020B0502040204020203" pitchFamily="34" charset="0"/>
              </a:rPr>
              <a:t>Nimistöntutkimus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1E80AE9F-8C64-49FD-B74E-1F2E4E01A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063" y="1882624"/>
            <a:ext cx="8594725" cy="42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7355C5-40C2-4392-8456-3310D1D99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Bahnschrift SemiBold" panose="020B0502040204020203" pitchFamily="34" charset="0"/>
              </a:rPr>
              <a:t>Vanhan kirjasuomen </a:t>
            </a:r>
            <a:br>
              <a:rPr lang="fi-FI" dirty="0">
                <a:solidFill>
                  <a:schemeClr val="bg1"/>
                </a:solidFill>
                <a:latin typeface="Bahnschrift SemiBold" panose="020B0502040204020203" pitchFamily="34" charset="0"/>
              </a:rPr>
            </a:br>
            <a:r>
              <a:rPr lang="fi-FI" dirty="0">
                <a:solidFill>
                  <a:schemeClr val="bg1"/>
                </a:solidFill>
                <a:latin typeface="Bahnschrift SemiBold" panose="020B0502040204020203" pitchFamily="34" charset="0"/>
              </a:rPr>
              <a:t>tutkimus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23D180-C054-410D-BCF5-84D67D6CD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kirjakammio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= kirjasto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/>
              <a:t>lustitarha</a:t>
            </a:r>
            <a:r>
              <a:rPr lang="fi-FI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= paratiisi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mielitaito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= omatunto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näkypaikka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= teatteri</a:t>
            </a:r>
            <a:endParaRPr lang="fi-FI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fi-FI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fi-FI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Mikael Agricola ja suomen sananjohto | Helsingin yliopisto (helsinki.fi)</a:t>
            </a:r>
            <a:endParaRPr lang="fi-FI" sz="12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C581F33-BDCE-49D0-91A2-1FAE712B4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813" y="1"/>
            <a:ext cx="4210830" cy="6889238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7AA8BAE7-C857-41CE-9265-CEB6E2E73A65}"/>
              </a:ext>
            </a:extLst>
          </p:cNvPr>
          <p:cNvSpPr/>
          <p:nvPr/>
        </p:nvSpPr>
        <p:spPr>
          <a:xfrm>
            <a:off x="4324350" y="6317615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400" dirty="0"/>
              <a:t>Mikael Agricola: </a:t>
            </a:r>
            <a:r>
              <a:rPr lang="fi-FI" sz="1400" dirty="0" err="1"/>
              <a:t>Abckiria</a:t>
            </a:r>
            <a:r>
              <a:rPr lang="fi-FI" sz="1400" dirty="0"/>
              <a:t> (1543)</a:t>
            </a:r>
          </a:p>
        </p:txBody>
      </p:sp>
    </p:spTree>
    <p:extLst>
      <p:ext uri="{BB962C8B-B14F-4D97-AF65-F5344CB8AC3E}">
        <p14:creationId xmlns:p14="http://schemas.microsoft.com/office/powerpoint/2010/main" val="356241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5FA9F0-0239-4E19-97BC-EC8D2342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Bahnschrift SemiBold" panose="020B0502040204020203" pitchFamily="34" charset="0"/>
              </a:rPr>
              <a:t>Sanakirjatyö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4AD8376-F34C-47BE-BFE2-36B9ED87E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1537" y="3134992"/>
            <a:ext cx="2412081" cy="388747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60DC6EE-3DF3-4E70-913E-C6C41641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019" y="1993263"/>
            <a:ext cx="3523493" cy="49863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4B6EB44-2FC8-4D0F-9587-F965E4E11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837" y="2202334"/>
            <a:ext cx="29337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87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9277B7-4910-4FEA-92D3-3DA0B4482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Bahnschrift SemiBold" panose="020B0502040204020203" pitchFamily="34" charset="0"/>
              </a:rPr>
              <a:t>Etymologia </a:t>
            </a:r>
            <a:br>
              <a:rPr lang="fi-FI" dirty="0">
                <a:solidFill>
                  <a:schemeClr val="bg1"/>
                </a:solidFill>
                <a:latin typeface="Bahnschrift SemiBold" panose="020B0502040204020203" pitchFamily="34" charset="0"/>
              </a:rPr>
            </a:br>
            <a:r>
              <a:rPr lang="fi-FI" dirty="0">
                <a:solidFill>
                  <a:schemeClr val="bg1"/>
                </a:solidFill>
                <a:latin typeface="Bahnschrift SemiBold" panose="020B0502040204020203" pitchFamily="34" charset="0"/>
              </a:rPr>
              <a:t>eli sanojen alkuperä(n tutkimus)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24268EFA-C899-4A38-9879-01DC41465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9863" y="2139799"/>
            <a:ext cx="8594725" cy="424369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31610BE3-F957-4376-A7C3-5646B6EF3CF4}"/>
              </a:ext>
            </a:extLst>
          </p:cNvPr>
          <p:cNvSpPr txBox="1"/>
          <p:nvPr/>
        </p:nvSpPr>
        <p:spPr>
          <a:xfrm>
            <a:off x="1190625" y="2139799"/>
            <a:ext cx="1247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</a:t>
            </a:r>
            <a:r>
              <a:rPr lang="fi-FI" dirty="0" err="1"/>
              <a:t>petro</a:t>
            </a:r>
            <a:endParaRPr lang="fi-FI" dirty="0"/>
          </a:p>
          <a:p>
            <a:endParaRPr lang="fi-FI" dirty="0"/>
          </a:p>
          <a:p>
            <a:r>
              <a:rPr lang="fi-FI" dirty="0"/>
              <a:t>&lt; </a:t>
            </a:r>
            <a:r>
              <a:rPr lang="fi-FI" dirty="0" err="1"/>
              <a:t>petra</a:t>
            </a:r>
            <a:endParaRPr lang="fi-FI" dirty="0"/>
          </a:p>
          <a:p>
            <a:endParaRPr lang="fi-FI" dirty="0"/>
          </a:p>
          <a:p>
            <a:r>
              <a:rPr lang="fi-FI" dirty="0"/>
              <a:t>&lt; peura</a:t>
            </a:r>
          </a:p>
        </p:txBody>
      </p:sp>
    </p:spTree>
    <p:extLst>
      <p:ext uri="{BB962C8B-B14F-4D97-AF65-F5344CB8AC3E}">
        <p14:creationId xmlns:p14="http://schemas.microsoft.com/office/powerpoint/2010/main" val="272051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Näkymä">
  <a:themeElements>
    <a:clrScheme name="Näkymä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Näkymä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äkymä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TM03457515[[fn=Näkymä]]</Template>
  <TotalTime>319</TotalTime>
  <Words>250</Words>
  <Application>Microsoft Office PowerPoint</Application>
  <PresentationFormat>Laajakuva</PresentationFormat>
  <Paragraphs>76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Bahnschrift Condensed</vt:lpstr>
      <vt:lpstr>Bahnschrift SemiBold</vt:lpstr>
      <vt:lpstr>Century Schoolbook</vt:lpstr>
      <vt:lpstr>Wingdings 2</vt:lpstr>
      <vt:lpstr>Näkymä</vt:lpstr>
      <vt:lpstr>Suomen kieli ja kirjallisuus </vt:lpstr>
      <vt:lpstr>Ihmistä tutkivat tieteet eli Humanistiset tieteet   &gt;&lt;  Luonnontieteet, tekniikka ym.</vt:lpstr>
      <vt:lpstr>Filologia</vt:lpstr>
      <vt:lpstr>Kielitiede eli lingvistiikka</vt:lpstr>
      <vt:lpstr>Paleolingvistiikka (~ Arkeologia)</vt:lpstr>
      <vt:lpstr>Nimistöntutkimus</vt:lpstr>
      <vt:lpstr>Vanhan kirjasuomen  tutkimus</vt:lpstr>
      <vt:lpstr>Sanakirjatyö</vt:lpstr>
      <vt:lpstr>Etymologia  eli sanojen alkuperä(n tutkimus)</vt:lpstr>
      <vt:lpstr>Fonetiikka ja fonologia</vt:lpstr>
      <vt:lpstr>Kielentutkimus ja kirjallisuudentutkimus</vt:lpstr>
      <vt:lpstr>Suomen kielen opiskelu yliopistossa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kieli ja kirjallisuus </dc:title>
  <dc:creator>Pajarinen Jaana</dc:creator>
  <cp:lastModifiedBy>Pajarinen Jaana</cp:lastModifiedBy>
  <cp:revision>6</cp:revision>
  <dcterms:created xsi:type="dcterms:W3CDTF">2021-09-14T13:23:04Z</dcterms:created>
  <dcterms:modified xsi:type="dcterms:W3CDTF">2021-09-14T18:55:04Z</dcterms:modified>
</cp:coreProperties>
</file>