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300" r:id="rId6"/>
    <p:sldId id="293" r:id="rId7"/>
    <p:sldId id="308" r:id="rId8"/>
    <p:sldId id="309" r:id="rId9"/>
    <p:sldId id="310" r:id="rId10"/>
    <p:sldId id="305" r:id="rId11"/>
    <p:sldId id="307" r:id="rId12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Tekijä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8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jarinen Jaana" userId="8ff66629-20d6-42ca-a2d1-ebd0277595ef" providerId="ADAL" clId="{0D143258-0800-458C-86C7-4C3E4E16BDAD}"/>
    <pc:docChg chg="delSld modSld">
      <pc:chgData name="Pajarinen Jaana" userId="8ff66629-20d6-42ca-a2d1-ebd0277595ef" providerId="ADAL" clId="{0D143258-0800-458C-86C7-4C3E4E16BDAD}" dt="2023-08-09T15:07:00.289" v="39" actId="47"/>
      <pc:docMkLst>
        <pc:docMk/>
      </pc:docMkLst>
      <pc:sldChg chg="del">
        <pc:chgData name="Pajarinen Jaana" userId="8ff66629-20d6-42ca-a2d1-ebd0277595ef" providerId="ADAL" clId="{0D143258-0800-458C-86C7-4C3E4E16BDAD}" dt="2023-08-09T15:06:54.972" v="32" actId="47"/>
        <pc:sldMkLst>
          <pc:docMk/>
          <pc:sldMk cId="566997565" sldId="260"/>
        </pc:sldMkLst>
      </pc:sldChg>
      <pc:sldChg chg="del">
        <pc:chgData name="Pajarinen Jaana" userId="8ff66629-20d6-42ca-a2d1-ebd0277595ef" providerId="ADAL" clId="{0D143258-0800-458C-86C7-4C3E4E16BDAD}" dt="2023-08-09T15:06:58.505" v="37" actId="47"/>
        <pc:sldMkLst>
          <pc:docMk/>
          <pc:sldMk cId="4151694508" sldId="268"/>
        </pc:sldMkLst>
      </pc:sldChg>
      <pc:sldChg chg="del">
        <pc:chgData name="Pajarinen Jaana" userId="8ff66629-20d6-42ca-a2d1-ebd0277595ef" providerId="ADAL" clId="{0D143258-0800-458C-86C7-4C3E4E16BDAD}" dt="2023-08-09T15:06:56.306" v="34" actId="47"/>
        <pc:sldMkLst>
          <pc:docMk/>
          <pc:sldMk cId="460935096" sldId="271"/>
        </pc:sldMkLst>
      </pc:sldChg>
      <pc:sldChg chg="del">
        <pc:chgData name="Pajarinen Jaana" userId="8ff66629-20d6-42ca-a2d1-ebd0277595ef" providerId="ADAL" clId="{0D143258-0800-458C-86C7-4C3E4E16BDAD}" dt="2023-08-09T15:06:51.474" v="28" actId="47"/>
        <pc:sldMkLst>
          <pc:docMk/>
          <pc:sldMk cId="920173932" sldId="275"/>
        </pc:sldMkLst>
      </pc:sldChg>
      <pc:sldChg chg="del">
        <pc:chgData name="Pajarinen Jaana" userId="8ff66629-20d6-42ca-a2d1-ebd0277595ef" providerId="ADAL" clId="{0D143258-0800-458C-86C7-4C3E4E16BDAD}" dt="2023-08-09T15:06:48.843" v="27" actId="47"/>
        <pc:sldMkLst>
          <pc:docMk/>
          <pc:sldMk cId="2436493926" sldId="276"/>
        </pc:sldMkLst>
      </pc:sldChg>
      <pc:sldChg chg="del">
        <pc:chgData name="Pajarinen Jaana" userId="8ff66629-20d6-42ca-a2d1-ebd0277595ef" providerId="ADAL" clId="{0D143258-0800-458C-86C7-4C3E4E16BDAD}" dt="2023-08-09T15:06:54.230" v="31" actId="47"/>
        <pc:sldMkLst>
          <pc:docMk/>
          <pc:sldMk cId="3477453048" sldId="282"/>
        </pc:sldMkLst>
      </pc:sldChg>
      <pc:sldChg chg="del">
        <pc:chgData name="Pajarinen Jaana" userId="8ff66629-20d6-42ca-a2d1-ebd0277595ef" providerId="ADAL" clId="{0D143258-0800-458C-86C7-4C3E4E16BDAD}" dt="2023-08-09T15:07:00.289" v="39" actId="47"/>
        <pc:sldMkLst>
          <pc:docMk/>
          <pc:sldMk cId="2216454182" sldId="285"/>
        </pc:sldMkLst>
      </pc:sldChg>
      <pc:sldChg chg="del">
        <pc:chgData name="Pajarinen Jaana" userId="8ff66629-20d6-42ca-a2d1-ebd0277595ef" providerId="ADAL" clId="{0D143258-0800-458C-86C7-4C3E4E16BDAD}" dt="2023-08-09T15:06:55.672" v="33" actId="47"/>
        <pc:sldMkLst>
          <pc:docMk/>
          <pc:sldMk cId="2952220199" sldId="288"/>
        </pc:sldMkLst>
      </pc:sldChg>
      <pc:sldChg chg="del">
        <pc:chgData name="Pajarinen Jaana" userId="8ff66629-20d6-42ca-a2d1-ebd0277595ef" providerId="ADAL" clId="{0D143258-0800-458C-86C7-4C3E4E16BDAD}" dt="2023-08-09T15:06:53.347" v="30" actId="47"/>
        <pc:sldMkLst>
          <pc:docMk/>
          <pc:sldMk cId="1642670190" sldId="290"/>
        </pc:sldMkLst>
      </pc:sldChg>
      <pc:sldChg chg="del">
        <pc:chgData name="Pajarinen Jaana" userId="8ff66629-20d6-42ca-a2d1-ebd0277595ef" providerId="ADAL" clId="{0D143258-0800-458C-86C7-4C3E4E16BDAD}" dt="2023-08-09T15:06:52.483" v="29" actId="47"/>
        <pc:sldMkLst>
          <pc:docMk/>
          <pc:sldMk cId="2563693612" sldId="299"/>
        </pc:sldMkLst>
      </pc:sldChg>
      <pc:sldChg chg="modSp mod">
        <pc:chgData name="Pajarinen Jaana" userId="8ff66629-20d6-42ca-a2d1-ebd0277595ef" providerId="ADAL" clId="{0D143258-0800-458C-86C7-4C3E4E16BDAD}" dt="2023-08-03T21:29:48.757" v="26" actId="20577"/>
        <pc:sldMkLst>
          <pc:docMk/>
          <pc:sldMk cId="2104782919" sldId="308"/>
        </pc:sldMkLst>
        <pc:spChg chg="mod">
          <ac:chgData name="Pajarinen Jaana" userId="8ff66629-20d6-42ca-a2d1-ebd0277595ef" providerId="ADAL" clId="{0D143258-0800-458C-86C7-4C3E4E16BDAD}" dt="2023-08-03T21:27:22.705" v="3" actId="1076"/>
          <ac:spMkLst>
            <pc:docMk/>
            <pc:sldMk cId="2104782919" sldId="308"/>
            <ac:spMk id="2" creationId="{75031FE9-9059-4FE8-B4AC-9771F23A1B89}"/>
          </ac:spMkLst>
        </pc:spChg>
        <pc:spChg chg="mod">
          <ac:chgData name="Pajarinen Jaana" userId="8ff66629-20d6-42ca-a2d1-ebd0277595ef" providerId="ADAL" clId="{0D143258-0800-458C-86C7-4C3E4E16BDAD}" dt="2023-08-03T21:27:29.858" v="4" actId="1076"/>
          <ac:spMkLst>
            <pc:docMk/>
            <pc:sldMk cId="2104782919" sldId="308"/>
            <ac:spMk id="3" creationId="{D4A2EB3F-4D60-451F-8F45-7D6654D2FCD9}"/>
          </ac:spMkLst>
        </pc:spChg>
        <pc:spChg chg="mod">
          <ac:chgData name="Pajarinen Jaana" userId="8ff66629-20d6-42ca-a2d1-ebd0277595ef" providerId="ADAL" clId="{0D143258-0800-458C-86C7-4C3E4E16BDAD}" dt="2023-08-03T21:28:48.672" v="13" actId="1076"/>
          <ac:spMkLst>
            <pc:docMk/>
            <pc:sldMk cId="2104782919" sldId="308"/>
            <ac:spMk id="6" creationId="{A8475560-1314-4F6F-B967-DD1987F8FD0D}"/>
          </ac:spMkLst>
        </pc:spChg>
        <pc:spChg chg="mod">
          <ac:chgData name="Pajarinen Jaana" userId="8ff66629-20d6-42ca-a2d1-ebd0277595ef" providerId="ADAL" clId="{0D143258-0800-458C-86C7-4C3E4E16BDAD}" dt="2023-08-03T21:29:48.757" v="26" actId="20577"/>
          <ac:spMkLst>
            <pc:docMk/>
            <pc:sldMk cId="2104782919" sldId="308"/>
            <ac:spMk id="7" creationId="{BB1D29FD-175B-4836-A202-052373FB432C}"/>
          </ac:spMkLst>
        </pc:spChg>
        <pc:spChg chg="mod">
          <ac:chgData name="Pajarinen Jaana" userId="8ff66629-20d6-42ca-a2d1-ebd0277595ef" providerId="ADAL" clId="{0D143258-0800-458C-86C7-4C3E4E16BDAD}" dt="2023-08-03T21:29:33.445" v="19" actId="1076"/>
          <ac:spMkLst>
            <pc:docMk/>
            <pc:sldMk cId="2104782919" sldId="308"/>
            <ac:spMk id="11" creationId="{5EBD5053-EA58-46CE-BE67-4A2A342417F6}"/>
          </ac:spMkLst>
        </pc:spChg>
        <pc:spChg chg="mod">
          <ac:chgData name="Pajarinen Jaana" userId="8ff66629-20d6-42ca-a2d1-ebd0277595ef" providerId="ADAL" clId="{0D143258-0800-458C-86C7-4C3E4E16BDAD}" dt="2023-08-03T21:27:54.665" v="8" actId="1076"/>
          <ac:spMkLst>
            <pc:docMk/>
            <pc:sldMk cId="2104782919" sldId="308"/>
            <ac:spMk id="91" creationId="{68BE0AD2-70B0-4FD7-919D-292F8D4BA762}"/>
          </ac:spMkLst>
        </pc:spChg>
        <pc:spChg chg="mod">
          <ac:chgData name="Pajarinen Jaana" userId="8ff66629-20d6-42ca-a2d1-ebd0277595ef" providerId="ADAL" clId="{0D143258-0800-458C-86C7-4C3E4E16BDAD}" dt="2023-08-03T21:29:03.560" v="15" actId="1076"/>
          <ac:spMkLst>
            <pc:docMk/>
            <pc:sldMk cId="2104782919" sldId="308"/>
            <ac:spMk id="92" creationId="{522C2EA6-F6FB-495B-BFC3-7FF9B48BD7BE}"/>
          </ac:spMkLst>
        </pc:spChg>
        <pc:spChg chg="mod">
          <ac:chgData name="Pajarinen Jaana" userId="8ff66629-20d6-42ca-a2d1-ebd0277595ef" providerId="ADAL" clId="{0D143258-0800-458C-86C7-4C3E4E16BDAD}" dt="2023-08-03T21:29:16.607" v="17" actId="1076"/>
          <ac:spMkLst>
            <pc:docMk/>
            <pc:sldMk cId="2104782919" sldId="308"/>
            <ac:spMk id="93" creationId="{2D351F77-E140-4DAA-A784-D408B3585EDC}"/>
          </ac:spMkLst>
        </pc:spChg>
        <pc:spChg chg="mod">
          <ac:chgData name="Pajarinen Jaana" userId="8ff66629-20d6-42ca-a2d1-ebd0277595ef" providerId="ADAL" clId="{0D143258-0800-458C-86C7-4C3E4E16BDAD}" dt="2023-08-03T21:28:12.801" v="10" actId="1076"/>
          <ac:spMkLst>
            <pc:docMk/>
            <pc:sldMk cId="2104782919" sldId="308"/>
            <ac:spMk id="106" creationId="{37264B0B-A362-43C1-9CC2-2F040CDC1600}"/>
          </ac:spMkLst>
        </pc:spChg>
      </pc:sldChg>
      <pc:sldChg chg="del">
        <pc:chgData name="Pajarinen Jaana" userId="8ff66629-20d6-42ca-a2d1-ebd0277595ef" providerId="ADAL" clId="{0D143258-0800-458C-86C7-4C3E4E16BDAD}" dt="2023-08-09T15:06:59.399" v="38" actId="47"/>
        <pc:sldMkLst>
          <pc:docMk/>
          <pc:sldMk cId="738410202" sldId="311"/>
        </pc:sldMkLst>
      </pc:sldChg>
      <pc:sldChg chg="del">
        <pc:chgData name="Pajarinen Jaana" userId="8ff66629-20d6-42ca-a2d1-ebd0277595ef" providerId="ADAL" clId="{0D143258-0800-458C-86C7-4C3E4E16BDAD}" dt="2023-08-09T15:06:57.656" v="36" actId="47"/>
        <pc:sldMkLst>
          <pc:docMk/>
          <pc:sldMk cId="3011191872" sldId="312"/>
        </pc:sldMkLst>
      </pc:sldChg>
      <pc:sldChg chg="del">
        <pc:chgData name="Pajarinen Jaana" userId="8ff66629-20d6-42ca-a2d1-ebd0277595ef" providerId="ADAL" clId="{0D143258-0800-458C-86C7-4C3E4E16BDAD}" dt="2023-08-09T15:06:56.985" v="35" actId="47"/>
        <pc:sldMkLst>
          <pc:docMk/>
          <pc:sldMk cId="3118071827" sldId="3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AE53838-7E50-4E37-A621-96E8C87ED5DF}" type="datetime1">
              <a:rPr lang="fi-FI" smtClean="0"/>
              <a:t>9.8.2023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9A511-37B8-4B43-8B33-CA2A03A901D6}" type="datetime1">
              <a:rPr lang="fi-FI" smtClean="0"/>
              <a:pPr/>
              <a:t>9.8.2023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595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392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006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1200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955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8436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9058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325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kinan yleiskats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5" name="Tekstin paikkamerkki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Alaotsikko</a:t>
            </a:r>
          </a:p>
        </p:txBody>
      </p:sp>
      <p:sp>
        <p:nvSpPr>
          <p:cNvPr id="17" name="Tekstin paikkamerkki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Alaotsikko</a:t>
            </a:r>
          </a:p>
        </p:txBody>
      </p:sp>
      <p:sp>
        <p:nvSpPr>
          <p:cNvPr id="18" name="Tekstin paikkamerkki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20" name="Tekstin paikkamerkki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Alaotsikko</a:t>
            </a:r>
          </a:p>
        </p:txBody>
      </p:sp>
      <p:sp>
        <p:nvSpPr>
          <p:cNvPr id="21" name="Tekstin paikkamerkki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kina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in paikkamerkki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noProof="0"/>
              <a:t>1</a:t>
            </a:r>
          </a:p>
        </p:txBody>
      </p:sp>
      <p:sp>
        <p:nvSpPr>
          <p:cNvPr id="22" name="Tekstin paikkamerkki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noProof="0"/>
              <a:t>2</a:t>
            </a:r>
          </a:p>
        </p:txBody>
      </p:sp>
      <p:sp>
        <p:nvSpPr>
          <p:cNvPr id="23" name="Tekstin paikkamerkki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noProof="0"/>
              <a:t>3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8" name="Kuvan paikkamerkki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31" name="Kuvan paikkamerkki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4" name="Tekstin paikkamerkki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fi-FI" noProof="0"/>
              <a:t>Osan ylätunniste</a:t>
            </a:r>
          </a:p>
        </p:txBody>
      </p:sp>
      <p:sp>
        <p:nvSpPr>
          <p:cNvPr id="24" name="Tekstin paikkamerkki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fi-FI" noProof="0"/>
              <a:t>Osan ylätunniste</a:t>
            </a:r>
          </a:p>
        </p:txBody>
      </p:sp>
      <p:sp>
        <p:nvSpPr>
          <p:cNvPr id="29" name="Tekstin paikkamerkki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fi-FI" noProof="0"/>
              <a:t>Osan ylätunniste</a:t>
            </a:r>
          </a:p>
        </p:txBody>
      </p:sp>
      <p:sp>
        <p:nvSpPr>
          <p:cNvPr id="19" name="Sisällön paikkamerkki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fi-FI" noProof="0"/>
              <a:t>Osion kuvaus</a:t>
            </a:r>
          </a:p>
        </p:txBody>
      </p:sp>
      <p:sp>
        <p:nvSpPr>
          <p:cNvPr id="27" name="Sisällön paikkamerkki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fi-FI" noProof="0"/>
              <a:t>Osion kuvaus</a:t>
            </a:r>
          </a:p>
        </p:txBody>
      </p:sp>
      <p:sp>
        <p:nvSpPr>
          <p:cNvPr id="30" name="Sisällön paikkamerkki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fi-FI" noProof="0"/>
              <a:t>Osion kuvaus</a:t>
            </a:r>
          </a:p>
        </p:txBody>
      </p:sp>
      <p:sp>
        <p:nvSpPr>
          <p:cNvPr id="17" name="Päivämäärän paikkamerkki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0" name="Tekstin paikkamerkki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fi-FI" noProof="0"/>
              <a:t>Sektorin otsikko</a:t>
            </a:r>
          </a:p>
        </p:txBody>
      </p:sp>
      <p:sp>
        <p:nvSpPr>
          <p:cNvPr id="12" name="Tekstin paikkamerkki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fi-FI" noProof="0"/>
              <a:t>Sektorin otsikko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fi-FI" noProof="0"/>
              <a:t>Sektorin otsikko</a:t>
            </a:r>
          </a:p>
        </p:txBody>
      </p:sp>
      <p:sp>
        <p:nvSpPr>
          <p:cNvPr id="11" name="Tekstin paikkamerkki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fi-FI" noProof="0"/>
              <a:t>Sektorin otsikko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Puolivapaa piirto: Muoto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i-FI" noProof="0"/>
            </a:p>
          </p:txBody>
        </p:sp>
        <p:sp>
          <p:nvSpPr>
            <p:cNvPr id="25" name="Puolivapaa piirto: Muoto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i-FI" noProof="0"/>
            </a:p>
          </p:txBody>
        </p:sp>
        <p:sp>
          <p:nvSpPr>
            <p:cNvPr id="22" name="Puolivapaa piirto: Muoto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i-FI" noProof="0"/>
            </a:p>
          </p:txBody>
        </p:sp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i-FI" noProof="0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i-FI" noProof="0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i-FI" noProof="0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i-FI" noProof="0"/>
            </a:p>
          </p:txBody>
        </p:sp>
      </p:grpSp>
      <p:sp>
        <p:nvSpPr>
          <p:cNvPr id="27" name="Päivämäärän paikkamerkki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svustrate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kstin paikkamerkki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Lisää alaotsikko napsauttamalla</a:t>
            </a:r>
          </a:p>
        </p:txBody>
      </p:sp>
      <p:sp>
        <p:nvSpPr>
          <p:cNvPr id="17" name="Tekstin paikkamerkki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Lisää alaotsikko napsauttamalla</a:t>
            </a:r>
          </a:p>
        </p:txBody>
      </p:sp>
      <p:sp>
        <p:nvSpPr>
          <p:cNvPr id="18" name="Tekstin paikkamerkki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20" name="Tekstin paikkamerkki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Lisää alaotsikko napsauttamalla</a:t>
            </a:r>
          </a:p>
        </p:txBody>
      </p:sp>
      <p:sp>
        <p:nvSpPr>
          <p:cNvPr id="21" name="Tekstin paikkamerkki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64" name="Tekstin paikkamerkki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Kohteen otsikko</a:t>
            </a:r>
          </a:p>
        </p:txBody>
      </p:sp>
      <p:sp>
        <p:nvSpPr>
          <p:cNvPr id="38" name="Tekstin paikkamerkki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Vuosi</a:t>
            </a:r>
          </a:p>
        </p:txBody>
      </p:sp>
      <p:sp>
        <p:nvSpPr>
          <p:cNvPr id="39" name="Tekstin paikkamerkki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0" name="Tekstin paikkamerkki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1" name="Tekstin paikkamerkki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2" name="Tekstin paikkamerkki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4" name="Tekstin paikkamerkki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5" name="Tekstin paikkamerkki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6" name="Tekstin paikkamerkki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8" name="Tekstin paikkamerkki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9" name="Tekstin paikkamerkki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7" name="Tekstin paikkamerkki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0" name="Tekstin paikkamerkki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1" name="Tekstin paikkamerkki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43" name="Tekstin paikkamerkki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Vuosi</a:t>
            </a:r>
          </a:p>
        </p:txBody>
      </p:sp>
      <p:sp>
        <p:nvSpPr>
          <p:cNvPr id="52" name="Tekstin paikkamerkki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3" name="Tekstin paikkamerkki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4" name="Tekstin paikkamerkki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5" name="Tekstin paikkamerkki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6" name="Tekstin paikkamerkki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7" name="Tekstin paikkamerkki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8" name="Tekstin paikkamerkki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60" name="Tekstin paikkamerkki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61" name="Tekstin paikkamerkki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59" name="Tekstin paikkamerkki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62" name="Tekstin paikkamerkki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sp>
        <p:nvSpPr>
          <p:cNvPr id="63" name="Tekstin paikkamerkki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KK</a:t>
            </a: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äivämäärän paikkamerkki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mivaihtoeh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0" name="Tekstin paikkamerkki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11" name="Kuvan paikkamerkki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2" name="Tekstin paikkamerkki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3" name="Tekstin paikkamerkki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14" name="Kuvan paikkamerkki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6" name="Tekstin paikkamerkki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17" name="Kuvan paikkamerkki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8" name="Tekstin paikkamerkki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9" name="Tekstin paikkamerkki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mivaihtoeh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0" name="Tekstin paikkamerkki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11" name="Kuvan paikkamerkki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2" name="Tekstin paikkamerkki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3" name="Tekstin paikkamerkki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14" name="Kuvan paikkamerkki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6" name="Tekstin paikkamerkki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17" name="Kuvan paikkamerkki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8" name="Tekstin paikkamerkki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19" name="Tekstin paikkamerkki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44" name="Kuvan paikkamerkki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5" name="Tekstin paikkamerkki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46" name="Tekstin paikkamerkki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47" name="Kuvan paikkamerkki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8" name="Tekstin paikkamerkki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49" name="Tekstin paikkamerkki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50" name="Kuvan paikkamerkki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51" name="Tekstin paikkamerkki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52" name="Tekstin paikkamerkki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53" name="Kuvan paikkamerkki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54" name="Tekstin paikkamerkki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55" name="Tekstin paikkamerkki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h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fi-FI" noProof="0"/>
              <a:t>Lisää sisältöä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10" name="Tekstin paikkamerkki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kuvaus</a:t>
            </a:r>
          </a:p>
        </p:txBody>
      </p:sp>
      <p:sp>
        <p:nvSpPr>
          <p:cNvPr id="28" name="Sisällön paikkamerkki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fi-FI" noProof="0"/>
              <a:t>Lisää sisältöä</a:t>
            </a:r>
          </a:p>
        </p:txBody>
      </p:sp>
      <p:sp>
        <p:nvSpPr>
          <p:cNvPr id="30" name="Tekstin paikkamerkki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31" name="Tekstin paikkamerkki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32" name="Tekstin paikkamerkki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kuvaus</a:t>
            </a:r>
          </a:p>
        </p:txBody>
      </p:sp>
      <p:sp>
        <p:nvSpPr>
          <p:cNvPr id="29" name="Sisällön paikkamerkki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fi-FI" noProof="0"/>
              <a:t>Lisää sisältöä</a:t>
            </a:r>
          </a:p>
        </p:txBody>
      </p:sp>
      <p:sp>
        <p:nvSpPr>
          <p:cNvPr id="34" name="Tekstin paikkamerkki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35" name="Tekstin paikkamerkki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36" name="Tekstin paikkamerkki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kuvaus</a:t>
            </a:r>
          </a:p>
        </p:txBody>
      </p:sp>
      <p:sp>
        <p:nvSpPr>
          <p:cNvPr id="42" name="Sisällön paikkamerkki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fi-FI" noProof="0"/>
              <a:t>Lisää sisältöä</a:t>
            </a:r>
          </a:p>
        </p:txBody>
      </p:sp>
      <p:sp>
        <p:nvSpPr>
          <p:cNvPr id="38" name="Tekstin paikkamerkki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39" name="Tekstin paikkamerkki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otsikko</a:t>
            </a:r>
          </a:p>
        </p:txBody>
      </p:sp>
      <p:sp>
        <p:nvSpPr>
          <p:cNvPr id="40" name="Tekstin paikkamerkki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fi-FI" noProof="0"/>
              <a:t>Osion kuvaus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toa meis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env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0" name="Tekstin paikkamerkki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3 -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n paikkamerkki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alaotsikko napsauttamalla</a:t>
            </a:r>
          </a:p>
        </p:txBody>
      </p:sp>
      <p:sp>
        <p:nvSpPr>
          <p:cNvPr id="17" name="Tekstin paikkamerkki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31" name="Tekstin paikkamerkki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alaotsikko napsauttamalla</a:t>
            </a:r>
          </a:p>
        </p:txBody>
      </p:sp>
      <p:sp>
        <p:nvSpPr>
          <p:cNvPr id="32" name="Tekstin paikkamerkki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33" name="Tekstin paikkamerkki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/>
              <a:t>Lisää alaotsikko napsauttamalla</a:t>
            </a:r>
          </a:p>
        </p:txBody>
      </p:sp>
      <p:sp>
        <p:nvSpPr>
          <p:cNvPr id="34" name="Tekstin paikkamerkki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i-FI" noProof="0"/>
              <a:t>Lisää tekstiä napsauttamalla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g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kstin paikkamerkki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</p:txBody>
      </p:sp>
      <p:sp>
        <p:nvSpPr>
          <p:cNvPr id="15" name="Kuvan paikkamerkki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tka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3" name="Tekstin paikkamerkki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5" name="Tekstin paikkamerkki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otteen yleiskats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kstin paikkamerkki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18" name="Alatunnisteen paikkamerkki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23" name="Dian numeron paikkamerkki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ngelma ja yhteenv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vai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i-FI" noProof="0"/>
              <a:t>Lisää otsikko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iketoimintama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8" name="Kuvan paikkamerkki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i-FI" noProof="0"/>
              <a:t>Lisää kuva napsauttamalla kuvaketta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Luettelomerkki 2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i-FI" noProof="0"/>
              <a:t>Luettelomerkin kuvaus</a:t>
            </a:r>
          </a:p>
        </p:txBody>
      </p:sp>
      <p:sp>
        <p:nvSpPr>
          <p:cNvPr id="19" name="Kuvan paikkamerkki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i-FI" noProof="0"/>
              <a:t>Lisää kuva napsauttamalla kuvaketta</a:t>
            </a:r>
          </a:p>
        </p:txBody>
      </p:sp>
      <p:sp>
        <p:nvSpPr>
          <p:cNvPr id="11" name="Tekstin paikkamerkki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Luettelomerkki 3</a:t>
            </a:r>
          </a:p>
        </p:txBody>
      </p:sp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i-FI" noProof="0"/>
              <a:t>Luettelomerkin kuvaus</a:t>
            </a:r>
          </a:p>
        </p:txBody>
      </p:sp>
      <p:sp>
        <p:nvSpPr>
          <p:cNvPr id="20" name="Kuvan paikkamerkki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i-FI" noProof="0"/>
              <a:t>Lisää kuva napsauttamalla kuvaketta</a:t>
            </a:r>
          </a:p>
        </p:txBody>
      </p:sp>
      <p:sp>
        <p:nvSpPr>
          <p:cNvPr id="13" name="Tekstin paikkamerkki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fi-FI" noProof="0"/>
              <a:t>Luettelomerkki 4</a:t>
            </a:r>
          </a:p>
        </p:txBody>
      </p:sp>
      <p:sp>
        <p:nvSpPr>
          <p:cNvPr id="14" name="Tekstin paikkamerkki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i-FI" noProof="0"/>
              <a:t>Luettelomerkin kuvaus</a:t>
            </a:r>
          </a:p>
        </p:txBody>
      </p:sp>
      <p:sp>
        <p:nvSpPr>
          <p:cNvPr id="15" name="Päivämäärän paikkamerkki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lp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fi-FI" noProof="0"/>
              <a:t>Yhteenvetoesityksen otsikko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 neljästä kaktuksesta ruukuissa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57200"/>
            <a:ext cx="11274552" cy="5943600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2859" y="1008063"/>
            <a:ext cx="5363747" cy="2054388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Äidinkielen opiskelusta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PAJ / 2023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/>
          <a:p>
            <a:pPr rtl="0"/>
            <a:r>
              <a:rPr lang="fi-FI" dirty="0"/>
              <a:t>Äidinkieli ja kirjallisuus on tieto-, taito ja -kulttuuriaine</a:t>
            </a:r>
          </a:p>
        </p:txBody>
      </p:sp>
      <p:pic>
        <p:nvPicPr>
          <p:cNvPr id="10" name="Kuvan paikkamerkki 9" descr="kuva kolmesta mehikasvista valkoisissa ruukuissa&#10;">
            <a:extLst>
              <a:ext uri="{FF2B5EF4-FFF2-40B4-BE49-F238E27FC236}">
                <a16:creationId xmlns:a16="http://schemas.microsoft.com/office/drawing/2014/main" id="{950F1AD8-D083-461E-A758-E3AA785CE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941230"/>
            <a:ext cx="9144000" cy="2286000"/>
          </a:xfr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Tietoa kielestä ja kirjallisuudesta (oikeinkirjoitus, kielioppi, kirjallisuudenlajit jne.)</a:t>
            </a:r>
          </a:p>
          <a:p>
            <a:pPr rtl="0"/>
            <a:r>
              <a:rPr lang="fi-FI" dirty="0"/>
              <a:t>Taitoa kirjoittaa, puhua, lukea ja kuunnella sekä analysoida</a:t>
            </a:r>
          </a:p>
          <a:p>
            <a:pPr rtl="0"/>
            <a:r>
              <a:rPr lang="fi-FI" dirty="0"/>
              <a:t>Kulttuurintuntemusta: kaunokirjallisuus, elokuva, teatteri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AD240522-762B-4A1C-BAE4-2E57FC01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dirty="0"/>
              <a:t>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339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/>
          <a:p>
            <a:pPr rtl="0"/>
            <a:r>
              <a:rPr lang="fi-FI" dirty="0"/>
              <a:t>Jo opittua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-FI" dirty="0"/>
              <a:t>Oikeinkirjoitus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B6091E26-6697-4FFA-91DC-FF5001DDE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rtlCol="0" anchor="b"/>
          <a:lstStyle/>
          <a:p>
            <a:pPr rtl="0"/>
            <a:r>
              <a:rPr lang="fi-FI" dirty="0"/>
              <a:t>Kielioppi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160FC76B-FDDE-4574-85B7-495FBA6F9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 rtlCol="0"/>
          <a:lstStyle/>
          <a:p>
            <a:pPr rtl="0"/>
            <a:r>
              <a:rPr lang="fi-FI" dirty="0"/>
              <a:t>Välimerkit, alkukirjaimet, yhdyssanat</a:t>
            </a:r>
          </a:p>
          <a:p>
            <a:pPr rtl="0"/>
            <a:r>
              <a:rPr lang="fi-FI" dirty="0"/>
              <a:t>Virke- ja lauserakenne, kappalejako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BF88255-7F56-4B30-96C2-60927A377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89372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fi-FI" dirty="0"/>
              <a:t>Sanaluokat</a:t>
            </a:r>
          </a:p>
          <a:p>
            <a:pPr rtl="0">
              <a:lnSpc>
                <a:spcPct val="100000"/>
              </a:lnSpc>
            </a:pPr>
            <a:r>
              <a:rPr lang="fi-FI" dirty="0"/>
              <a:t>Taivutusmuodot</a:t>
            </a:r>
          </a:p>
          <a:p>
            <a:pPr rtl="0">
              <a:lnSpc>
                <a:spcPct val="100000"/>
              </a:lnSpc>
            </a:pPr>
            <a:r>
              <a:rPr lang="fi-FI" dirty="0"/>
              <a:t>Lauseenjäsennys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D32255BC-C6D7-45F4-AA99-1EBC2D1ABC4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Kirjallisuuden lajeja, tekstilajeja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95C519DA-06A3-4391-AAF4-8C7122770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rtlCol="0"/>
          <a:lstStyle/>
          <a:p>
            <a:pPr rtl="0"/>
            <a:r>
              <a:rPr lang="fi-FI" dirty="0"/>
              <a:t>Mediataito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4A05B1DF-9A99-47CA-BA3D-7881266BC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6"/>
            <a:ext cx="4114800" cy="1180115"/>
          </a:xfrm>
        </p:spPr>
        <p:txBody>
          <a:bodyPr rtlCol="0"/>
          <a:lstStyle/>
          <a:p>
            <a:pPr rtl="0"/>
            <a:r>
              <a:rPr lang="fi-FI" dirty="0"/>
              <a:t>Kauno- ja tietokirjallisuus</a:t>
            </a:r>
          </a:p>
          <a:p>
            <a:pPr rtl="0"/>
            <a:r>
              <a:rPr lang="fi-FI" dirty="0"/>
              <a:t>Journalistiset tekstit</a:t>
            </a:r>
          </a:p>
          <a:p>
            <a:pPr rtl="0"/>
            <a:r>
              <a:rPr lang="fi-FI" dirty="0"/>
              <a:t>Sosiaalisen mediat tekstit</a:t>
            </a: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8B1A13A6-E2A0-4091-A4B3-A50F0962D1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 rtlCol="0"/>
          <a:lstStyle/>
          <a:p>
            <a:pPr rtl="0"/>
            <a:r>
              <a:rPr lang="fi-FI" dirty="0"/>
              <a:t>Perinteinen media ~ Sosiaalinen media</a:t>
            </a:r>
          </a:p>
          <a:p>
            <a:pPr rtl="0"/>
            <a:r>
              <a:rPr lang="fi-FI" dirty="0"/>
              <a:t>Mediakritiikki </a:t>
            </a:r>
          </a:p>
        </p:txBody>
      </p:sp>
      <p:pic>
        <p:nvPicPr>
          <p:cNvPr id="40" name="Kuvan paikkamerkki 39" descr="keraamisia kukkaruukkuja&#10;">
            <a:extLst>
              <a:ext uri="{FF2B5EF4-FFF2-40B4-BE49-F238E27FC236}">
                <a16:creationId xmlns:a16="http://schemas.microsoft.com/office/drawing/2014/main" id="{FE402C4A-2D7B-4F41-8218-B8594E1057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5943600"/>
            <a:ext cx="12188952" cy="914400"/>
          </a:xfrm>
        </p:spPr>
      </p:pic>
      <p:sp>
        <p:nvSpPr>
          <p:cNvPr id="44" name="Päivämäärän paikkamerkki 43">
            <a:extLst>
              <a:ext uri="{FF2B5EF4-FFF2-40B4-BE49-F238E27FC236}">
                <a16:creationId xmlns:a16="http://schemas.microsoft.com/office/drawing/2014/main" id="{61DE0949-C611-4117-B02A-4967EA7F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/>
              <a:t>20XX</a:t>
            </a:r>
          </a:p>
        </p:txBody>
      </p:sp>
      <p:sp>
        <p:nvSpPr>
          <p:cNvPr id="45" name="Alatunnisteen paikkamerkki 44">
            <a:extLst>
              <a:ext uri="{FF2B5EF4-FFF2-40B4-BE49-F238E27FC236}">
                <a16:creationId xmlns:a16="http://schemas.microsoft.com/office/drawing/2014/main" id="{6F1B995D-1532-48CE-A2C5-425EE177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fi-FI"/>
              <a:t>Yhteenvetoesityksen otsikko</a:t>
            </a:r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B057FC65-DE77-429F-8B3E-E77AD357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411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682" y="42678"/>
            <a:ext cx="4602318" cy="1325563"/>
          </a:xfrm>
        </p:spPr>
        <p:txBody>
          <a:bodyPr rtlCol="0"/>
          <a:lstStyle/>
          <a:p>
            <a:pPr rtl="0"/>
            <a:r>
              <a:rPr lang="fi-FI" dirty="0"/>
              <a:t>Lukiossa lisää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8678" y="1203130"/>
            <a:ext cx="3931920" cy="338328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fi-FI" dirty="0"/>
              <a:t>Lukutaito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B1D29FD-175B-4836-A202-052373FB4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133" y="1520436"/>
            <a:ext cx="4572000" cy="954596"/>
          </a:xfrm>
        </p:spPr>
        <p:txBody>
          <a:bodyPr rtlCol="0"/>
          <a:lstStyle/>
          <a:p>
            <a:pPr rtl="0"/>
            <a:r>
              <a:rPr lang="fi-FI" dirty="0"/>
              <a:t>Jokaisessa opintojaksossa luetaan kokonaisteos: kaunokirjallisuutta tai tietokirjallisuutta.</a:t>
            </a:r>
          </a:p>
          <a:p>
            <a:pPr rtl="0"/>
            <a:r>
              <a:rPr lang="fi-FI" dirty="0"/>
              <a:t>Kartutetaan eri tekstilajien ja genrejen tuntemusta.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A8475560-1314-4F6F-B967-DD1987F8FD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5918" y="2552069"/>
            <a:ext cx="3931920" cy="338328"/>
          </a:xfrm>
        </p:spPr>
        <p:txBody>
          <a:bodyPr rtlCol="0">
            <a:noAutofit/>
          </a:bodyPr>
          <a:lstStyle/>
          <a:p>
            <a:pPr rtl="0"/>
            <a:r>
              <a:rPr lang="fi-FI" dirty="0"/>
              <a:t>Analyyttinen lukeminen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EBD5053-EA58-46CE-BE67-4A2A342417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25918" y="2847455"/>
            <a:ext cx="4572000" cy="530352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fi-FI" dirty="0"/>
              <a:t>Teksteistä kirjoitetaan ja keskustellaan.</a:t>
            </a:r>
          </a:p>
          <a:p>
            <a:pPr rtl="0">
              <a:lnSpc>
                <a:spcPct val="100000"/>
              </a:lnSpc>
            </a:pPr>
            <a:r>
              <a:rPr lang="fi-FI" dirty="0"/>
              <a:t>Opitaan lähestymään tekstejä eri näkökulmista.</a:t>
            </a:r>
          </a:p>
        </p:txBody>
      </p:sp>
      <p:sp>
        <p:nvSpPr>
          <p:cNvPr id="91" name="Tekstin paikkamerkki 90">
            <a:extLst>
              <a:ext uri="{FF2B5EF4-FFF2-40B4-BE49-F238E27FC236}">
                <a16:creationId xmlns:a16="http://schemas.microsoft.com/office/drawing/2014/main" id="{68BE0AD2-70B0-4FD7-919D-292F8D4BA7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48678" y="3725856"/>
            <a:ext cx="3931920" cy="338328"/>
          </a:xfrm>
        </p:spPr>
        <p:txBody>
          <a:bodyPr rtlCol="0">
            <a:noAutofit/>
          </a:bodyPr>
          <a:lstStyle/>
          <a:p>
            <a:pPr rtl="0"/>
            <a:r>
              <a:rPr lang="fi-FI" dirty="0"/>
              <a:t>Kirjoitustaito</a:t>
            </a:r>
          </a:p>
        </p:txBody>
      </p:sp>
      <p:sp>
        <p:nvSpPr>
          <p:cNvPr id="106" name="Tekstin paikkamerkki 105">
            <a:extLst>
              <a:ext uri="{FF2B5EF4-FFF2-40B4-BE49-F238E27FC236}">
                <a16:creationId xmlns:a16="http://schemas.microsoft.com/office/drawing/2014/main" id="{37264B0B-A362-43C1-9CC2-2F040CDC16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133" y="4003077"/>
            <a:ext cx="4572000" cy="530352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fi-FI" dirty="0"/>
              <a:t>Kirjoitetaan tekstejä eri tarkoituksiin.</a:t>
            </a:r>
          </a:p>
          <a:p>
            <a:pPr rtl="0">
              <a:lnSpc>
                <a:spcPct val="100000"/>
              </a:lnSpc>
            </a:pPr>
            <a:r>
              <a:rPr lang="fi-FI" dirty="0"/>
              <a:t>Käytetään aineistoja oman tekstin osana (lähdeviittaus).  </a:t>
            </a:r>
          </a:p>
          <a:p>
            <a:pPr rtl="0"/>
            <a:endParaRPr lang="fi-FI" dirty="0"/>
          </a:p>
        </p:txBody>
      </p:sp>
      <p:sp>
        <p:nvSpPr>
          <p:cNvPr id="92" name="Tekstin paikkamerkki 91">
            <a:extLst>
              <a:ext uri="{FF2B5EF4-FFF2-40B4-BE49-F238E27FC236}">
                <a16:creationId xmlns:a16="http://schemas.microsoft.com/office/drawing/2014/main" id="{522C2EA6-F6FB-495B-BFC3-7FF9B48BD7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25918" y="4782293"/>
            <a:ext cx="3931920" cy="338328"/>
          </a:xfrm>
        </p:spPr>
        <p:txBody>
          <a:bodyPr rtlCol="0">
            <a:noAutofit/>
          </a:bodyPr>
          <a:lstStyle/>
          <a:p>
            <a:pPr rtl="0"/>
            <a:r>
              <a:rPr lang="fi-FI" dirty="0"/>
              <a:t>Pohtiva kirjoittaminen</a:t>
            </a:r>
          </a:p>
        </p:txBody>
      </p:sp>
      <p:sp>
        <p:nvSpPr>
          <p:cNvPr id="93" name="Tekstin paikkamerkki 92">
            <a:extLst>
              <a:ext uri="{FF2B5EF4-FFF2-40B4-BE49-F238E27FC236}">
                <a16:creationId xmlns:a16="http://schemas.microsoft.com/office/drawing/2014/main" id="{2D351F77-E140-4DAA-A784-D408B3585ED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5918" y="5034737"/>
            <a:ext cx="4572000" cy="530352"/>
          </a:xfrm>
        </p:spPr>
        <p:txBody>
          <a:bodyPr rtlCol="0"/>
          <a:lstStyle/>
          <a:p>
            <a:pPr rtl="0"/>
            <a:r>
              <a:rPr lang="fi-FI" dirty="0"/>
              <a:t>Tekstilajeista essee on omien ja toisten ajatusten yhdistelyä, keskustelua aiempien tekstien kanssa, kirjoittamalla ajattelemista.</a:t>
            </a:r>
          </a:p>
          <a:p>
            <a:pPr rtl="0"/>
            <a:endParaRPr lang="fi-FI" dirty="0"/>
          </a:p>
        </p:txBody>
      </p:sp>
      <p:sp>
        <p:nvSpPr>
          <p:cNvPr id="34" name="Päivämäärän paikkamerkki 33">
            <a:extLst>
              <a:ext uri="{FF2B5EF4-FFF2-40B4-BE49-F238E27FC236}">
                <a16:creationId xmlns:a16="http://schemas.microsoft.com/office/drawing/2014/main" id="{819C09A1-D392-4696-8592-3B25D659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dirty="0"/>
              <a:t>2023</a:t>
            </a:r>
          </a:p>
        </p:txBody>
      </p:sp>
      <p:sp>
        <p:nvSpPr>
          <p:cNvPr id="36" name="Dian numeron paikkamerkki 35">
            <a:extLst>
              <a:ext uri="{FF2B5EF4-FFF2-40B4-BE49-F238E27FC236}">
                <a16:creationId xmlns:a16="http://schemas.microsoft.com/office/drawing/2014/main" id="{AC12BBEE-57EB-45AB-B1F9-947F7072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5" name="Kuva 4" descr="Opettaja auttamassa opiskelijoita luokkahuoneessa">
            <a:extLst>
              <a:ext uri="{FF2B5EF4-FFF2-40B4-BE49-F238E27FC236}">
                <a16:creationId xmlns:a16="http://schemas.microsoft.com/office/drawing/2014/main" id="{96602F53-174F-4FB8-1727-8FF32269D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2528" y="1193415"/>
            <a:ext cx="7382018" cy="49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Äidinkieli ja kirjallisuus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-FI" sz="1600" dirty="0"/>
              <a:t>Kirjoittaminen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8183BF95-E7F3-4EE1-B00F-DD0C3874B2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/>
          <a:lstStyle/>
          <a:p>
            <a:pPr rtl="0"/>
            <a:r>
              <a:rPr lang="fi-FI" dirty="0"/>
              <a:t>Lukiolainen osaa kirjoittaa asiatyylillä tarkoituksenmukaisia, laajojakin tekstikokonaisuuksia.</a:t>
            </a:r>
          </a:p>
          <a:p>
            <a:pPr rtl="0"/>
            <a:endParaRPr lang="fi-FI" dirty="0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CE35F392-E7EE-41F8-98DE-C44067B4577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>
            <a:normAutofit/>
          </a:bodyPr>
          <a:lstStyle/>
          <a:p>
            <a:pPr rtl="0"/>
            <a:r>
              <a:rPr lang="fi-FI" sz="1600" dirty="0"/>
              <a:t>Puhuminen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413C481E-7E52-4079-A038-14B612438D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/>
          <a:lstStyle/>
          <a:p>
            <a:pPr rtl="0"/>
            <a:r>
              <a:rPr lang="fi-FI" dirty="0"/>
              <a:t>Lukiolainen harjoittelee sekä yksilö- että ryhmäviestintätaitoja.</a:t>
            </a:r>
          </a:p>
          <a:p>
            <a:pPr rtl="0"/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8A9BF88-37A2-4295-9121-C40F6B716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>
            <a:normAutofit/>
          </a:bodyPr>
          <a:lstStyle/>
          <a:p>
            <a:pPr rtl="0"/>
            <a:r>
              <a:rPr lang="fi-FI" sz="1600" dirty="0"/>
              <a:t>Lukeminen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0374AEC8-628D-47F9-86A0-CB3CACB4A8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/>
          <a:lstStyle/>
          <a:p>
            <a:pPr rtl="0"/>
            <a:r>
              <a:rPr lang="fi-FI" dirty="0"/>
              <a:t>Lukiolainen lukee kirjallisuutta monipuolisesti: tieto-, taide- ja mediatekstejä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F10B5059-BFFF-4CC7-8E57-9456D9CD00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>
            <a:normAutofit/>
          </a:bodyPr>
          <a:lstStyle/>
          <a:p>
            <a:pPr rtl="0"/>
            <a:r>
              <a:rPr lang="fi-FI" sz="1600" dirty="0"/>
              <a:t>Kuunteleminen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83D922AF-D51F-457C-A9BE-B8F0999CF0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/>
          <a:lstStyle/>
          <a:p>
            <a:pPr rtl="0"/>
            <a:r>
              <a:rPr lang="fi-FI" dirty="0"/>
              <a:t>Lukiolainen osaa keskittyä tilanteen mukaan ja hyödyntää kuulemaansa. 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A6B1F78-3AFD-4744-92CF-5884B669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fi-FI" dirty="0"/>
              <a:t>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7" name="Tekstin paikkamerkki 12">
            <a:extLst>
              <a:ext uri="{FF2B5EF4-FFF2-40B4-BE49-F238E27FC236}">
                <a16:creationId xmlns:a16="http://schemas.microsoft.com/office/drawing/2014/main" id="{CB32388A-6318-B457-2861-A16851A27851}"/>
              </a:ext>
            </a:extLst>
          </p:cNvPr>
          <p:cNvSpPr txBox="1">
            <a:spLocks/>
          </p:cNvSpPr>
          <p:nvPr/>
        </p:nvSpPr>
        <p:spPr>
          <a:xfrm>
            <a:off x="3467501" y="5691394"/>
            <a:ext cx="2286000" cy="762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00" dirty="0"/>
              <a:t>Kieli- ja kirjallisuustieto</a:t>
            </a:r>
          </a:p>
          <a:p>
            <a:r>
              <a:rPr lang="fi-FI" sz="1600" dirty="0"/>
              <a:t>Median tuntemus</a:t>
            </a:r>
          </a:p>
        </p:txBody>
      </p:sp>
      <p:pic>
        <p:nvPicPr>
          <p:cNvPr id="18" name="Kuva 17" descr="Nainen ja kannettava">
            <a:extLst>
              <a:ext uri="{FF2B5EF4-FFF2-40B4-BE49-F238E27FC236}">
                <a16:creationId xmlns:a16="http://schemas.microsoft.com/office/drawing/2014/main" id="{8173D1A0-BAA0-C0A6-F65E-F126EAF3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121653"/>
            <a:ext cx="4791006" cy="31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Mitä hyötyä?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fi-FI" dirty="0"/>
              <a:t>Oppii viestimään paremmin.</a:t>
            </a:r>
          </a:p>
          <a:p>
            <a:pPr rtl="0"/>
            <a:endParaRPr lang="fi-FI" dirty="0"/>
          </a:p>
          <a:p>
            <a:pPr rtl="0"/>
            <a:r>
              <a:rPr lang="fi-FI" dirty="0"/>
              <a:t>Sanavarasto kasvaa.</a:t>
            </a:r>
          </a:p>
          <a:p>
            <a:pPr rtl="0"/>
            <a:endParaRPr lang="fi-FI" dirty="0"/>
          </a:p>
          <a:p>
            <a:pPr rtl="0"/>
            <a:r>
              <a:rPr lang="fi-FI" noProof="1"/>
              <a:t>Maailmankuva laajenee.</a:t>
            </a:r>
          </a:p>
          <a:p>
            <a:pPr rtl="0"/>
            <a:endParaRPr lang="fi-FI" noProof="1"/>
          </a:p>
          <a:p>
            <a:pPr rtl="0"/>
            <a:r>
              <a:rPr lang="fi-FI" noProof="1"/>
              <a:t>Oppii ymmärtämään kielen merkitystä.</a:t>
            </a:r>
          </a:p>
          <a:p>
            <a:pPr rtl="0"/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9D8B6D9-B727-44AB-9039-91773DFE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dirty="0"/>
              <a:t>2023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6A43E77-83FF-4D98-9F98-E567BE6C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5" name="Kuva 4" descr="Nainen kirjastossa">
            <a:extLst>
              <a:ext uri="{FF2B5EF4-FFF2-40B4-BE49-F238E27FC236}">
                <a16:creationId xmlns:a16="http://schemas.microsoft.com/office/drawing/2014/main" id="{21C64D19-9072-78F9-D4AD-EA4E23DE7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63" y="1482660"/>
            <a:ext cx="5314522" cy="35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6" descr="Kuva ruukussa olevaa mehikasvia pitelevästä naisesta&#10;&#10;">
            <a:extLst>
              <a:ext uri="{FF2B5EF4-FFF2-40B4-BE49-F238E27FC236}">
                <a16:creationId xmlns:a16="http://schemas.microsoft.com/office/drawing/2014/main" id="{25554A15-C7B9-435F-88E0-E4DC9ABD8A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57200"/>
            <a:ext cx="11274552" cy="5943600"/>
          </a:xfrm>
        </p:spPr>
      </p:pic>
      <p:sp>
        <p:nvSpPr>
          <p:cNvPr id="22" name="Otsikko 21">
            <a:extLst>
              <a:ext uri="{FF2B5EF4-FFF2-40B4-BE49-F238E27FC236}">
                <a16:creationId xmlns:a16="http://schemas.microsoft.com/office/drawing/2014/main" id="{719C4229-5B22-4A67-9422-76E6BAAD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2" y="3513220"/>
            <a:ext cx="8682164" cy="1828799"/>
          </a:xfrm>
        </p:spPr>
        <p:txBody>
          <a:bodyPr rtlCol="0" anchor="ctr"/>
          <a:lstStyle/>
          <a:p>
            <a:pPr rtl="0"/>
            <a:r>
              <a:rPr lang="fi-FI" dirty="0"/>
              <a:t>Kasvata sanavarastoasi lukemalla.</a:t>
            </a:r>
          </a:p>
        </p:txBody>
      </p:sp>
    </p:spTree>
    <p:extLst>
      <p:ext uri="{BB962C8B-B14F-4D97-AF65-F5344CB8AC3E}">
        <p14:creationId xmlns:p14="http://schemas.microsoft.com/office/powerpoint/2010/main" val="2393761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Kuvan paikkamerkki 10">
            <a:extLst>
              <a:ext uri="{FF2B5EF4-FFF2-40B4-BE49-F238E27FC236}">
                <a16:creationId xmlns:a16="http://schemas.microsoft.com/office/drawing/2014/main" id="{7B8040BD-D630-429D-A8B5-0210D22D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/>
        </p:blipFill>
        <p:spPr>
          <a:xfrm>
            <a:off x="1587" y="4572000"/>
            <a:ext cx="12188825" cy="2286000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fi-FI" dirty="0"/>
              <a:t>Harjoitus tekee mestarin.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305" y="1696389"/>
            <a:ext cx="3210331" cy="3647605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Lukunopeus kehittyy lukemalla.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/>
          <a:p>
            <a:pPr rtl="0"/>
            <a:endParaRPr lang="fi-FI" dirty="0"/>
          </a:p>
        </p:txBody>
      </p:sp>
      <p:sp>
        <p:nvSpPr>
          <p:cNvPr id="42" name="Päivämäärän paikkamerkki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i-FI" dirty="0"/>
              <a:t>2023</a:t>
            </a:r>
          </a:p>
        </p:txBody>
      </p:sp>
      <p:sp>
        <p:nvSpPr>
          <p:cNvPr id="114" name="Tekstin paikkamerkki 113">
            <a:extLst>
              <a:ext uri="{FF2B5EF4-FFF2-40B4-BE49-F238E27FC236}">
                <a16:creationId xmlns:a16="http://schemas.microsoft.com/office/drawing/2014/main" id="{B51B89C9-6212-44BC-8654-817139EF8D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16628" y="1696389"/>
            <a:ext cx="3209544" cy="3648456"/>
          </a:xfrm>
        </p:spPr>
        <p:txBody>
          <a:bodyPr rtlCol="0"/>
          <a:lstStyle/>
          <a:p>
            <a:pPr rtl="0"/>
            <a:r>
              <a:rPr lang="fi-FI" dirty="0"/>
              <a:t>Kirjoittamaan oppii lukemalla – ja kirjoittamalla.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8764" y="1696389"/>
            <a:ext cx="3209544" cy="3648456"/>
          </a:xfrm>
        </p:spPr>
        <p:txBody>
          <a:bodyPr rtlCol="0"/>
          <a:lstStyle/>
          <a:p>
            <a:pPr rtl="0"/>
            <a:r>
              <a:rPr lang="fi-FI" dirty="0"/>
              <a:t>Kirjoittamalla oppii ajattelemista.</a:t>
            </a:r>
          </a:p>
        </p:txBody>
      </p:sp>
      <p:sp>
        <p:nvSpPr>
          <p:cNvPr id="44" name="Dian numeron paikkamerkki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fi-FI" smtClean="0"/>
              <a:pPr rtl="0"/>
              <a:t>8</a:t>
            </a:fld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F141DE3-1DAE-0ED1-303C-8B9348A9F1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350589F-7516-1A6D-20A6-1AC64F2290C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231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597_TF66722518_Win32" id="{63083C99-064A-46AA-B686-06B8B79A30C3}" vid="{5BB886D1-620C-406D-AF70-F0A6B2A0103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{1C67D292-B1FA-4679-971A-13B792EE9A86}tf66722518_win32</Template>
  <TotalTime>384</TotalTime>
  <Words>255</Words>
  <Application>Microsoft Office PowerPoint</Application>
  <PresentationFormat>Laajakuva</PresentationFormat>
  <Paragraphs>78</Paragraphs>
  <Slides>8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4" baseType="lpstr">
      <vt:lpstr>Arial</vt:lpstr>
      <vt:lpstr>Bodoni MT</vt:lpstr>
      <vt:lpstr>Calibri</vt:lpstr>
      <vt:lpstr>Source Sans Pro Light</vt:lpstr>
      <vt:lpstr>Times New Roman</vt:lpstr>
      <vt:lpstr>Office-teema</vt:lpstr>
      <vt:lpstr>Äidinkielen opiskelusta</vt:lpstr>
      <vt:lpstr>Äidinkieli ja kirjallisuus on tieto-, taito ja -kulttuuriaine</vt:lpstr>
      <vt:lpstr>Jo opittua</vt:lpstr>
      <vt:lpstr>Lukiossa lisää</vt:lpstr>
      <vt:lpstr>Äidinkieli ja kirjallisuus</vt:lpstr>
      <vt:lpstr>Mitä hyötyä?</vt:lpstr>
      <vt:lpstr>Kasvata sanavarastoasi lukemalla.</vt:lpstr>
      <vt:lpstr>Harjoitus tekee mestarin.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Äidinkielen opiskelusta</dc:title>
  <dc:creator>Pajarinen Jaana</dc:creator>
  <cp:lastModifiedBy>Pajarinen Jaana</cp:lastModifiedBy>
  <cp:revision>1</cp:revision>
  <dcterms:created xsi:type="dcterms:W3CDTF">2023-08-03T15:07:15Z</dcterms:created>
  <dcterms:modified xsi:type="dcterms:W3CDTF">2023-08-09T15:07:09Z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