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ORTODOKSISEEN </a:t>
            </a:r>
            <a:r>
              <a:rPr lang="fi-FI" dirty="0" smtClean="0"/>
              <a:t>uskontoon liittyviä  esineitä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2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2012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33" y="628716"/>
            <a:ext cx="8847921" cy="55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4" y="1"/>
            <a:ext cx="5003979" cy="63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20" y="195194"/>
            <a:ext cx="6078828" cy="59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11" y="535814"/>
            <a:ext cx="5003815" cy="273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89" y="0"/>
            <a:ext cx="4986270" cy="4163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97" y="3468373"/>
            <a:ext cx="2578726" cy="32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JÄRJESTYKSESSÄ: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1. SUITSUTUSASTIA				10.IKONOSTAASI</a:t>
            </a:r>
          </a:p>
          <a:p>
            <a:r>
              <a:rPr lang="fi-FI" dirty="0" smtClean="0"/>
              <a:t>2.MITRA					11.LAMPUKKA</a:t>
            </a:r>
          </a:p>
          <a:p>
            <a:r>
              <a:rPr lang="fi-FI" dirty="0" smtClean="0"/>
              <a:t>3.EHTOOLLISKALKKI				12.PROSFORA</a:t>
            </a:r>
          </a:p>
          <a:p>
            <a:r>
              <a:rPr lang="fi-FI" dirty="0" smtClean="0"/>
              <a:t>4.DISCOS					13.KÄSIRISTI,ANTIMINSSI,EVANKELIUMI</a:t>
            </a:r>
          </a:p>
          <a:p>
            <a:r>
              <a:rPr lang="fi-FI" dirty="0" smtClean="0"/>
              <a:t>5.ANALOGI</a:t>
            </a:r>
          </a:p>
          <a:p>
            <a:r>
              <a:rPr lang="fi-FI" dirty="0" smtClean="0"/>
              <a:t>6.TUOHUS</a:t>
            </a:r>
          </a:p>
          <a:p>
            <a:r>
              <a:rPr lang="fi-FI" dirty="0" smtClean="0"/>
              <a:t>7.HORUGVI, KIRKKOLIPPU</a:t>
            </a:r>
          </a:p>
          <a:p>
            <a:r>
              <a:rPr lang="fi-FI" dirty="0" smtClean="0"/>
              <a:t>8KATEDRA, PIISPANISTUIN</a:t>
            </a:r>
          </a:p>
          <a:p>
            <a:r>
              <a:rPr lang="fi-FI" dirty="0" smtClean="0"/>
              <a:t>9.VIHMIN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85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64" y="504648"/>
            <a:ext cx="4072481" cy="5694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23" y="478280"/>
            <a:ext cx="3377419" cy="57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7" y="307657"/>
            <a:ext cx="7650051" cy="57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907" y="0"/>
            <a:ext cx="4635632" cy="71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51" y="430099"/>
            <a:ext cx="7078060" cy="48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04" y="-2235825"/>
            <a:ext cx="4879751" cy="85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62" y="518910"/>
            <a:ext cx="8203842" cy="54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905" y="0"/>
            <a:ext cx="7216950" cy="67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2" y="431577"/>
            <a:ext cx="8332630" cy="53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9</Words>
  <Application>Microsoft Office PowerPoint</Application>
  <PresentationFormat>Mukautettu</PresentationFormat>
  <Paragraphs>11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Retrospect</vt:lpstr>
      <vt:lpstr>ORTODOKSISEEN uskontoon liittyviä  esineitä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JÄRJESTYKSESSÄ: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ORTIDOKSISEEN uskontoon liittyviä  esineitä</dc:title>
  <dc:creator>Jari Hyytiainen</dc:creator>
  <cp:lastModifiedBy>Komulainen Päivi</cp:lastModifiedBy>
  <cp:revision>6</cp:revision>
  <dcterms:created xsi:type="dcterms:W3CDTF">2015-08-16T14:30:44Z</dcterms:created>
  <dcterms:modified xsi:type="dcterms:W3CDTF">2015-08-17T10:47:12Z</dcterms:modified>
</cp:coreProperties>
</file>