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7B651A-C655-5E6F-0235-49115BE00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EE9605-C09F-BD13-5E94-747A7C01E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C85B0A-1A06-D478-C3A7-46B6D3DB8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77B838-FD39-048C-AA7A-8EB3B4559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9B19F2-2B4E-DD38-AED1-4F90775D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18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C97882-5168-E91B-D088-98F4C0C6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E3241CD-28D0-0AE6-31D2-C25B97030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D2F3F7-1BB6-3109-EE4B-A2DAF9531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F3EE1D-AABC-B2D4-FF54-123E3BC2F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8BF69EF-F80D-9C01-463F-0AA755B39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87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8A9A9AD-A6FE-9642-BEF2-CA8B79A3C4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23BC647-2B99-0A41-DE47-59BD7FDBA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48DF36-14D0-A6CF-81F1-3070318E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6410CF-1B98-C00C-FFD6-391B2B01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92886A-9415-2750-64B2-DAB8B310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37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76FD7B-136A-05F6-CDC5-C70138BD9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E23551-6BE0-070B-FD3C-6DEA26AAC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503D41-B7B3-3AF8-8E86-089F5BFE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B6031C-585B-6263-8C2C-4685D12B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E64255-BF93-82E7-83FF-90CC592F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4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7E7211-154E-FB43-791A-7F89C3ED0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B7E8BA-E6FE-F52A-381C-917D1A2D8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580F0E-6DDF-9E56-7F96-92B00D89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5EECAF-8822-AB1C-2974-29E6FA7F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0888D0-A9E6-07E0-B1DB-C6B88FFA9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333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B6BC03-5F7A-B26C-1301-9CE16AEF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8C8A79-4F20-4B3B-F215-FC10DA492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225468D-387A-67C4-AE8C-3025FC246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56EC88-AE55-23A6-12C2-EA3C68DB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4C0F98E-6CA5-11ED-4D6A-93022D01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DEC6737-4072-1A0B-5A1C-45A740B8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96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F5AA4E-51BD-6070-657C-4B32A4DF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485E309-3FF1-7C29-9571-405CE1075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EBE3F83-8E12-82EC-700F-F2A97FA59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A1EA050-2B67-966D-9BE6-A019AEC6D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BEB60A1-F8C9-0D27-5FDF-956A1F8BC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2492A25-FA5B-D86B-0FB3-8E27E634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F47E249-5B75-80AA-629C-D95FEE8E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B0DD581-FBAB-3B61-65A3-A9B99239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179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1181F5-0ECE-4AA4-8715-E6E60EA0F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7F5308D-1822-2E4B-028C-B0D18D33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8F5BE1D-593F-4ED1-4640-5EE6F1D9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AAC5D74-EDE6-7722-48DF-3537FF31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90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914E627-B05C-4CD5-5C7C-90C2D4E5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8B867C5-FEEC-800E-6B2B-DB764157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2C8C995-DFF5-9D30-CCF6-B57188C7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69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DB48F8-1EEA-1D96-CF08-6283ADA5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8D90DD-E85F-DE00-E5DE-A6A8F0CC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7E4C885-AC15-62AC-47DF-846DA21D0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53AD61-1FA3-3DDD-F6AA-D6C41DD2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6EEEFA-E7E9-2739-6432-492FFC43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84B8F9C-BFCB-A786-41BE-43FDDAB9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447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2AF9E3-5F72-E876-4D4D-87BAE67CB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E191511-3830-B780-C726-C18D170F6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E36B755-FE6E-FF2F-18CC-4146E5A02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08D94D9-45EA-C95F-A1A9-B74579AE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0A0CBF-BF96-E355-E240-E2F903BB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6F9496B-5E44-F48D-1A67-FB7F8529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15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F0B8997-6B71-EAD8-D4BD-EE38B04B7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CAA151-91B5-B410-AF7C-5359F95DA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9EAE1E-13D4-5C1C-16F9-A46547C4A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E7A24E-429B-4AE4-8B09-546581E947AE}" type="datetimeFigureOut">
              <a:rPr lang="fi-FI" smtClean="0"/>
              <a:t>30.7.2024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6AE7EA-8301-A88B-20CB-B723777D1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D35EE4-B84F-436C-B01B-287FBCD2D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371DD5-AB7C-43E9-A707-1AFF6D701A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45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666E30-6F0A-449A-BEC2-DF5912735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DF7239-8A7E-1AE4-C11B-DE7D189BA4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043" y="590062"/>
            <a:ext cx="5309140" cy="2838938"/>
          </a:xfrm>
        </p:spPr>
        <p:txBody>
          <a:bodyPr>
            <a:normAutofit/>
          </a:bodyPr>
          <a:lstStyle/>
          <a:p>
            <a:pPr algn="l"/>
            <a:r>
              <a:rPr lang="fi-FI" sz="5600">
                <a:solidFill>
                  <a:srgbClr val="FFFFFF"/>
                </a:solidFill>
              </a:rPr>
              <a:t>Vi spelar Alias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0EB7F8-A379-E024-F6AD-F7AF7CFFD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044" y="3739764"/>
            <a:ext cx="4517954" cy="1198120"/>
          </a:xfrm>
        </p:spPr>
        <p:txBody>
          <a:bodyPr>
            <a:normAutofit/>
          </a:bodyPr>
          <a:lstStyle/>
          <a:p>
            <a:pPr algn="l"/>
            <a:endParaRPr lang="fi-FI" sz="2000">
              <a:solidFill>
                <a:srgbClr val="FFFFFF"/>
              </a:solidFill>
            </a:endParaRPr>
          </a:p>
        </p:txBody>
      </p:sp>
      <p:sp>
        <p:nvSpPr>
          <p:cNvPr id="13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9" name="!!Straight Connector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505200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Kuva, joka sisältää kohteen ympyrä, Värikkyys, valo&#10;&#10;Kuvaus luotu automaattisesti">
            <a:extLst>
              <a:ext uri="{FF2B5EF4-FFF2-40B4-BE49-F238E27FC236}">
                <a16:creationId xmlns:a16="http://schemas.microsoft.com/office/drawing/2014/main" id="{49C7171C-9E49-6E2F-8B56-B06F7C78E7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80" b="-4"/>
          <a:stretch/>
        </p:blipFill>
        <p:spPr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5125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929D3AB-E4FA-17AA-5667-FA9AAFA43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30" y="583345"/>
            <a:ext cx="7160357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8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kulturkrock</a:t>
            </a:r>
            <a:endParaRPr lang="en-US" sz="8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45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FA136DA-3848-0BE6-92CE-5A04170DA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fi-FI" sz="8000" dirty="0" err="1">
                <a:solidFill>
                  <a:srgbClr val="FFFFFF"/>
                </a:solidFill>
              </a:rPr>
              <a:t>etikett</a:t>
            </a:r>
            <a:endParaRPr lang="fi-FI" sz="8000" dirty="0">
              <a:solidFill>
                <a:srgbClr val="FFFFFF"/>
              </a:solidFill>
            </a:endParaRP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9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2AFF762-5B5C-1F9A-D66B-973F63742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fi-FI" sz="8000">
                <a:solidFill>
                  <a:srgbClr val="FFFFFF"/>
                </a:solidFill>
              </a:rPr>
              <a:t>kroppsspråk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6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8D57A5B-D488-AD98-A1C1-1B01C8F80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fi-FI" sz="8000">
                <a:solidFill>
                  <a:srgbClr val="FFFFFF"/>
                </a:solidFill>
              </a:rPr>
              <a:t>avstånd</a:t>
            </a: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5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FD7B070399334469794E6B2A865B581" ma:contentTypeVersion="2" ma:contentTypeDescription="Luo uusi asiakirja." ma:contentTypeScope="" ma:versionID="8b10452e002627502b2fc80b9857f351">
  <xsd:schema xmlns:xsd="http://www.w3.org/2001/XMLSchema" xmlns:xs="http://www.w3.org/2001/XMLSchema" xmlns:p="http://schemas.microsoft.com/office/2006/metadata/properties" xmlns:ns3="de3828a2-10b7-40ec-a7e2-23dcf7ed8da3" targetNamespace="http://schemas.microsoft.com/office/2006/metadata/properties" ma:root="true" ma:fieldsID="9a5f879a302cbb6c3505da2b8ff78792" ns3:_="">
    <xsd:import namespace="de3828a2-10b7-40ec-a7e2-23dcf7ed8d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828a2-10b7-40ec-a7e2-23dcf7ed8d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1C6231-FF45-4CBA-85AA-F46A1520AD87}">
  <ds:schemaRefs>
    <ds:schemaRef ds:uri="http://www.w3.org/XML/1998/namespace"/>
    <ds:schemaRef ds:uri="http://purl.org/dc/terms/"/>
    <ds:schemaRef ds:uri="http://purl.org/dc/elements/1.1/"/>
    <ds:schemaRef ds:uri="de3828a2-10b7-40ec-a7e2-23dcf7ed8da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C66718-FB7E-4CF2-AC88-46D3C24F99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C959CA-F58C-43FC-81AE-912996E296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3828a2-10b7-40ec-a7e2-23dcf7ed8d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Laajakuva</PresentationFormat>
  <Paragraphs>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Office-teema</vt:lpstr>
      <vt:lpstr>Vi spelar Alias</vt:lpstr>
      <vt:lpstr>kulturkrock</vt:lpstr>
      <vt:lpstr>etikett</vt:lpstr>
      <vt:lpstr>kroppsspråk</vt:lpstr>
      <vt:lpstr>avstånd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spelar Alias</dc:title>
  <dc:creator>Juhani Kirves</dc:creator>
  <cp:lastModifiedBy>Juhani Kirves</cp:lastModifiedBy>
  <cp:revision>2</cp:revision>
  <dcterms:created xsi:type="dcterms:W3CDTF">2024-07-29T12:43:45Z</dcterms:created>
  <dcterms:modified xsi:type="dcterms:W3CDTF">2024-07-30T07:02:13Z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0x0101008FD7B070399334469794E6B2A865B581</vt:lpwstr>
  </property>
</Properties>
</file>