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2" r:id="rId4"/>
    <p:sldId id="263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319A8D-22E9-413D-9D42-AD29CD6BB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E0360B6-F6B1-4C17-9325-289917ADE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317F0D-4F84-4E9F-BF5B-17B5D1E6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720F2-85D5-45A6-B446-4253A999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6247F1-2D01-4A9C-9079-FA086DFA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32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74486F-B23B-48FA-9B9D-BB40457BA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3B8ADEF-7B4A-434A-B5E4-2D89AA047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A0B85B-924B-4766-84A0-DD26A500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261551-2CDE-4D4A-8825-2D85DF87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ED3642-F276-48D3-A6CC-BB29B664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36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6E05CB8-B51B-424B-8401-D4B3194D6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29CA72F-948C-4CE4-96C4-34CE122D0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56B60D-5401-45F8-A701-552748F7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7CDBA2-685E-425F-A456-31AC54E8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5629E6-19F5-4DF9-AE0F-AF291C3C9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423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0B06F0-47D8-4F81-BF1A-08403DC0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E14085-1133-4FA4-B9CB-06DE8BB56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C0C914-D727-422C-9067-1BFE92A99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773969-9649-4288-ABB9-144D8F96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0C5D97-DA95-49F2-8642-3F561074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84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969D12-506A-4A40-9969-F6A99FA2F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F049AA-CB1D-499F-B8D1-6DAF2B5A3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7E7554-7E28-4798-9BF6-DC1AD9C9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A92194-999D-4420-AC29-032803C3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B546C3-C8D3-49D9-8B68-7BB109F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400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4F87E4-588B-4A89-8B9B-859221A4E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65F370-5D05-4E78-8546-465B19334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864350-86C6-43B1-942C-BC867E133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D4CFA6-06B4-4529-BF29-D2148C7A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673AA8-F686-41DB-AABF-03B0A0D6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2F89CC-7C42-40DC-94E1-A25A8B6E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98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9258EF-4780-4D45-9BD8-121D859D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EE45FE-1088-4542-848C-1C859ACB5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7B952F-083C-45BE-AEC7-42E54889D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3066E71-5A15-4D98-92D0-C8FD43D8A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6C08CA0-D58F-4409-947E-49C33D800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FD74F33-CC41-455D-B824-78A64030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20E913-065C-4C09-AB96-DE91E5DC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ADC7639-63FE-42A6-B3E5-855F10A5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2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8A0D12-761B-4AE8-85A0-ECDB40AB3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C32D48C-D874-4C57-B46C-FADE5BCD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01BAA01-708B-451D-B164-996EA7963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8CCDA2F-F566-41C9-87ED-10F7BC4F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37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0AF45B5-23AD-4236-8B9F-A956D1BB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A5F0272-DEDE-477A-8680-F8223357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0A23F84-AFCA-4012-9775-C971C310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10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60D0B0-69AE-463D-9065-B3997F24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9E6751-A854-4F40-A60A-35B13C320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1775650-1D08-4DA3-BE6C-C1A4105F1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BF4AE6B-72A4-4A5C-83C4-6AE263F8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D17255-80C6-42D6-A286-0E32B49B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48ADDE8-B58C-4FF1-8E99-E2F8E8F3A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AEFDDC-FE1D-4324-8045-5512B9AD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F09A011-1DD9-43D2-857E-FD7CEAE9D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E0167C0-279C-451D-BD68-FE151354B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F7E4FE-271B-4AC1-93FE-3D396F59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62CC2D-4FF2-4297-B6BE-BE97E6CF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D8CCA-2531-4BB9-B995-D0A7C3E0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34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3202158-71F7-4476-A2E9-DD5A86A0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FEB04D0-DA3A-4EC5-81B2-8ECE9F556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114C39-5B60-4E20-A124-5488F7F46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611B-9889-4928-8722-71D829E421EA}" type="datetimeFigureOut">
              <a:rPr lang="fi-FI" smtClean="0"/>
              <a:t>23.3.2021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A29EEE-8B48-483D-AED6-ABDF42259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1F7227-BEA4-42F4-A55E-C05827509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73AB-2985-44D0-84E9-AB94C6AC06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444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A8E8B3F-1034-4CC9-B0DC-0BEC462BD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Vad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stressar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mig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512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72309" y="1926070"/>
            <a:ext cx="10515600" cy="1325563"/>
          </a:xfrm>
        </p:spPr>
        <p:txBody>
          <a:bodyPr>
            <a:normAutofit/>
          </a:bodyPr>
          <a:lstStyle/>
          <a:p>
            <a:r>
              <a:rPr lang="fi-FI" sz="8000" dirty="0" err="1" smtClean="0"/>
              <a:t>Vad</a:t>
            </a:r>
            <a:r>
              <a:rPr lang="fi-FI" sz="8000" dirty="0" smtClean="0"/>
              <a:t> </a:t>
            </a:r>
            <a:r>
              <a:rPr lang="fi-FI" sz="8000" dirty="0" err="1" smtClean="0"/>
              <a:t>är</a:t>
            </a:r>
            <a:r>
              <a:rPr lang="fi-FI" sz="8000" dirty="0" smtClean="0"/>
              <a:t> </a:t>
            </a:r>
            <a:r>
              <a:rPr lang="fi-FI" sz="8000" dirty="0" err="1" smtClean="0"/>
              <a:t>stress</a:t>
            </a:r>
            <a:r>
              <a:rPr lang="fi-FI" sz="8000" dirty="0" smtClean="0"/>
              <a:t>?</a:t>
            </a:r>
            <a:endParaRPr lang="fi-FI" sz="8000" dirty="0"/>
          </a:p>
        </p:txBody>
      </p:sp>
    </p:spTree>
    <p:extLst>
      <p:ext uri="{BB962C8B-B14F-4D97-AF65-F5344CB8AC3E}">
        <p14:creationId xmlns:p14="http://schemas.microsoft.com/office/powerpoint/2010/main" val="175605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uora yhdysviiva 2">
            <a:extLst>
              <a:ext uri="{FF2B5EF4-FFF2-40B4-BE49-F238E27FC236}">
                <a16:creationId xmlns:a16="http://schemas.microsoft.com/office/drawing/2014/main" id="{C09B89E8-394B-4F8E-8A0D-5FF2B8BC0D22}"/>
              </a:ext>
            </a:extLst>
          </p:cNvPr>
          <p:cNvCxnSpPr/>
          <p:nvPr/>
        </p:nvCxnSpPr>
        <p:spPr>
          <a:xfrm>
            <a:off x="5347063" y="252549"/>
            <a:ext cx="0" cy="6453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514CFC7C-5825-4882-91FB-613B652BAAC4}"/>
              </a:ext>
            </a:extLst>
          </p:cNvPr>
          <p:cNvCxnSpPr/>
          <p:nvPr/>
        </p:nvCxnSpPr>
        <p:spPr>
          <a:xfrm>
            <a:off x="714103" y="3204754"/>
            <a:ext cx="9910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iruutu 5">
            <a:extLst>
              <a:ext uri="{FF2B5EF4-FFF2-40B4-BE49-F238E27FC236}">
                <a16:creationId xmlns:a16="http://schemas.microsoft.com/office/drawing/2014/main" id="{4D3AC8BC-F51B-40A3-82F9-8F4184B21B79}"/>
              </a:ext>
            </a:extLst>
          </p:cNvPr>
          <p:cNvSpPr txBox="1"/>
          <p:nvPr/>
        </p:nvSpPr>
        <p:spPr>
          <a:xfrm>
            <a:off x="6400800" y="1245326"/>
            <a:ext cx="1966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5400" dirty="0" err="1"/>
              <a:t>skolan</a:t>
            </a:r>
            <a:endParaRPr lang="fi-FI" sz="54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2A86AEDE-68D1-485C-8CBA-9B229EA4E285}"/>
              </a:ext>
            </a:extLst>
          </p:cNvPr>
          <p:cNvSpPr txBox="1"/>
          <p:nvPr/>
        </p:nvSpPr>
        <p:spPr>
          <a:xfrm>
            <a:off x="1759131" y="1337659"/>
            <a:ext cx="26573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err="1"/>
              <a:t>framtiden</a:t>
            </a:r>
            <a:endParaRPr lang="fi-FI" sz="48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4A5BA17-1347-4779-95E6-45A380A01746}"/>
              </a:ext>
            </a:extLst>
          </p:cNvPr>
          <p:cNvSpPr txBox="1"/>
          <p:nvPr/>
        </p:nvSpPr>
        <p:spPr>
          <a:xfrm>
            <a:off x="6538188" y="4467496"/>
            <a:ext cx="1926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err="1"/>
              <a:t>pengar</a:t>
            </a:r>
            <a:endParaRPr lang="fi-FI" sz="480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935FC33-704D-4F44-BFBB-356B85E02724}"/>
              </a:ext>
            </a:extLst>
          </p:cNvPr>
          <p:cNvSpPr txBox="1"/>
          <p:nvPr/>
        </p:nvSpPr>
        <p:spPr>
          <a:xfrm>
            <a:off x="1593668" y="4467497"/>
            <a:ext cx="2238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err="1"/>
              <a:t>klimatet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24376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 bekymrad person som har tankebubblor runt huvudet. I dem står det: &quot;Orka allt&quot;, &quot;Se bra ut&quot;, &quot;Vara Social&quot;, &quot;Ha råd&quot;, TFramtiden&quot; med mera. Illustration.">
            <a:extLst>
              <a:ext uri="{FF2B5EF4-FFF2-40B4-BE49-F238E27FC236}">
                <a16:creationId xmlns:a16="http://schemas.microsoft.com/office/drawing/2014/main" id="{224F1F4C-C3FA-45DE-8432-B39AE297A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0"/>
            <a:ext cx="102933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5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12</Words>
  <Application>Microsoft Office PowerPoint</Application>
  <PresentationFormat>Laajakuva</PresentationFormat>
  <Paragraphs>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Vad stressar mig?</vt:lpstr>
      <vt:lpstr>Vad är stress?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stressar mig?</dc:title>
  <dc:creator>Juhani Kirves</dc:creator>
  <cp:lastModifiedBy>Juhani Kirves</cp:lastModifiedBy>
  <cp:revision>4</cp:revision>
  <dcterms:created xsi:type="dcterms:W3CDTF">2020-03-09T14:30:08Z</dcterms:created>
  <dcterms:modified xsi:type="dcterms:W3CDTF">2021-03-23T18:23:09Z</dcterms:modified>
</cp:coreProperties>
</file>