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66D6C4-1239-4AFE-A3DF-0D67BC5C4F85}" v="715" dt="2021-11-10T20:47:10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066D6C4-1239-4AFE-A3DF-0D67BC5C4F85}"/>
    <pc:docChg chg="modSld">
      <pc:chgData name="" userId="" providerId="" clId="Web-{B066D6C4-1239-4AFE-A3DF-0D67BC5C4F85}" dt="2021-11-10T19:52:48.241" v="2" actId="20577"/>
      <pc:docMkLst>
        <pc:docMk/>
      </pc:docMkLst>
      <pc:sldChg chg="modSp">
        <pc:chgData name="" userId="" providerId="" clId="Web-{B066D6C4-1239-4AFE-A3DF-0D67BC5C4F85}" dt="2021-11-10T19:52:48.241" v="2" actId="20577"/>
        <pc:sldMkLst>
          <pc:docMk/>
          <pc:sldMk cId="782385677" sldId="256"/>
        </pc:sldMkLst>
        <pc:spChg chg="mod">
          <ac:chgData name="" userId="" providerId="" clId="Web-{B066D6C4-1239-4AFE-A3DF-0D67BC5C4F85}" dt="2021-11-10T19:52:48.241" v="2" actId="20577"/>
          <ac:spMkLst>
            <pc:docMk/>
            <pc:sldMk cId="782385677" sldId="256"/>
            <ac:spMk id="2" creationId="{00000000-0000-0000-0000-000000000000}"/>
          </ac:spMkLst>
        </pc:spChg>
      </pc:sldChg>
    </pc:docChg>
  </pc:docChgLst>
  <pc:docChgLst>
    <pc:chgData name="Jasmin Junnola" userId="S::jjunnola18@student.oulu.fi::5523a1b3-c697-4519-9462-9f4a647068e3" providerId="AD" clId="Web-{B066D6C4-1239-4AFE-A3DF-0D67BC5C4F85}"/>
    <pc:docChg chg="addSld modSld">
      <pc:chgData name="Jasmin Junnola" userId="S::jjunnola18@student.oulu.fi::5523a1b3-c697-4519-9462-9f4a647068e3" providerId="AD" clId="Web-{B066D6C4-1239-4AFE-A3DF-0D67BC5C4F85}" dt="2021-11-10T20:47:08.092" v="710" actId="20577"/>
      <pc:docMkLst>
        <pc:docMk/>
      </pc:docMkLst>
      <pc:sldChg chg="addSp delSp modSp mod setBg">
        <pc:chgData name="Jasmin Junnola" userId="S::jjunnola18@student.oulu.fi::5523a1b3-c697-4519-9462-9f4a647068e3" providerId="AD" clId="Web-{B066D6C4-1239-4AFE-A3DF-0D67BC5C4F85}" dt="2021-11-10T19:57:05.717" v="69"/>
        <pc:sldMkLst>
          <pc:docMk/>
          <pc:sldMk cId="782385677" sldId="256"/>
        </pc:sldMkLst>
        <pc:spChg chg="mod">
          <ac:chgData name="Jasmin Junnola" userId="S::jjunnola18@student.oulu.fi::5523a1b3-c697-4519-9462-9f4a647068e3" providerId="AD" clId="Web-{B066D6C4-1239-4AFE-A3DF-0D67BC5C4F85}" dt="2021-11-10T19:57:05.717" v="69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Jasmin Junnola" userId="S::jjunnola18@student.oulu.fi::5523a1b3-c697-4519-9462-9f4a647068e3" providerId="AD" clId="Web-{B066D6C4-1239-4AFE-A3DF-0D67BC5C4F85}" dt="2021-11-10T19:57:05.717" v="69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19:57:05.717" v="69"/>
          <ac:spMkLst>
            <pc:docMk/>
            <pc:sldMk cId="782385677" sldId="256"/>
            <ac:spMk id="5" creationId="{4522B21E-B2B9-4C72-9A71-C87EFD137480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19:57:05.717" v="69"/>
          <ac:spMkLst>
            <pc:docMk/>
            <pc:sldMk cId="782385677" sldId="256"/>
            <ac:spMk id="6" creationId="{5EB7D2A2-F448-44D4-938C-DC84CBCB3B1E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19:57:05.717" v="69"/>
          <ac:spMkLst>
            <pc:docMk/>
            <pc:sldMk cId="782385677" sldId="256"/>
            <ac:spMk id="7" creationId="{871AEA07-1E14-44B4-8E55-64EF049CD66F}"/>
          </ac:spMkLst>
        </pc:spChg>
        <pc:spChg chg="add del">
          <ac:chgData name="Jasmin Junnola" userId="S::jjunnola18@student.oulu.fi::5523a1b3-c697-4519-9462-9f4a647068e3" providerId="AD" clId="Web-{B066D6C4-1239-4AFE-A3DF-0D67BC5C4F85}" dt="2021-11-10T19:57:05.717" v="68"/>
          <ac:spMkLst>
            <pc:docMk/>
            <pc:sldMk cId="782385677" sldId="256"/>
            <ac:spMk id="8" creationId="{D278ADA9-6383-4BDD-80D2-8899A402687B}"/>
          </ac:spMkLst>
        </pc:spChg>
        <pc:spChg chg="add del">
          <ac:chgData name="Jasmin Junnola" userId="S::jjunnola18@student.oulu.fi::5523a1b3-c697-4519-9462-9f4a647068e3" providerId="AD" clId="Web-{B066D6C4-1239-4AFE-A3DF-0D67BC5C4F85}" dt="2021-11-10T19:57:05.717" v="68"/>
          <ac:spMkLst>
            <pc:docMk/>
            <pc:sldMk cId="782385677" sldId="256"/>
            <ac:spMk id="10" creationId="{484B7147-B0F6-40ED-B5A2-FF72BC8198B6}"/>
          </ac:spMkLst>
        </pc:spChg>
        <pc:spChg chg="add del">
          <ac:chgData name="Jasmin Junnola" userId="S::jjunnola18@student.oulu.fi::5523a1b3-c697-4519-9462-9f4a647068e3" providerId="AD" clId="Web-{B066D6C4-1239-4AFE-A3DF-0D67BC5C4F85}" dt="2021-11-10T19:57:05.717" v="68"/>
          <ac:spMkLst>
            <pc:docMk/>
            <pc:sldMk cId="782385677" sldId="256"/>
            <ac:spMk id="12" creationId="{B36D2DE0-0628-4A9A-A59D-7BA8B5EB3022}"/>
          </ac:spMkLst>
        </pc:spChg>
        <pc:spChg chg="add del">
          <ac:chgData name="Jasmin Junnola" userId="S::jjunnola18@student.oulu.fi::5523a1b3-c697-4519-9462-9f4a647068e3" providerId="AD" clId="Web-{B066D6C4-1239-4AFE-A3DF-0D67BC5C4F85}" dt="2021-11-10T19:57:05.717" v="68"/>
          <ac:spMkLst>
            <pc:docMk/>
            <pc:sldMk cId="782385677" sldId="256"/>
            <ac:spMk id="14" creationId="{48E405C9-94BE-41DA-928C-DEC9A8550E9F}"/>
          </ac:spMkLst>
        </pc:spChg>
        <pc:spChg chg="add del">
          <ac:chgData name="Jasmin Junnola" userId="S::jjunnola18@student.oulu.fi::5523a1b3-c697-4519-9462-9f4a647068e3" providerId="AD" clId="Web-{B066D6C4-1239-4AFE-A3DF-0D67BC5C4F85}" dt="2021-11-10T19:57:05.717" v="68"/>
          <ac:spMkLst>
            <pc:docMk/>
            <pc:sldMk cId="782385677" sldId="256"/>
            <ac:spMk id="16" creationId="{D2091A72-D5BB-42AC-8FD3-F7747D90861E}"/>
          </ac:spMkLst>
        </pc:spChg>
        <pc:spChg chg="add del">
          <ac:chgData name="Jasmin Junnola" userId="S::jjunnola18@student.oulu.fi::5523a1b3-c697-4519-9462-9f4a647068e3" providerId="AD" clId="Web-{B066D6C4-1239-4AFE-A3DF-0D67BC5C4F85}" dt="2021-11-10T19:57:05.717" v="68"/>
          <ac:spMkLst>
            <pc:docMk/>
            <pc:sldMk cId="782385677" sldId="256"/>
            <ac:spMk id="18" creationId="{6ED12BFC-A737-46AF-8411-481112D54B0C}"/>
          </ac:spMkLst>
        </pc:spChg>
        <pc:cxnChg chg="add">
          <ac:chgData name="Jasmin Junnola" userId="S::jjunnola18@student.oulu.fi::5523a1b3-c697-4519-9462-9f4a647068e3" providerId="AD" clId="Web-{B066D6C4-1239-4AFE-A3DF-0D67BC5C4F85}" dt="2021-11-10T19:57:05.717" v="69"/>
          <ac:cxnSpMkLst>
            <pc:docMk/>
            <pc:sldMk cId="782385677" sldId="256"/>
            <ac:cxnSpMk id="9" creationId="{F7C8EA93-3210-4C62-99E9-153C275E3A87}"/>
          </ac:cxnSpMkLst>
        </pc:cxnChg>
      </pc:sldChg>
      <pc:sldChg chg="addSp modSp new mod setBg addAnim modAnim">
        <pc:chgData name="Jasmin Junnola" userId="S::jjunnola18@student.oulu.fi::5523a1b3-c697-4519-9462-9f4a647068e3" providerId="AD" clId="Web-{B066D6C4-1239-4AFE-A3DF-0D67BC5C4F85}" dt="2021-11-10T20:47:08.092" v="710" actId="20577"/>
        <pc:sldMkLst>
          <pc:docMk/>
          <pc:sldMk cId="2224613590" sldId="257"/>
        </pc:sldMkLst>
        <pc:spChg chg="mod">
          <ac:chgData name="Jasmin Junnola" userId="S::jjunnola18@student.oulu.fi::5523a1b3-c697-4519-9462-9f4a647068e3" providerId="AD" clId="Web-{B066D6C4-1239-4AFE-A3DF-0D67BC5C4F85}" dt="2021-11-10T19:57:18.014" v="70"/>
          <ac:spMkLst>
            <pc:docMk/>
            <pc:sldMk cId="2224613590" sldId="257"/>
            <ac:spMk id="2" creationId="{924BD58E-0E8C-4048-9018-4E594AF7EA81}"/>
          </ac:spMkLst>
        </pc:spChg>
        <pc:spChg chg="mod">
          <ac:chgData name="Jasmin Junnola" userId="S::jjunnola18@student.oulu.fi::5523a1b3-c697-4519-9462-9f4a647068e3" providerId="AD" clId="Web-{B066D6C4-1239-4AFE-A3DF-0D67BC5C4F85}" dt="2021-11-10T20:47:08.092" v="710" actId="20577"/>
          <ac:spMkLst>
            <pc:docMk/>
            <pc:sldMk cId="2224613590" sldId="257"/>
            <ac:spMk id="3" creationId="{AA030C40-634A-4CFF-905D-18420BBA24F3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19:57:18.014" v="70"/>
          <ac:spMkLst>
            <pc:docMk/>
            <pc:sldMk cId="2224613590" sldId="257"/>
            <ac:spMk id="8" creationId="{CB299CAB-C506-454B-90FC-4065728297D3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19:57:18.014" v="70"/>
          <ac:spMkLst>
            <pc:docMk/>
            <pc:sldMk cId="2224613590" sldId="257"/>
            <ac:spMk id="10" creationId="{C8D99311-F254-40F1-8AB5-EE3E7B9B6872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19:57:18.014" v="70"/>
          <ac:spMkLst>
            <pc:docMk/>
            <pc:sldMk cId="2224613590" sldId="257"/>
            <ac:spMk id="12" creationId="{7D89E3CB-00ED-4691-9F0F-F23EA3564705}"/>
          </ac:spMkLst>
        </pc:spChg>
      </pc:sldChg>
      <pc:sldChg chg="addSp modSp new mod setBg">
        <pc:chgData name="Jasmin Junnola" userId="S::jjunnola18@student.oulu.fi::5523a1b3-c697-4519-9462-9f4a647068e3" providerId="AD" clId="Web-{B066D6C4-1239-4AFE-A3DF-0D67BC5C4F85}" dt="2021-11-10T20:00:58.394" v="118"/>
        <pc:sldMkLst>
          <pc:docMk/>
          <pc:sldMk cId="1188863962" sldId="258"/>
        </pc:sldMkLst>
        <pc:spChg chg="mod">
          <ac:chgData name="Jasmin Junnola" userId="S::jjunnola18@student.oulu.fi::5523a1b3-c697-4519-9462-9f4a647068e3" providerId="AD" clId="Web-{B066D6C4-1239-4AFE-A3DF-0D67BC5C4F85}" dt="2021-11-10T20:00:58.394" v="118"/>
          <ac:spMkLst>
            <pc:docMk/>
            <pc:sldMk cId="1188863962" sldId="258"/>
            <ac:spMk id="2" creationId="{3F6B11C6-DAB7-4A69-9152-43A41BF42FF1}"/>
          </ac:spMkLst>
        </pc:spChg>
        <pc:spChg chg="mod">
          <ac:chgData name="Jasmin Junnola" userId="S::jjunnola18@student.oulu.fi::5523a1b3-c697-4519-9462-9f4a647068e3" providerId="AD" clId="Web-{B066D6C4-1239-4AFE-A3DF-0D67BC5C4F85}" dt="2021-11-10T20:00:58.394" v="118"/>
          <ac:spMkLst>
            <pc:docMk/>
            <pc:sldMk cId="1188863962" sldId="258"/>
            <ac:spMk id="3" creationId="{3A5B0A82-9325-46F1-A620-1495BA8483C3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0:58.394" v="118"/>
          <ac:spMkLst>
            <pc:docMk/>
            <pc:sldMk cId="1188863962" sldId="258"/>
            <ac:spMk id="8" creationId="{4522B21E-B2B9-4C72-9A71-C87EFD137480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0:58.394" v="118"/>
          <ac:spMkLst>
            <pc:docMk/>
            <pc:sldMk cId="1188863962" sldId="258"/>
            <ac:spMk id="10" creationId="{5EB7D2A2-F448-44D4-938C-DC84CBCB3B1E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0:58.394" v="118"/>
          <ac:spMkLst>
            <pc:docMk/>
            <pc:sldMk cId="1188863962" sldId="258"/>
            <ac:spMk id="12" creationId="{871AEA07-1E14-44B4-8E55-64EF049CD66F}"/>
          </ac:spMkLst>
        </pc:spChg>
        <pc:cxnChg chg="add">
          <ac:chgData name="Jasmin Junnola" userId="S::jjunnola18@student.oulu.fi::5523a1b3-c697-4519-9462-9f4a647068e3" providerId="AD" clId="Web-{B066D6C4-1239-4AFE-A3DF-0D67BC5C4F85}" dt="2021-11-10T20:00:58.394" v="118"/>
          <ac:cxnSpMkLst>
            <pc:docMk/>
            <pc:sldMk cId="1188863962" sldId="258"/>
            <ac:cxnSpMk id="14" creationId="{F7C8EA93-3210-4C62-99E9-153C275E3A87}"/>
          </ac:cxnSpMkLst>
        </pc:cxnChg>
      </pc:sldChg>
      <pc:sldChg chg="addSp modSp new mod setBg addAnim modAnim">
        <pc:chgData name="Jasmin Junnola" userId="S::jjunnola18@student.oulu.fi::5523a1b3-c697-4519-9462-9f4a647068e3" providerId="AD" clId="Web-{B066D6C4-1239-4AFE-A3DF-0D67BC5C4F85}" dt="2021-11-10T20:16:31.313" v="457" actId="1076"/>
        <pc:sldMkLst>
          <pc:docMk/>
          <pc:sldMk cId="3650501492" sldId="259"/>
        </pc:sldMkLst>
        <pc:spChg chg="mod">
          <ac:chgData name="Jasmin Junnola" userId="S::jjunnola18@student.oulu.fi::5523a1b3-c697-4519-9462-9f4a647068e3" providerId="AD" clId="Web-{B066D6C4-1239-4AFE-A3DF-0D67BC5C4F85}" dt="2021-11-10T20:01:24.301" v="120"/>
          <ac:spMkLst>
            <pc:docMk/>
            <pc:sldMk cId="3650501492" sldId="259"/>
            <ac:spMk id="2" creationId="{B4BF5C3A-45F7-4A9B-98EB-CF626EE030D1}"/>
          </ac:spMkLst>
        </pc:spChg>
        <pc:spChg chg="mod">
          <ac:chgData name="Jasmin Junnola" userId="S::jjunnola18@student.oulu.fi::5523a1b3-c697-4519-9462-9f4a647068e3" providerId="AD" clId="Web-{B066D6C4-1239-4AFE-A3DF-0D67BC5C4F85}" dt="2021-11-10T20:16:31.313" v="457" actId="1076"/>
          <ac:spMkLst>
            <pc:docMk/>
            <pc:sldMk cId="3650501492" sldId="259"/>
            <ac:spMk id="3" creationId="{B9B42B26-56B9-4CE2-9F80-7BFDFFA26083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1:24.301" v="120"/>
          <ac:spMkLst>
            <pc:docMk/>
            <pc:sldMk cId="3650501492" sldId="259"/>
            <ac:spMk id="8" creationId="{CB299CAB-C506-454B-90FC-4065728297D3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1:24.301" v="120"/>
          <ac:spMkLst>
            <pc:docMk/>
            <pc:sldMk cId="3650501492" sldId="259"/>
            <ac:spMk id="10" creationId="{C8D99311-F254-40F1-8AB5-EE3E7B9B6872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1:24.301" v="120"/>
          <ac:spMkLst>
            <pc:docMk/>
            <pc:sldMk cId="3650501492" sldId="259"/>
            <ac:spMk id="12" creationId="{7D89E3CB-00ED-4691-9F0F-F23EA3564705}"/>
          </ac:spMkLst>
        </pc:spChg>
      </pc:sldChg>
      <pc:sldChg chg="addSp modSp new mod setBg addAnim modAnim">
        <pc:chgData name="Jasmin Junnola" userId="S::jjunnola18@student.oulu.fi::5523a1b3-c697-4519-9462-9f4a647068e3" providerId="AD" clId="Web-{B066D6C4-1239-4AFE-A3DF-0D67BC5C4F85}" dt="2021-11-10T20:45:24.543" v="686" actId="20577"/>
        <pc:sldMkLst>
          <pc:docMk/>
          <pc:sldMk cId="3982911543" sldId="260"/>
        </pc:sldMkLst>
        <pc:spChg chg="mod">
          <ac:chgData name="Jasmin Junnola" userId="S::jjunnola18@student.oulu.fi::5523a1b3-c697-4519-9462-9f4a647068e3" providerId="AD" clId="Web-{B066D6C4-1239-4AFE-A3DF-0D67BC5C4F85}" dt="2021-11-10T20:18:18.097" v="464" actId="20577"/>
          <ac:spMkLst>
            <pc:docMk/>
            <pc:sldMk cId="3982911543" sldId="260"/>
            <ac:spMk id="2" creationId="{09DC3101-63FB-4B15-A3ED-489B6E49A575}"/>
          </ac:spMkLst>
        </pc:spChg>
        <pc:spChg chg="mod">
          <ac:chgData name="Jasmin Junnola" userId="S::jjunnola18@student.oulu.fi::5523a1b3-c697-4519-9462-9f4a647068e3" providerId="AD" clId="Web-{B066D6C4-1239-4AFE-A3DF-0D67BC5C4F85}" dt="2021-11-10T20:45:24.543" v="686" actId="20577"/>
          <ac:spMkLst>
            <pc:docMk/>
            <pc:sldMk cId="3982911543" sldId="260"/>
            <ac:spMk id="3" creationId="{FE247F49-526C-42BC-B174-F369903C5F6A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8:21.952" v="229"/>
          <ac:spMkLst>
            <pc:docMk/>
            <pc:sldMk cId="3982911543" sldId="260"/>
            <ac:spMk id="8" creationId="{CB299CAB-C506-454B-90FC-4065728297D3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8:21.952" v="229"/>
          <ac:spMkLst>
            <pc:docMk/>
            <pc:sldMk cId="3982911543" sldId="260"/>
            <ac:spMk id="10" creationId="{C8D99311-F254-40F1-8AB5-EE3E7B9B6872}"/>
          </ac:spMkLst>
        </pc:spChg>
        <pc:spChg chg="add">
          <ac:chgData name="Jasmin Junnola" userId="S::jjunnola18@student.oulu.fi::5523a1b3-c697-4519-9462-9f4a647068e3" providerId="AD" clId="Web-{B066D6C4-1239-4AFE-A3DF-0D67BC5C4F85}" dt="2021-11-10T20:08:21.952" v="229"/>
          <ac:spMkLst>
            <pc:docMk/>
            <pc:sldMk cId="3982911543" sldId="260"/>
            <ac:spMk id="12" creationId="{7D89E3CB-00ED-4691-9F0F-F23EA35647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fi-FI" sz="7200">
                <a:cs typeface="Calibri Light"/>
              </a:rPr>
              <a:t>Suullinen koe</a:t>
            </a:r>
            <a:endParaRPr lang="fi-FI" sz="720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fi-FI"/>
          </a:p>
        </p:txBody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24BD58E-0E8C-4048-9018-4E594AF7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endParaRPr lang="fi-FI" sz="3200">
              <a:solidFill>
                <a:srgbClr val="595959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030C40-634A-4CFF-905D-18420BBA2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Suullinen koe ensi viikon to 18.11. </a:t>
            </a:r>
            <a:r>
              <a:rPr lang="fi-FI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Skola</a:t>
            </a: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-teemaan liittyen</a:t>
            </a:r>
          </a:p>
          <a:p>
            <a:endParaRPr lang="fi-FI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Koe on haastattelutyyppinen ja se suoritetaan pareittain</a:t>
            </a:r>
            <a:endParaRPr lang="fi-FI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i-FI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fi-FI" sz="20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46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F6B11C6-DAB7-4A69-9152-43A41BF42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fi-FI" sz="7200">
                <a:cs typeface="Calibri Light"/>
              </a:rPr>
              <a:t>Vinkkejä suulliseen kokeeseen</a:t>
            </a:r>
            <a:endParaRPr lang="fi-FI" sz="720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5B0A82-9325-46F1-A620-1495BA848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fi-FI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86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4BF5C3A-45F7-4A9B-98EB-CF626EE03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endParaRPr lang="fi-FI" sz="3200">
              <a:solidFill>
                <a:srgbClr val="595959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B42B26-56B9-4CE2-9F80-7BFDFFA26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355033"/>
            <a:ext cx="8959892" cy="282854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Huomio parisi katsekontaktilla ja kuuntele tarkasti mitä hän sanoo tai kysyy</a:t>
            </a:r>
          </a:p>
          <a:p>
            <a:r>
              <a:rPr lang="fi-FI" sz="2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Puhu rauhallisesti ja selkeästi</a:t>
            </a:r>
          </a:p>
          <a:p>
            <a:r>
              <a:rPr lang="fi-FI" sz="2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Älä kiinnitä liikaa huomiota mahdollisiin kielioppivirheisiin</a:t>
            </a:r>
          </a:p>
          <a:p>
            <a:r>
              <a:rPr lang="fi-FI" sz="2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Älä hätäänny, jos sanot jotain väärin - voit sanoa kohdan uudelleen</a:t>
            </a:r>
          </a:p>
          <a:p>
            <a:r>
              <a:rPr lang="fi-FI" sz="27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Mikäli et ymmärrä, mitä parisi kysyy, pyydä kohteliaasti tarkennusta esim.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Ursäkta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kan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du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säga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det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en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gång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till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? / 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Jag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hörde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inte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vad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du </a:t>
            </a:r>
            <a:r>
              <a:rPr lang="fi-FI" sz="27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sa</a:t>
            </a:r>
            <a:r>
              <a:rPr lang="fi-FI" sz="2700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.</a:t>
            </a:r>
          </a:p>
          <a:p>
            <a:endParaRPr lang="fi-FI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050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9DC3101-63FB-4B15-A3ED-489B6E49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fi-FI" sz="3200" dirty="0">
                <a:solidFill>
                  <a:srgbClr val="595959"/>
                </a:solidFill>
                <a:cs typeface="Calibri Light"/>
              </a:rPr>
              <a:t>Miten voit harjoitella suulliseen kokeeseen kotona:</a:t>
            </a:r>
            <a:endParaRPr lang="fi-FI" sz="3200" dirty="0">
              <a:solidFill>
                <a:srgbClr val="595959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247F49-526C-42BC-B174-F369903C5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652084"/>
            <a:ext cx="9889789" cy="39780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Harjoittele </a:t>
            </a:r>
            <a:r>
              <a:rPr lang="fi-FI" sz="26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Skola</a:t>
            </a:r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-teeman sanastoa</a:t>
            </a:r>
            <a:endParaRPr lang="fi-FI" sz="26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lvl="1"/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Kuuntele sanojen ääntämistä ja lue sanoja ääneen</a:t>
            </a:r>
            <a:endParaRPr lang="fi-FI" sz="26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Dialogi </a:t>
            </a:r>
            <a:r>
              <a:rPr lang="fi-FI" sz="2600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Skola</a:t>
            </a:r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-teemaan liittyen</a:t>
            </a:r>
            <a:endParaRPr lang="fi-FI" sz="26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lvl="1"/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Lue dialogia ääneen</a:t>
            </a:r>
            <a:endParaRPr lang="fi-FI" sz="26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Opettajan tekemä materiaali </a:t>
            </a:r>
            <a:r>
              <a:rPr lang="fi-FI" sz="2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Pedanetissä</a:t>
            </a:r>
            <a:endParaRPr lang="fi-FI" sz="26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lvl="1"/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Kerätty keskeisimpiä sanoja ja lauseita, jotka kannattaa opetella</a:t>
            </a:r>
            <a:endParaRPr lang="fi-FI" sz="26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Kuuntele ruotsin kieltä: esim. musiikki, </a:t>
            </a:r>
            <a:r>
              <a:rPr lang="fi-FI" sz="2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youtube</a:t>
            </a:r>
            <a:r>
              <a:rPr lang="fi-FI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-videot, podcastit</a:t>
            </a:r>
            <a:endParaRPr lang="fi-FI" sz="260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291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Suullinen koe</vt:lpstr>
      <vt:lpstr>PowerPoint-esitys</vt:lpstr>
      <vt:lpstr>Vinkkejä suulliseen kokeeseen</vt:lpstr>
      <vt:lpstr>PowerPoint-esitys</vt:lpstr>
      <vt:lpstr>Miten voit harjoitella suulliseen kokeeseen kotona: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</dc:title>
  <dc:creator/>
  <cp:lastModifiedBy/>
  <cp:revision>136</cp:revision>
  <dcterms:created xsi:type="dcterms:W3CDTF">2021-11-10T19:52:41Z</dcterms:created>
  <dcterms:modified xsi:type="dcterms:W3CDTF">2021-11-10T20:47:18Z</dcterms:modified>
</cp:coreProperties>
</file>