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4005" r:id="rId5"/>
  </p:sldMasterIdLst>
  <p:notesMasterIdLst>
    <p:notesMasterId r:id="rId19"/>
  </p:notesMasterIdLst>
  <p:sldIdLst>
    <p:sldId id="271" r:id="rId6"/>
    <p:sldId id="268" r:id="rId7"/>
    <p:sldId id="257" r:id="rId8"/>
    <p:sldId id="258" r:id="rId9"/>
    <p:sldId id="269" r:id="rId10"/>
    <p:sldId id="260" r:id="rId11"/>
    <p:sldId id="270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F8138-F3DD-45F4-B78F-029BFB6D5C93}" v="13" dt="2021-06-21T13:01:32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8ab80814-2d4e-4a86-af27-149daaf2ae61" providerId="ADAL" clId="{E6EF5389-5103-4F10-8998-B1C1A42E8236}"/>
    <pc:docChg chg="modSld">
      <pc:chgData name="Halmari Eeva-Kaisa" userId="8ab80814-2d4e-4a86-af27-149daaf2ae61" providerId="ADAL" clId="{E6EF5389-5103-4F10-8998-B1C1A42E8236}" dt="2021-03-24T13:36:06.894" v="13" actId="20577"/>
      <pc:docMkLst>
        <pc:docMk/>
      </pc:docMkLst>
      <pc:sldChg chg="modSp">
        <pc:chgData name="Halmari Eeva-Kaisa" userId="8ab80814-2d4e-4a86-af27-149daaf2ae61" providerId="ADAL" clId="{E6EF5389-5103-4F10-8998-B1C1A42E8236}" dt="2021-03-24T13:36:06.894" v="13" actId="20577"/>
        <pc:sldMkLst>
          <pc:docMk/>
          <pc:sldMk cId="0" sldId="262"/>
        </pc:sldMkLst>
        <pc:spChg chg="mod">
          <ac:chgData name="Halmari Eeva-Kaisa" userId="8ab80814-2d4e-4a86-af27-149daaf2ae61" providerId="ADAL" clId="{E6EF5389-5103-4F10-8998-B1C1A42E8236}" dt="2021-03-24T13:36:06.894" v="13" actId="20577"/>
          <ac:spMkLst>
            <pc:docMk/>
            <pc:sldMk cId="0" sldId="262"/>
            <ac:spMk id="127" creationId="{696FA091-02F5-47E4-83DA-B9F403C36ED0}"/>
          </ac:spMkLst>
        </pc:spChg>
      </pc:sldChg>
    </pc:docChg>
  </pc:docChgLst>
  <pc:docChgLst>
    <pc:chgData name="Seitaniemi Siiri" userId="b613e59b-4dc0-4e7d-a5d7-ab492795c13c" providerId="ADAL" clId="{C36F8138-F3DD-45F4-B78F-029BFB6D5C93}"/>
    <pc:docChg chg="addSld delSld modSld addMainMaster">
      <pc:chgData name="Seitaniemi Siiri" userId="b613e59b-4dc0-4e7d-a5d7-ab492795c13c" providerId="ADAL" clId="{C36F8138-F3DD-45F4-B78F-029BFB6D5C93}" dt="2021-06-21T13:04:01.895" v="35" actId="255"/>
      <pc:docMkLst>
        <pc:docMk/>
      </pc:docMkLst>
      <pc:sldChg chg="del">
        <pc:chgData name="Seitaniemi Siiri" userId="b613e59b-4dc0-4e7d-a5d7-ab492795c13c" providerId="ADAL" clId="{C36F8138-F3DD-45F4-B78F-029BFB6D5C93}" dt="2021-06-21T13:01:24.839" v="32" actId="47"/>
        <pc:sldMkLst>
          <pc:docMk/>
          <pc:sldMk cId="0" sldId="256"/>
        </pc:sldMkLst>
      </pc:sldChg>
      <pc:sldChg chg="delSp">
        <pc:chgData name="Seitaniemi Siiri" userId="b613e59b-4dc0-4e7d-a5d7-ab492795c13c" providerId="ADAL" clId="{C36F8138-F3DD-45F4-B78F-029BFB6D5C93}" dt="2021-06-21T13:00:05.593" v="1" actId="478"/>
        <pc:sldMkLst>
          <pc:docMk/>
          <pc:sldMk cId="0" sldId="257"/>
        </pc:sldMkLst>
        <pc:picChg chg="del">
          <ac:chgData name="Seitaniemi Siiri" userId="b613e59b-4dc0-4e7d-a5d7-ab492795c13c" providerId="ADAL" clId="{C36F8138-F3DD-45F4-B78F-029BFB6D5C93}" dt="2021-06-21T13:00:05.593" v="1" actId="478"/>
          <ac:picMkLst>
            <pc:docMk/>
            <pc:sldMk cId="0" sldId="257"/>
            <ac:picMk id="7170" creationId="{945683B9-1D7F-45E9-A1D1-52EA4A47C992}"/>
          </ac:picMkLst>
        </pc:picChg>
      </pc:sldChg>
      <pc:sldChg chg="delSp">
        <pc:chgData name="Seitaniemi Siiri" userId="b613e59b-4dc0-4e7d-a5d7-ab492795c13c" providerId="ADAL" clId="{C36F8138-F3DD-45F4-B78F-029BFB6D5C93}" dt="2021-06-21T13:00:07.495" v="2" actId="478"/>
        <pc:sldMkLst>
          <pc:docMk/>
          <pc:sldMk cId="0" sldId="258"/>
        </pc:sldMkLst>
        <pc:picChg chg="del">
          <ac:chgData name="Seitaniemi Siiri" userId="b613e59b-4dc0-4e7d-a5d7-ab492795c13c" providerId="ADAL" clId="{C36F8138-F3DD-45F4-B78F-029BFB6D5C93}" dt="2021-06-21T13:00:07.495" v="2" actId="478"/>
          <ac:picMkLst>
            <pc:docMk/>
            <pc:sldMk cId="0" sldId="258"/>
            <ac:picMk id="9218" creationId="{AC67FBEF-A090-445C-869A-FF70E4D332F2}"/>
          </ac:picMkLst>
        </pc:picChg>
      </pc:sldChg>
      <pc:sldChg chg="delSp">
        <pc:chgData name="Seitaniemi Siiri" userId="b613e59b-4dc0-4e7d-a5d7-ab492795c13c" providerId="ADAL" clId="{C36F8138-F3DD-45F4-B78F-029BFB6D5C93}" dt="2021-06-21T13:00:15.020" v="4" actId="478"/>
        <pc:sldMkLst>
          <pc:docMk/>
          <pc:sldMk cId="0" sldId="260"/>
        </pc:sldMkLst>
        <pc:picChg chg="del">
          <ac:chgData name="Seitaniemi Siiri" userId="b613e59b-4dc0-4e7d-a5d7-ab492795c13c" providerId="ADAL" clId="{C36F8138-F3DD-45F4-B78F-029BFB6D5C93}" dt="2021-06-21T13:00:15.020" v="4" actId="478"/>
          <ac:picMkLst>
            <pc:docMk/>
            <pc:sldMk cId="0" sldId="260"/>
            <ac:picMk id="13314" creationId="{31EF3389-1972-49CC-B791-47675DB740B5}"/>
          </ac:picMkLst>
        </pc:picChg>
      </pc:sldChg>
      <pc:sldChg chg="delSp">
        <pc:chgData name="Seitaniemi Siiri" userId="b613e59b-4dc0-4e7d-a5d7-ab492795c13c" providerId="ADAL" clId="{C36F8138-F3DD-45F4-B78F-029BFB6D5C93}" dt="2021-06-21T13:00:19.962" v="6" actId="478"/>
        <pc:sldMkLst>
          <pc:docMk/>
          <pc:sldMk cId="0" sldId="262"/>
        </pc:sldMkLst>
        <pc:picChg chg="del">
          <ac:chgData name="Seitaniemi Siiri" userId="b613e59b-4dc0-4e7d-a5d7-ab492795c13c" providerId="ADAL" clId="{C36F8138-F3DD-45F4-B78F-029BFB6D5C93}" dt="2021-06-21T13:00:19.962" v="6" actId="478"/>
          <ac:picMkLst>
            <pc:docMk/>
            <pc:sldMk cId="0" sldId="262"/>
            <ac:picMk id="17410" creationId="{9E6A0D74-2802-4AEE-870A-D5F1179EBBEE}"/>
          </ac:picMkLst>
        </pc:picChg>
      </pc:sldChg>
      <pc:sldChg chg="delSp">
        <pc:chgData name="Seitaniemi Siiri" userId="b613e59b-4dc0-4e7d-a5d7-ab492795c13c" providerId="ADAL" clId="{C36F8138-F3DD-45F4-B78F-029BFB6D5C93}" dt="2021-06-21T13:00:23.911" v="8" actId="478"/>
        <pc:sldMkLst>
          <pc:docMk/>
          <pc:sldMk cId="0" sldId="263"/>
        </pc:sldMkLst>
        <pc:picChg chg="del">
          <ac:chgData name="Seitaniemi Siiri" userId="b613e59b-4dc0-4e7d-a5d7-ab492795c13c" providerId="ADAL" clId="{C36F8138-F3DD-45F4-B78F-029BFB6D5C93}" dt="2021-06-21T13:00:23.911" v="8" actId="478"/>
          <ac:picMkLst>
            <pc:docMk/>
            <pc:sldMk cId="0" sldId="263"/>
            <ac:picMk id="19458" creationId="{FFB1619F-BA3F-4B2F-A757-61D56F63DA51}"/>
          </ac:picMkLst>
        </pc:picChg>
      </pc:sldChg>
      <pc:sldChg chg="delSp">
        <pc:chgData name="Seitaniemi Siiri" userId="b613e59b-4dc0-4e7d-a5d7-ab492795c13c" providerId="ADAL" clId="{C36F8138-F3DD-45F4-B78F-029BFB6D5C93}" dt="2021-06-21T13:00:22.038" v="7" actId="478"/>
        <pc:sldMkLst>
          <pc:docMk/>
          <pc:sldMk cId="0" sldId="264"/>
        </pc:sldMkLst>
        <pc:picChg chg="del">
          <ac:chgData name="Seitaniemi Siiri" userId="b613e59b-4dc0-4e7d-a5d7-ab492795c13c" providerId="ADAL" clId="{C36F8138-F3DD-45F4-B78F-029BFB6D5C93}" dt="2021-06-21T13:00:22.038" v="7" actId="478"/>
          <ac:picMkLst>
            <pc:docMk/>
            <pc:sldMk cId="0" sldId="264"/>
            <ac:picMk id="21506" creationId="{A512AE25-D308-42E2-BE0C-A091F6C0AD39}"/>
          </ac:picMkLst>
        </pc:picChg>
      </pc:sldChg>
      <pc:sldChg chg="delSp">
        <pc:chgData name="Seitaniemi Siiri" userId="b613e59b-4dc0-4e7d-a5d7-ab492795c13c" providerId="ADAL" clId="{C36F8138-F3DD-45F4-B78F-029BFB6D5C93}" dt="2021-06-21T13:00:26.841" v="9" actId="478"/>
        <pc:sldMkLst>
          <pc:docMk/>
          <pc:sldMk cId="0" sldId="265"/>
        </pc:sldMkLst>
        <pc:picChg chg="del">
          <ac:chgData name="Seitaniemi Siiri" userId="b613e59b-4dc0-4e7d-a5d7-ab492795c13c" providerId="ADAL" clId="{C36F8138-F3DD-45F4-B78F-029BFB6D5C93}" dt="2021-06-21T13:00:26.841" v="9" actId="478"/>
          <ac:picMkLst>
            <pc:docMk/>
            <pc:sldMk cId="0" sldId="265"/>
            <ac:picMk id="23554" creationId="{A534840B-DC16-49B8-AE35-19AFA11CE2BF}"/>
          </ac:picMkLst>
        </pc:picChg>
      </pc:sldChg>
      <pc:sldChg chg="delSp">
        <pc:chgData name="Seitaniemi Siiri" userId="b613e59b-4dc0-4e7d-a5d7-ab492795c13c" providerId="ADAL" clId="{C36F8138-F3DD-45F4-B78F-029BFB6D5C93}" dt="2021-06-21T13:00:28.982" v="10" actId="478"/>
        <pc:sldMkLst>
          <pc:docMk/>
          <pc:sldMk cId="0" sldId="266"/>
        </pc:sldMkLst>
        <pc:picChg chg="del">
          <ac:chgData name="Seitaniemi Siiri" userId="b613e59b-4dc0-4e7d-a5d7-ab492795c13c" providerId="ADAL" clId="{C36F8138-F3DD-45F4-B78F-029BFB6D5C93}" dt="2021-06-21T13:00:28.982" v="10" actId="478"/>
          <ac:picMkLst>
            <pc:docMk/>
            <pc:sldMk cId="0" sldId="266"/>
            <ac:picMk id="25602" creationId="{23CA3690-C3BF-4FB9-BD2A-9294547B11A2}"/>
          </ac:picMkLst>
        </pc:picChg>
      </pc:sldChg>
      <pc:sldChg chg="delSp">
        <pc:chgData name="Seitaniemi Siiri" userId="b613e59b-4dc0-4e7d-a5d7-ab492795c13c" providerId="ADAL" clId="{C36F8138-F3DD-45F4-B78F-029BFB6D5C93}" dt="2021-06-21T13:00:31.623" v="11" actId="478"/>
        <pc:sldMkLst>
          <pc:docMk/>
          <pc:sldMk cId="0" sldId="267"/>
        </pc:sldMkLst>
        <pc:picChg chg="del">
          <ac:chgData name="Seitaniemi Siiri" userId="b613e59b-4dc0-4e7d-a5d7-ab492795c13c" providerId="ADAL" clId="{C36F8138-F3DD-45F4-B78F-029BFB6D5C93}" dt="2021-06-21T13:00:31.623" v="11" actId="478"/>
          <ac:picMkLst>
            <pc:docMk/>
            <pc:sldMk cId="0" sldId="267"/>
            <ac:picMk id="27650" creationId="{DA0EB7E2-AB20-4F8F-8300-0977D4E26A1C}"/>
          </ac:picMkLst>
        </pc:picChg>
      </pc:sldChg>
      <pc:sldChg chg="delSp">
        <pc:chgData name="Seitaniemi Siiri" userId="b613e59b-4dc0-4e7d-a5d7-ab492795c13c" providerId="ADAL" clId="{C36F8138-F3DD-45F4-B78F-029BFB6D5C93}" dt="2021-06-21T13:00:03.368" v="0" actId="478"/>
        <pc:sldMkLst>
          <pc:docMk/>
          <pc:sldMk cId="0" sldId="268"/>
        </pc:sldMkLst>
        <pc:picChg chg="del">
          <ac:chgData name="Seitaniemi Siiri" userId="b613e59b-4dc0-4e7d-a5d7-ab492795c13c" providerId="ADAL" clId="{C36F8138-F3DD-45F4-B78F-029BFB6D5C93}" dt="2021-06-21T13:00:03.368" v="0" actId="478"/>
          <ac:picMkLst>
            <pc:docMk/>
            <pc:sldMk cId="0" sldId="268"/>
            <ac:picMk id="5122" creationId="{6EF92625-C8F7-4525-B6BC-96295B031B5A}"/>
          </ac:picMkLst>
        </pc:picChg>
      </pc:sldChg>
      <pc:sldChg chg="delSp">
        <pc:chgData name="Seitaniemi Siiri" userId="b613e59b-4dc0-4e7d-a5d7-ab492795c13c" providerId="ADAL" clId="{C36F8138-F3DD-45F4-B78F-029BFB6D5C93}" dt="2021-06-21T13:00:12.822" v="3" actId="478"/>
        <pc:sldMkLst>
          <pc:docMk/>
          <pc:sldMk cId="0" sldId="269"/>
        </pc:sldMkLst>
        <pc:picChg chg="del">
          <ac:chgData name="Seitaniemi Siiri" userId="b613e59b-4dc0-4e7d-a5d7-ab492795c13c" providerId="ADAL" clId="{C36F8138-F3DD-45F4-B78F-029BFB6D5C93}" dt="2021-06-21T13:00:12.822" v="3" actId="478"/>
          <ac:picMkLst>
            <pc:docMk/>
            <pc:sldMk cId="0" sldId="269"/>
            <ac:picMk id="11266" creationId="{177A5BCA-2E9C-41D5-AFE2-D63CC5A21FA3}"/>
          </ac:picMkLst>
        </pc:picChg>
      </pc:sldChg>
      <pc:sldChg chg="delSp">
        <pc:chgData name="Seitaniemi Siiri" userId="b613e59b-4dc0-4e7d-a5d7-ab492795c13c" providerId="ADAL" clId="{C36F8138-F3DD-45F4-B78F-029BFB6D5C93}" dt="2021-06-21T13:00:16.935" v="5" actId="478"/>
        <pc:sldMkLst>
          <pc:docMk/>
          <pc:sldMk cId="0" sldId="270"/>
        </pc:sldMkLst>
        <pc:picChg chg="del">
          <ac:chgData name="Seitaniemi Siiri" userId="b613e59b-4dc0-4e7d-a5d7-ab492795c13c" providerId="ADAL" clId="{C36F8138-F3DD-45F4-B78F-029BFB6D5C93}" dt="2021-06-21T13:00:16.935" v="5" actId="478"/>
          <ac:picMkLst>
            <pc:docMk/>
            <pc:sldMk cId="0" sldId="270"/>
            <ac:picMk id="15362" creationId="{798D9A9C-FD5A-4788-AA80-FFBFBDF15240}"/>
          </ac:picMkLst>
        </pc:picChg>
      </pc:sldChg>
      <pc:sldChg chg="modSp add mod">
        <pc:chgData name="Seitaniemi Siiri" userId="b613e59b-4dc0-4e7d-a5d7-ab492795c13c" providerId="ADAL" clId="{C36F8138-F3DD-45F4-B78F-029BFB6D5C93}" dt="2021-06-21T13:04:01.895" v="35" actId="255"/>
        <pc:sldMkLst>
          <pc:docMk/>
          <pc:sldMk cId="2675401692" sldId="271"/>
        </pc:sldMkLst>
        <pc:spChg chg="mod">
          <ac:chgData name="Seitaniemi Siiri" userId="b613e59b-4dc0-4e7d-a5d7-ab492795c13c" providerId="ADAL" clId="{C36F8138-F3DD-45F4-B78F-029BFB6D5C93}" dt="2021-06-21T13:04:01.895" v="35" actId="255"/>
          <ac:spMkLst>
            <pc:docMk/>
            <pc:sldMk cId="2675401692" sldId="271"/>
            <ac:spMk id="2" creationId="{1520D0E8-4325-1A49-9C80-BF440F63C053}"/>
          </ac:spMkLst>
        </pc:spChg>
      </pc:sldChg>
      <pc:sldMasterChg chg="add addSldLayout">
        <pc:chgData name="Seitaniemi Siiri" userId="b613e59b-4dc0-4e7d-a5d7-ab492795c13c" providerId="ADAL" clId="{C36F8138-F3DD-45F4-B78F-029BFB6D5C93}" dt="2021-06-21T13:01:15.678" v="12" actId="27028"/>
        <pc:sldMasterMkLst>
          <pc:docMk/>
          <pc:sldMasterMk cId="522066539" sldId="2147484005"/>
        </pc:sldMasterMkLst>
        <pc:sldLayoutChg chg="add">
          <pc:chgData name="Seitaniemi Siiri" userId="b613e59b-4dc0-4e7d-a5d7-ab492795c13c" providerId="ADAL" clId="{C36F8138-F3DD-45F4-B78F-029BFB6D5C93}" dt="2021-06-21T13:01:15.678" v="12" actId="27028"/>
          <pc:sldLayoutMkLst>
            <pc:docMk/>
            <pc:sldMasterMk cId="522066539" sldId="2147484005"/>
            <pc:sldLayoutMk cId="2153627202" sldId="21474841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0A0888B6-8F3A-4335-A1EB-F203B0A91F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6404EF49-DA5F-4F10-B603-5C16FCAE0F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1">
            <a:extLst>
              <a:ext uri="{FF2B5EF4-FFF2-40B4-BE49-F238E27FC236}">
                <a16:creationId xmlns:a16="http://schemas.microsoft.com/office/drawing/2014/main" id="{5C0E98E4-EEBE-4850-A279-AD33EDFB4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82">
            <a:extLst>
              <a:ext uri="{FF2B5EF4-FFF2-40B4-BE49-F238E27FC236}">
                <a16:creationId xmlns:a16="http://schemas.microsoft.com/office/drawing/2014/main" id="{20B92370-7966-4D1F-97ED-899DAE2C82E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44">
            <a:extLst>
              <a:ext uri="{FF2B5EF4-FFF2-40B4-BE49-F238E27FC236}">
                <a16:creationId xmlns:a16="http://schemas.microsoft.com/office/drawing/2014/main" id="{50E2FEAA-E92E-4E1D-8580-CA5F32D6601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4579" name="Shape 145">
            <a:extLst>
              <a:ext uri="{FF2B5EF4-FFF2-40B4-BE49-F238E27FC236}">
                <a16:creationId xmlns:a16="http://schemas.microsoft.com/office/drawing/2014/main" id="{BFE27D27-E065-44C0-980A-980983B0344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51">
            <a:extLst>
              <a:ext uri="{FF2B5EF4-FFF2-40B4-BE49-F238E27FC236}">
                <a16:creationId xmlns:a16="http://schemas.microsoft.com/office/drawing/2014/main" id="{16582D67-EB6E-4275-96E0-DA55104FA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6627" name="Shape 152">
            <a:extLst>
              <a:ext uri="{FF2B5EF4-FFF2-40B4-BE49-F238E27FC236}">
                <a16:creationId xmlns:a16="http://schemas.microsoft.com/office/drawing/2014/main" id="{B90A554B-CCB9-4548-9160-621329FDFD4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58">
            <a:extLst>
              <a:ext uri="{FF2B5EF4-FFF2-40B4-BE49-F238E27FC236}">
                <a16:creationId xmlns:a16="http://schemas.microsoft.com/office/drawing/2014/main" id="{4BAD2C1B-18F8-43F6-BD3D-58771BD4D93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8675" name="Shape 159">
            <a:extLst>
              <a:ext uri="{FF2B5EF4-FFF2-40B4-BE49-F238E27FC236}">
                <a16:creationId xmlns:a16="http://schemas.microsoft.com/office/drawing/2014/main" id="{3DCF2C5D-FDCD-40F9-9B34-A4CF866677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8">
            <a:extLst>
              <a:ext uri="{FF2B5EF4-FFF2-40B4-BE49-F238E27FC236}">
                <a16:creationId xmlns:a16="http://schemas.microsoft.com/office/drawing/2014/main" id="{18D085D3-3F59-4F28-B6AF-751CBB51A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89">
            <a:extLst>
              <a:ext uri="{FF2B5EF4-FFF2-40B4-BE49-F238E27FC236}">
                <a16:creationId xmlns:a16="http://schemas.microsoft.com/office/drawing/2014/main" id="{F968294A-3DF4-43B2-9E9B-7E1318C60BC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5">
            <a:extLst>
              <a:ext uri="{FF2B5EF4-FFF2-40B4-BE49-F238E27FC236}">
                <a16:creationId xmlns:a16="http://schemas.microsoft.com/office/drawing/2014/main" id="{7458A462-B8F3-41F6-BC7D-40082916080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96">
            <a:extLst>
              <a:ext uri="{FF2B5EF4-FFF2-40B4-BE49-F238E27FC236}">
                <a16:creationId xmlns:a16="http://schemas.microsoft.com/office/drawing/2014/main" id="{5DB6D337-149F-4FB2-818F-3032FFAD96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09">
            <a:extLst>
              <a:ext uri="{FF2B5EF4-FFF2-40B4-BE49-F238E27FC236}">
                <a16:creationId xmlns:a16="http://schemas.microsoft.com/office/drawing/2014/main" id="{23B3ACB3-AD11-4EB5-8B4F-BC9FCA3EC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2291" name="Shape 110">
            <a:extLst>
              <a:ext uri="{FF2B5EF4-FFF2-40B4-BE49-F238E27FC236}">
                <a16:creationId xmlns:a16="http://schemas.microsoft.com/office/drawing/2014/main" id="{822AF61C-FDE2-4C90-9800-CA1BE78916B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09">
            <a:extLst>
              <a:ext uri="{FF2B5EF4-FFF2-40B4-BE49-F238E27FC236}">
                <a16:creationId xmlns:a16="http://schemas.microsoft.com/office/drawing/2014/main" id="{24FDD11E-6B7F-486F-9BBB-74B24587ED1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4339" name="Shape 110">
            <a:extLst>
              <a:ext uri="{FF2B5EF4-FFF2-40B4-BE49-F238E27FC236}">
                <a16:creationId xmlns:a16="http://schemas.microsoft.com/office/drawing/2014/main" id="{8850AE55-EFB3-433C-ACED-07A32BC1E4A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09">
            <a:extLst>
              <a:ext uri="{FF2B5EF4-FFF2-40B4-BE49-F238E27FC236}">
                <a16:creationId xmlns:a16="http://schemas.microsoft.com/office/drawing/2014/main" id="{E2ED6992-D1D4-4DA9-B7B5-8C470268277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6387" name="Shape 110">
            <a:extLst>
              <a:ext uri="{FF2B5EF4-FFF2-40B4-BE49-F238E27FC236}">
                <a16:creationId xmlns:a16="http://schemas.microsoft.com/office/drawing/2014/main" id="{E963747F-C89A-408C-99BC-544D2A110A4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23">
            <a:extLst>
              <a:ext uri="{FF2B5EF4-FFF2-40B4-BE49-F238E27FC236}">
                <a16:creationId xmlns:a16="http://schemas.microsoft.com/office/drawing/2014/main" id="{FAAAF7D5-3CE2-4209-864C-63873B0CBD2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124">
            <a:extLst>
              <a:ext uri="{FF2B5EF4-FFF2-40B4-BE49-F238E27FC236}">
                <a16:creationId xmlns:a16="http://schemas.microsoft.com/office/drawing/2014/main" id="{B42FFB6B-E297-4BE0-A5CA-29997BE01F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30">
            <a:extLst>
              <a:ext uri="{FF2B5EF4-FFF2-40B4-BE49-F238E27FC236}">
                <a16:creationId xmlns:a16="http://schemas.microsoft.com/office/drawing/2014/main" id="{D592F208-3CED-480A-915B-D4E0199B6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0483" name="Shape 131">
            <a:extLst>
              <a:ext uri="{FF2B5EF4-FFF2-40B4-BE49-F238E27FC236}">
                <a16:creationId xmlns:a16="http://schemas.microsoft.com/office/drawing/2014/main" id="{559D40CF-F8A8-427E-902C-295078FAB67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37">
            <a:extLst>
              <a:ext uri="{FF2B5EF4-FFF2-40B4-BE49-F238E27FC236}">
                <a16:creationId xmlns:a16="http://schemas.microsoft.com/office/drawing/2014/main" id="{5F282AA2-6272-43B9-A5D3-4261AA22E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2531" name="Shape 138">
            <a:extLst>
              <a:ext uri="{FF2B5EF4-FFF2-40B4-BE49-F238E27FC236}">
                <a16:creationId xmlns:a16="http://schemas.microsoft.com/office/drawing/2014/main" id="{8222D421-A784-45DD-8376-E707C02F64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2FEBE369-EAEB-4ED9-A623-4C8E329073A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33033898-5842-4A23-AEAC-D68A1E9A179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875A1DEC-8CF9-4010-8111-EAD61EFD4C1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F38BE-C30C-41FA-8C72-56E12D8D19D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450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142A7753-E725-4B00-A835-70A3B867355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3E4D606B-1E2A-453B-8B6C-8685FC5B6D5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762E713D-0FA3-4C22-8F92-4E989261B7E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1B3C5-3417-4A0D-930A-3D8794E75C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178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5EC0AD82-1842-466E-AEC1-16E3213AA10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2AED4CFD-1042-47CD-A05F-54F67FEA517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3670F78D-4C53-4FB1-AC8C-E1B5CB9E4C9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E9F22-11AA-4211-882E-3688B60EF70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77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6905BFCE-7639-4A47-BD63-D6008145BC9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6D2B4643-F4CC-4D07-AECC-A4ED842F166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AEB5AEC9-416A-4262-B14E-3C71BF07CA0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E2F1B-2A8E-4E5A-B8E7-47E0F36EFF5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305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8C4D42B6-DFAA-420E-B117-6E177A7B51E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EADCCB23-E697-48A4-B835-4187CF852A3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3019D4CB-480F-40B8-BC4F-37B91089311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8D2E8-9571-4743-BE51-72C85C53962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64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38E70C7F-74F0-4D81-8346-79E23C9961E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2C2AD2BF-9540-44DC-B304-789476D092A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5" name="Shape 10">
            <a:extLst>
              <a:ext uri="{FF2B5EF4-FFF2-40B4-BE49-F238E27FC236}">
                <a16:creationId xmlns:a16="http://schemas.microsoft.com/office/drawing/2014/main" id="{622A2D04-D2E2-4330-B07B-01858ED71DA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61801-7A76-4739-8B62-BCEAB75697E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230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id="{8C2552F9-7257-4E94-B5C0-FD0F043E44C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AF4BE061-D3E3-4986-AD79-BF05E640C20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4" name="Shape 10">
            <a:extLst>
              <a:ext uri="{FF2B5EF4-FFF2-40B4-BE49-F238E27FC236}">
                <a16:creationId xmlns:a16="http://schemas.microsoft.com/office/drawing/2014/main" id="{05D10775-EC2D-4973-90C7-0187F4C019F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179C3-96EC-4A4A-964A-D6E8993FDD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7116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33B970E8-C7C2-4A57-82AC-A15582A79E6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7AF7CF59-A6C1-4AC8-927F-B314CA01907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A554AFA2-670A-445E-BF9B-35D057E7491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C12F2-60F5-4CB9-A416-C936153AF59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4117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80BFF10D-B6AE-497A-81EC-05B63C919D9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40435ECD-44D9-49D6-8754-2FDB1F37E80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4DA008AC-7741-4217-90D2-8A94BB2738E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05EC2-B90D-44AF-83BC-130E61987F2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847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AD5440C0-F1A2-4980-BAC0-1C7D9042276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6E671467-D5B0-44ED-A804-51F17206321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4C1FEC2B-B6C3-42ED-98F5-5334370DE89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68E6A-BDCA-4909-9E5F-C2E90871D75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479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E714ED61-4F65-4257-9CE8-3C1C97890CE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255D3200-B856-4D5C-9D5D-94C908436E1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E48B3B13-4F83-4E90-866E-918B91A4293D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id="{057E8A9B-E858-44F9-943B-13CC71BA830A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id="{DA365B93-B322-46DB-BDFD-BA0E138F03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6D71B9A2-BFB7-4AF7-9433-CDD874D57794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Persoonapronominit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hape 140">
            <a:extLst>
              <a:ext uri="{FF2B5EF4-FFF2-40B4-BE49-F238E27FC236}">
                <a16:creationId xmlns:a16="http://schemas.microsoft.com/office/drawing/2014/main" id="{72BE554F-8A61-47BA-8774-AE82231A91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4950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lauseet suomennoksen perusteella. (2/5)</a:t>
            </a:r>
          </a:p>
        </p:txBody>
      </p:sp>
      <p:sp>
        <p:nvSpPr>
          <p:cNvPr id="21508" name="Shape 141">
            <a:extLst>
              <a:ext uri="{FF2B5EF4-FFF2-40B4-BE49-F238E27FC236}">
                <a16:creationId xmlns:a16="http://schemas.microsoft.com/office/drawing/2014/main" id="{68A46920-5681-4AFF-89FE-4F77C6F03D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6938" y="1790700"/>
            <a:ext cx="11295062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______ måste träffa ______. 	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Minun täytyy tavata sinut.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Kan _______ hjälpa _______ lite.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Voitko auttaa minua vähän?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Var är Oskar? Har ______ sett ________?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Missä Oskar on? Oletteko te nähneet häntä?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Lotta är här och _______ vill prata med ______.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Lotta on täällä ja hän haluaa puhua heidän kanssaan.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_______ kan hjälpa ________.	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 voimme auttaa teitä.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_______ förstår _______ inte!	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 eivät ymmärrä meitä!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BB9594B-8A3C-479E-968B-4BA76260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1836738"/>
            <a:ext cx="868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Jag</a:t>
            </a:r>
            <a:endParaRPr lang="fi-FI" altLang="fi-FI" sz="2000" b="1">
              <a:latin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E4166FA-C167-4FCB-AB69-826235805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243363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du</a:t>
            </a:r>
            <a:endParaRPr lang="fi-FI" altLang="fi-FI" sz="2000" b="1">
              <a:latin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0B6E681-E4CC-49E5-A315-AC088A7F3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3013075"/>
            <a:ext cx="1300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honom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A44BFBE-28F2-43C9-80C3-B021E667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24384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mig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B229E8E-7B09-4411-B7B2-F8E038682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300355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ni</a:t>
            </a:r>
            <a:endParaRPr lang="fi-FI" altLang="fi-FI" sz="1600" b="1">
              <a:latin typeface="Calibri" panose="020F050202020403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A443314-710A-4BA4-95C3-1C8FFCB4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416242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er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AC67689-832F-4B16-A988-D24CCBF3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360362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dem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E07F941-AFAE-481A-B084-8EA2487AD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419417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Vi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BD7CB53-68CF-4F15-A9C0-6A94CCB2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358298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hon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6D2A663-C07C-475A-B6C7-181C2828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805363"/>
            <a:ext cx="868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De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498DD81-3ABA-41A8-A1AB-E09C10B9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78155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oss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AC6873C-B3E2-43AE-94BE-F7E39A3E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18415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</a:rPr>
              <a:t>dig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8B962F-D878-4D6B-9E1D-5F44731F4631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hape 147">
            <a:extLst>
              <a:ext uri="{FF2B5EF4-FFF2-40B4-BE49-F238E27FC236}">
                <a16:creationId xmlns:a16="http://schemas.microsoft.com/office/drawing/2014/main" id="{2DFF7FA1-08C0-4E6B-8DFA-C99FD4755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30163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suomennoksen perusteella. (3/5)</a:t>
            </a:r>
          </a:p>
        </p:txBody>
      </p:sp>
      <p:sp>
        <p:nvSpPr>
          <p:cNvPr id="23556" name="Shape 148">
            <a:extLst>
              <a:ext uri="{FF2B5EF4-FFF2-40B4-BE49-F238E27FC236}">
                <a16:creationId xmlns:a16="http://schemas.microsoft.com/office/drawing/2014/main" id="{2057421A-4800-4497-8154-1148C0C005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1225" y="1468438"/>
            <a:ext cx="9626600" cy="5294312"/>
          </a:xfrm>
        </p:spPr>
        <p:txBody>
          <a:bodyPr tIns="45700" bIns="45700"/>
          <a:lstStyle/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och ______  kusiner 	  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 ja minun serkkuni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och ______ bröder 	  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sinä ja sinun veljesi 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Lasse och ______ bror	   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Lasse ja hänen veljensä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Lotta och ________ systrar   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Lotta ja hänen siskonsa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och ______ lilla barn	    	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 ja meidän pieni lapsemme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 och ______ små barn	   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 ja teidän pienet lapsenne 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och ______ släktingar	    	</a:t>
            </a:r>
            <a:r>
              <a:rPr lang="fi-FI" altLang="fi-FI" sz="20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 ja heidän sukulaisensa 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A3AB578-D34E-4CD3-AF27-9E141D746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1468438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mina</a:t>
            </a:r>
            <a:endParaRPr lang="fi-FI" altLang="fi-FI" sz="200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701D8C6-C2A3-46D6-8C11-F393E2C9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2081213"/>
            <a:ext cx="741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dina</a:t>
            </a:r>
            <a:endParaRPr lang="fi-FI" altLang="fi-FI" sz="24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BA4AC-C4E7-4C4A-B3B7-CCC1277D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2706688"/>
            <a:ext cx="790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endParaRPr lang="fi-FI" altLang="fi-FI" sz="240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56D771E-BB92-450B-B1CC-526658CA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3260725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hennes</a:t>
            </a:r>
            <a:endParaRPr lang="fi-FI" altLang="fi-FI" sz="24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7413B96-3E04-42FC-8E61-B324693B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8592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vårt</a:t>
            </a:r>
            <a:endParaRPr lang="fi-FI" alt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090503-8B32-4DA9-968C-0D1ECBFB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4440238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era</a:t>
            </a:r>
            <a:endParaRPr lang="fi-FI" altLang="fi-FI" sz="200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80D2D52-36C3-46E9-B97B-B8BC7CCC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5041900"/>
            <a:ext cx="88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deras</a:t>
            </a:r>
            <a:endParaRPr lang="fi-FI" altLang="fi-FI" sz="20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B296A5-05CC-478F-BEE9-D28DFB887C0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hape 154">
            <a:extLst>
              <a:ext uri="{FF2B5EF4-FFF2-40B4-BE49-F238E27FC236}">
                <a16:creationId xmlns:a16="http://schemas.microsoft.com/office/drawing/2014/main" id="{02C1D617-4A45-4729-B307-961ABEBC19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9063"/>
            <a:ext cx="11087100" cy="13255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omistusilmauksia annetuista sanoista. (4/5)</a:t>
            </a:r>
          </a:p>
        </p:txBody>
      </p:sp>
      <p:sp>
        <p:nvSpPr>
          <p:cNvPr id="155" name="Shape 155">
            <a:extLst>
              <a:ext uri="{FF2B5EF4-FFF2-40B4-BE49-F238E27FC236}">
                <a16:creationId xmlns:a16="http://schemas.microsoft.com/office/drawing/2014/main" id="{3D8DBA0E-D7AD-4671-B623-7B6CB2D1B0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70038"/>
            <a:ext cx="6478588" cy="4351337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minun uusi piponi   </a:t>
            </a:r>
            <a:r>
              <a:rPr lang="fi-FI" sz="2400" i="1" dirty="0"/>
              <a:t>(</a:t>
            </a:r>
            <a:r>
              <a:rPr lang="fi-FI" sz="2400" i="1" dirty="0" err="1"/>
              <a:t>ny</a:t>
            </a:r>
            <a:r>
              <a:rPr lang="fi-FI" sz="2400" i="1" dirty="0"/>
              <a:t> + en </a:t>
            </a:r>
            <a:r>
              <a:rPr lang="fi-FI" sz="2400" i="1" dirty="0" err="1"/>
              <a:t>mössa</a:t>
            </a:r>
            <a:r>
              <a:rPr lang="fi-FI" sz="2400" i="1" dirty="0"/>
              <a:t> 1)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sinun vanha vyösi   </a:t>
            </a:r>
            <a:r>
              <a:rPr lang="fi-FI" sz="2400" i="1" dirty="0"/>
              <a:t>(</a:t>
            </a:r>
            <a:r>
              <a:rPr lang="fi-FI" sz="2400" i="1" dirty="0" err="1"/>
              <a:t>gammal</a:t>
            </a:r>
            <a:r>
              <a:rPr lang="fi-FI" sz="2400" i="1" dirty="0"/>
              <a:t> + ett </a:t>
            </a:r>
            <a:r>
              <a:rPr lang="fi-FI" sz="2400" i="1" dirty="0" err="1"/>
              <a:t>bälte</a:t>
            </a:r>
            <a:r>
              <a:rPr lang="fi-FI" sz="2400" i="1" dirty="0"/>
              <a:t> 4)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hänen hienot kenkänsä   </a:t>
            </a:r>
            <a:r>
              <a:rPr lang="fi-FI" sz="2400" i="1" dirty="0"/>
              <a:t>(fin + en </a:t>
            </a:r>
            <a:r>
              <a:rPr lang="fi-FI" sz="2400" i="1" dirty="0" err="1"/>
              <a:t>sko</a:t>
            </a:r>
            <a:r>
              <a:rPr lang="fi-FI" sz="2400" i="1" dirty="0"/>
              <a:t> 3)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meidän hauskat t-paidat   </a:t>
            </a:r>
            <a:r>
              <a:rPr lang="fi-FI" sz="2400" i="1" dirty="0"/>
              <a:t>(</a:t>
            </a:r>
            <a:r>
              <a:rPr lang="fi-FI" sz="2400" i="1" dirty="0" err="1"/>
              <a:t>lustig</a:t>
            </a:r>
            <a:r>
              <a:rPr lang="fi-FI" sz="2400" i="1" dirty="0"/>
              <a:t>+ t-</a:t>
            </a:r>
            <a:r>
              <a:rPr lang="fi-FI" sz="2400" i="1" dirty="0" err="1"/>
              <a:t>tröja</a:t>
            </a:r>
            <a:r>
              <a:rPr lang="fi-FI" sz="2400" i="1" dirty="0"/>
              <a:t> 1)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teidän rento tyylinne   </a:t>
            </a:r>
            <a:r>
              <a:rPr lang="fi-FI" sz="2400" i="1" dirty="0"/>
              <a:t>(</a:t>
            </a:r>
            <a:r>
              <a:rPr lang="fi-FI" sz="2400" i="1" dirty="0" err="1"/>
              <a:t>avslappnad</a:t>
            </a:r>
            <a:r>
              <a:rPr lang="fi-FI" sz="2400" i="1" dirty="0"/>
              <a:t> + en </a:t>
            </a:r>
            <a:r>
              <a:rPr lang="fi-FI" sz="2400" i="1" dirty="0" err="1"/>
              <a:t>stil</a:t>
            </a:r>
            <a:r>
              <a:rPr lang="fi-FI" sz="2400" i="1" dirty="0"/>
              <a:t> 2)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heidän kalliit laukkunsa   </a:t>
            </a:r>
            <a:r>
              <a:rPr lang="fi-FI" sz="2400" i="1" dirty="0"/>
              <a:t>(</a:t>
            </a:r>
            <a:r>
              <a:rPr lang="fi-FI" sz="2400" i="1" dirty="0" err="1"/>
              <a:t>dyr</a:t>
            </a:r>
            <a:r>
              <a:rPr lang="fi-FI" sz="2400" i="1" dirty="0"/>
              <a:t> + en </a:t>
            </a:r>
            <a:r>
              <a:rPr lang="fi-FI" sz="2400" i="1" dirty="0" err="1"/>
              <a:t>väska</a:t>
            </a:r>
            <a:r>
              <a:rPr lang="fi-FI" sz="2400" i="1" dirty="0"/>
              <a:t> 1)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i="1" dirty="0"/>
          </a:p>
          <a:p>
            <a:pPr marL="457200" indent="-457200" eaLnBrk="1" fontAlgn="auto" hangingPunct="1">
              <a:spcAft>
                <a:spcPts val="0"/>
              </a:spcAft>
              <a:buFont typeface="Calibri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dirty="0"/>
          </a:p>
        </p:txBody>
      </p:sp>
      <p:sp>
        <p:nvSpPr>
          <p:cNvPr id="156" name="Shape 156">
            <a:extLst>
              <a:ext uri="{FF2B5EF4-FFF2-40B4-BE49-F238E27FC236}">
                <a16:creationId xmlns:a16="http://schemas.microsoft.com/office/drawing/2014/main" id="{C7600A25-3B4E-441C-AC1A-90E161C7897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462838" y="1562100"/>
            <a:ext cx="4035425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mössa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gamla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bälte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hennes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skor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lustiga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t-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tröjor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avslappnade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stil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deras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dyra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väskor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7E75B95-2210-43C8-BEB3-C0B356ADD8F2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hape 161">
            <a:extLst>
              <a:ext uri="{FF2B5EF4-FFF2-40B4-BE49-F238E27FC236}">
                <a16:creationId xmlns:a16="http://schemas.microsoft.com/office/drawing/2014/main" id="{4618BD4E-F7E1-4FC1-B3F4-89BA718684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5557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 (5/5)</a:t>
            </a:r>
          </a:p>
        </p:txBody>
      </p:sp>
      <p:sp>
        <p:nvSpPr>
          <p:cNvPr id="162" name="Shape 162">
            <a:extLst>
              <a:ext uri="{FF2B5EF4-FFF2-40B4-BE49-F238E27FC236}">
                <a16:creationId xmlns:a16="http://schemas.microsoft.com/office/drawing/2014/main" id="{9F712A04-D8BC-42B5-B94A-B86A62F078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6825"/>
            <a:ext cx="5264150" cy="4351338"/>
          </a:xfrm>
        </p:spPr>
        <p:txBody>
          <a:bodyPr tIns="45700" bIns="45700">
            <a:noAutofit/>
          </a:bodyPr>
          <a:lstStyle/>
          <a:p>
            <a:pPr marL="514350" indent="-514350" eaLnBrk="1" hangingPunct="1">
              <a:spcBef>
                <a:spcPct val="0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Alex ja </a:t>
            </a: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kaverinsa Casper pelaavat jalkapalloa.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14350" indent="-514350" eaLnBrk="1" hangingPunct="1">
              <a:buClr>
                <a:srgbClr val="000000"/>
              </a:buClr>
              <a:buSzTx/>
              <a:buFontTx/>
              <a:buAutoNum type="arabicPeriod" startAt="2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Alex pelaa jalkapalloa kaveri</a:t>
            </a: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nsa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kanssa.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14350" indent="-514350" eaLnBrk="1" hangingPunct="1">
              <a:buClr>
                <a:srgbClr val="000000"/>
              </a:buClr>
              <a:buSzTx/>
              <a:buFontTx/>
              <a:buAutoNum type="arabicPeriod" startAt="3"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Ida ja </a:t>
            </a: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kaverinsa Emma          käyvät kuntosalilla.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14350" indent="-51435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  Ida käy kuntosalilla kaveri</a:t>
            </a: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nsa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kanssa.</a:t>
            </a:r>
          </a:p>
          <a:p>
            <a:pPr marL="514350" indent="-51435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" name="Shape 163">
            <a:extLst>
              <a:ext uri="{FF2B5EF4-FFF2-40B4-BE49-F238E27FC236}">
                <a16:creationId xmlns:a16="http://schemas.microsoft.com/office/drawing/2014/main" id="{3F4F63ED-DE08-4371-9C06-8781CE8320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41425"/>
            <a:ext cx="5181600" cy="4108450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Alex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Casper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fotboll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Alex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fotboll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Ida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hennes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Emma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Ida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7B64F6B-7AB6-4684-81E4-865439C387F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>
            <a:extLst>
              <a:ext uri="{FF2B5EF4-FFF2-40B4-BE49-F238E27FC236}">
                <a16:creationId xmlns:a16="http://schemas.microsoft.com/office/drawing/2014/main" id="{5378C128-E3C9-4474-8BB8-0E3A27828E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3703638" cy="4472433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Subjektimuoto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(mies)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(nainen)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(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neutraali)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07A86B71-F2FE-4D1D-87C1-A946875209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307013" y="1816099"/>
            <a:ext cx="4081462" cy="4472433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endParaRPr lang="fi-FI" altLang="fi-FI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</a:t>
            </a:r>
            <a:r>
              <a:rPr lang="fi-FI" altLang="fi-FI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fi-FI" alt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[</a:t>
            </a:r>
            <a:r>
              <a:rPr lang="fi-FI" altLang="fi-FI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hun</a:t>
            </a:r>
            <a:r>
              <a:rPr lang="fi-FI" alt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]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</a:t>
            </a:r>
            <a:endParaRPr lang="fi-FI" altLang="fi-FI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 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[di/</a:t>
            </a:r>
            <a:r>
              <a:rPr lang="fi-FI" altLang="fi-FI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dom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]</a:t>
            </a:r>
          </a:p>
        </p:txBody>
      </p:sp>
      <p:sp>
        <p:nvSpPr>
          <p:cNvPr id="5125" name="Title 2">
            <a:extLst>
              <a:ext uri="{FF2B5EF4-FFF2-40B4-BE49-F238E27FC236}">
                <a16:creationId xmlns:a16="http://schemas.microsoft.com/office/drawing/2014/main" id="{C2EABAA4-4862-4D8A-B807-BAA38FF4E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Persoonapronominit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CA9CFE-6FEA-41DE-9FEC-17683725A14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hape 91">
            <a:extLst>
              <a:ext uri="{FF2B5EF4-FFF2-40B4-BE49-F238E27FC236}">
                <a16:creationId xmlns:a16="http://schemas.microsoft.com/office/drawing/2014/main" id="{20E1EB50-3A13-4018-8310-0F991BCA2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Persoonapronominit</a:t>
            </a:r>
          </a:p>
        </p:txBody>
      </p:sp>
      <p:sp>
        <p:nvSpPr>
          <p:cNvPr id="92" name="Shape 92">
            <a:extLst>
              <a:ext uri="{FF2B5EF4-FFF2-40B4-BE49-F238E27FC236}">
                <a16:creationId xmlns:a16="http://schemas.microsoft.com/office/drawing/2014/main" id="{A4AA159D-CB8B-4AEC-8313-235E3C68B9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90675"/>
            <a:ext cx="8740775" cy="458628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Subjektimuoto: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kertoo lauseen tekijän.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Lisa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17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Lisa on 17 vuotta.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gymnasiet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käy lukiota.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plugga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täytyy opiskella paljon.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Peter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19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Peter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19 vuotta.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fotboll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pelaa jalkapalloa.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pitäisi treenata enemmän.</a:t>
            </a:r>
            <a:endParaRPr lang="sv-SE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4B86B91-9349-40EC-8468-059BC4FF838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98">
            <a:extLst>
              <a:ext uri="{FF2B5EF4-FFF2-40B4-BE49-F238E27FC236}">
                <a16:creationId xmlns:a16="http://schemas.microsoft.com/office/drawing/2014/main" id="{52FC1606-86C3-4A98-93A0-04C31FF95A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Persoonapronominit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A10DD504-05D8-4FC3-A08E-77662A1A63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298879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Objektimuoto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minua, minut, minulle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sinua, sinut, sinulle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häntä, hänet, hänelle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(mies)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häntä, hänet, hänelle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(nainen)</a:t>
            </a: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häntä, hänet, hänelle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(neutraali)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meitä, meidät, meille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teitä, teidät, teille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heitä, heidät, heille</a:t>
            </a:r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BB8F26FA-6457-4349-A581-EB334D8EADE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670550" y="1852613"/>
            <a:ext cx="4687888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[</a:t>
            </a:r>
            <a:r>
              <a:rPr lang="fi-FI" altLang="fi-FI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mej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]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[</a:t>
            </a:r>
            <a:r>
              <a:rPr lang="fi-FI" altLang="fi-FI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dej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]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honom</a:t>
            </a:r>
            <a:endParaRPr lang="fi-FI" altLang="fi-FI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henne</a:t>
            </a:r>
            <a:endParaRPr lang="fi-FI" altLang="fi-FI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</a:t>
            </a:r>
            <a:endParaRPr lang="fi-FI" altLang="fi-FI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oss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[</a:t>
            </a:r>
            <a:r>
              <a:rPr lang="fi-FI" altLang="fi-FI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dem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dom</a:t>
            </a:r>
            <a:r>
              <a:rPr lang="fi-FI" altLang="fi-F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]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105B32-7B2E-4613-8824-21BB16EDF20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hape 112">
            <a:extLst>
              <a:ext uri="{FF2B5EF4-FFF2-40B4-BE49-F238E27FC236}">
                <a16:creationId xmlns:a16="http://schemas.microsoft.com/office/drawing/2014/main" id="{77D035D3-8C9E-42D7-9662-0772A2CEE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711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br>
              <a:rPr lang="fi-FI" altLang="fi-FI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Persoonapronominit</a:t>
            </a:r>
            <a:br>
              <a:rPr lang="fi-FI" altLang="fi-FI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i-FI" altLang="fi-FI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DF7236CA-63E2-4F63-BBEA-57AFFEAD8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92238"/>
            <a:ext cx="10423525" cy="4784725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Objektimuoto: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kertoo tekemisen kohteen.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älskar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Rakastan </a:t>
            </a:r>
            <a:r>
              <a:rPr lang="fi-FI" altLang="fi-FI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vastaa kysymykseen kenelle.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gav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present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antoi </a:t>
            </a:r>
            <a:r>
              <a:rPr lang="fi-FI" altLang="fi-FI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minulle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lahjan.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tulee preposition jälkeen</a:t>
            </a:r>
            <a:r>
              <a:rPr lang="fi-FI" alt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tänker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Ajattelen usein </a:t>
            </a:r>
            <a:r>
              <a:rPr lang="fi-FI" altLang="fi-FI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hos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 voitte asua </a:t>
            </a:r>
            <a:r>
              <a:rPr lang="fi-FI" altLang="fi-FI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meidän luonamme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9E57C67-6833-4B3E-A933-36735756503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112">
            <a:extLst>
              <a:ext uri="{FF2B5EF4-FFF2-40B4-BE49-F238E27FC236}">
                <a16:creationId xmlns:a16="http://schemas.microsoft.com/office/drawing/2014/main" id="{5A58ADD6-5F29-4CC8-982A-3B8127536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Persoonapronominit</a:t>
            </a:r>
          </a:p>
        </p:txBody>
      </p:sp>
      <p:sp>
        <p:nvSpPr>
          <p:cNvPr id="113" name="Shape 113">
            <a:extLst>
              <a:ext uri="{FF2B5EF4-FFF2-40B4-BE49-F238E27FC236}">
                <a16:creationId xmlns:a16="http://schemas.microsoft.com/office/drawing/2014/main" id="{C2AF1404-0F24-4B55-AAD9-096BC598D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4111625" cy="4351339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Omistusmuoto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(mies)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(nainen)</a:t>
            </a: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(neutraali)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meidän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teidän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heidän, niiden</a:t>
            </a:r>
          </a:p>
        </p:txBody>
      </p:sp>
      <p:sp>
        <p:nvSpPr>
          <p:cNvPr id="114" name="Shape 114">
            <a:extLst>
              <a:ext uri="{FF2B5EF4-FFF2-40B4-BE49-F238E27FC236}">
                <a16:creationId xmlns:a16="http://schemas.microsoft.com/office/drawing/2014/main" id="{13C8A948-057A-4537-930A-D916E4607C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49825" y="1825624"/>
            <a:ext cx="5408613" cy="4486275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min,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mina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dina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endParaRPr lang="fi-FI" altLang="fi-FI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hennes</a:t>
            </a:r>
            <a:endParaRPr lang="fi-FI" altLang="fi-FI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hens</a:t>
            </a:r>
            <a:endParaRPr lang="fi-FI" altLang="fi-FI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våra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era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deras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4AAA162-5C30-46B8-BD6A-A6B26F86D957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12">
            <a:extLst>
              <a:ext uri="{FF2B5EF4-FFF2-40B4-BE49-F238E27FC236}">
                <a16:creationId xmlns:a16="http://schemas.microsoft.com/office/drawing/2014/main" id="{72544BC5-D884-4E46-AAFA-2F362EB1BD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711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br>
              <a:rPr lang="fi-FI" altLang="fi-FI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Persoonapronominit</a:t>
            </a:r>
            <a:br>
              <a:rPr lang="fi-FI" altLang="fi-FI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i-FI" altLang="fi-FI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543A8067-8CD5-41BB-97FB-7766FD3917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92238"/>
            <a:ext cx="10423525" cy="4784725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Omistusmuoto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Omistusmuoto vastaa kysymykseen ’kenen’.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Omistusmuodolla on kolme muotoa: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-suku,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-suku ja monikko.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Omistusmuodon jälkeen adjektiivi tulee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-muotoon ja substantiivi epämääräiseen muotoon.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En-suku: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minun uusi autoni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Ett-suku: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lill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rum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minun pieni huoneeni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Monikko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minun hyvät kaverini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77D47A8-815F-4608-8980-84ED5EC3646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hape 126">
            <a:extLst>
              <a:ext uri="{FF2B5EF4-FFF2-40B4-BE49-F238E27FC236}">
                <a16:creationId xmlns:a16="http://schemas.microsoft.com/office/drawing/2014/main" id="{77824D76-DEF7-43CE-9DB5-F9A7D5E1B9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Hans,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hennes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deras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sitt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sina</a:t>
            </a: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7" name="Shape 127">
            <a:extLst>
              <a:ext uri="{FF2B5EF4-FFF2-40B4-BE49-F238E27FC236}">
                <a16:creationId xmlns:a16="http://schemas.microsoft.com/office/drawing/2014/main" id="{696FA091-02F5-47E4-83DA-B9F403C36E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8785225" cy="4486275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(mies)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hennes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(nainen)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deras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heidän, niiden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viittaa saman lauseen tekijään </a:t>
            </a: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(=subjektiin).</a:t>
            </a: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suomessa on pääte 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nsa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-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nsä</a:t>
            </a:r>
            <a:r>
              <a:rPr lang="fi-FI" altLang="fi-F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Oskar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Oskar soittaa kaverille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nsa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Oskar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Oskar ja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hänen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kaveri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nsa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menevät 						elokuviin.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E4407D2-AAFD-4777-A060-BBF41862B6B1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hape 133">
            <a:extLst>
              <a:ext uri="{FF2B5EF4-FFF2-40B4-BE49-F238E27FC236}">
                <a16:creationId xmlns:a16="http://schemas.microsoft.com/office/drawing/2014/main" id="{A9246B3B-8E37-4D1C-B101-D903C56099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80963"/>
            <a:ext cx="7305675" cy="1292226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Täydennä. (1/5)</a:t>
            </a:r>
          </a:p>
        </p:txBody>
      </p:sp>
      <p:sp>
        <p:nvSpPr>
          <p:cNvPr id="19460" name="Shape 134">
            <a:extLst>
              <a:ext uri="{FF2B5EF4-FFF2-40B4-BE49-F238E27FC236}">
                <a16:creationId xmlns:a16="http://schemas.microsoft.com/office/drawing/2014/main" id="{7A4B746B-D6CD-40D4-99AE-A3CDA4A98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16050"/>
            <a:ext cx="5181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Vad heter 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(sinä)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(Minä)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heter Victor.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Jag har en bror. 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(Hän)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 19 år.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Jag har en syster. 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(Hän)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 12 år.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Var bor 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(te)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(Me)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 i Åbo.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</a:t>
            </a:r>
            <a:r>
              <a:rPr lang="fi-FI" altLang="fi-FI" sz="24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(He)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 flyttat till Helsingfors.</a:t>
            </a: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713E5A10-7C56-41CF-8418-F90E7510C9D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417638"/>
            <a:ext cx="5181600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Victor.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bror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19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syster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12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Åbo.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flyttat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Helsingfors.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0A98B60-F149-4741-838B-D5BFCFA9A112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8884EF-37A2-48AA-8328-0D3B33A9AFFB}">
  <ds:schemaRefs>
    <ds:schemaRef ds:uri="http://purl.org/dc/elements/1.1/"/>
    <ds:schemaRef ds:uri="71ab168a-e945-43f5-b28f-5956cebc55c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3e1b5a8-2fe4-4eeb-9f27-4cc0a8a55167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A04CFF-B941-4B7D-91BF-6FF3732FC2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3186A0-B02C-40D2-AAB6-A6DB93A37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956</Words>
  <Application>Microsoft Office PowerPoint</Application>
  <PresentationFormat>Laajakuva</PresentationFormat>
  <Paragraphs>205</Paragraphs>
  <Slides>13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Calibri</vt:lpstr>
      <vt:lpstr>Arial</vt:lpstr>
      <vt:lpstr>Office-teema</vt:lpstr>
      <vt:lpstr>Office-teema</vt:lpstr>
      <vt:lpstr>Persoonapronominit</vt:lpstr>
      <vt:lpstr>Persoonapronominit</vt:lpstr>
      <vt:lpstr>Persoonapronominit</vt:lpstr>
      <vt:lpstr>Persoonapronominit</vt:lpstr>
      <vt:lpstr> Persoonapronominit </vt:lpstr>
      <vt:lpstr>Persoonapronominit</vt:lpstr>
      <vt:lpstr> Persoonapronominit </vt:lpstr>
      <vt:lpstr>Hans, hennes, deras – sin, sitt, sina</vt:lpstr>
      <vt:lpstr>Täydennä. (1/5)</vt:lpstr>
      <vt:lpstr>Täydennä lauseet suomennoksen perusteella. (2/5)</vt:lpstr>
      <vt:lpstr>Täydennä suomennoksen perusteella. (3/5)</vt:lpstr>
      <vt:lpstr>Muodosta omistusilmauksia annetuista sanoista. (4/5)</vt:lpstr>
      <vt:lpstr>Käännä. (5/5)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Persoonapronominit</dc:title>
  <dc:creator>Saija Tamminen-Parre</dc:creator>
  <cp:lastModifiedBy>Seitaniemi Siiri</cp:lastModifiedBy>
  <cp:revision>41</cp:revision>
  <dcterms:modified xsi:type="dcterms:W3CDTF">2021-06-21T13:04:03Z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