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263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6FD09-21D2-4036-82C3-C03EFEA3B17F}" v="13" dt="2021-11-12T13:07:53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7386FD09-21D2-4036-82C3-C03EFEA3B17F}"/>
    <pc:docChg chg="custSel modSld">
      <pc:chgData name="Seitaniemi Siiri" userId="b613e59b-4dc0-4e7d-a5d7-ab492795c13c" providerId="ADAL" clId="{7386FD09-21D2-4036-82C3-C03EFEA3B17F}" dt="2021-11-12T13:07:53.077" v="11"/>
      <pc:docMkLst>
        <pc:docMk/>
      </pc:docMkLst>
      <pc:sldChg chg="delCm">
        <pc:chgData name="Seitaniemi Siiri" userId="b613e59b-4dc0-4e7d-a5d7-ab492795c13c" providerId="ADAL" clId="{7386FD09-21D2-4036-82C3-C03EFEA3B17F}" dt="2021-11-12T13:06:42.327" v="0" actId="1592"/>
        <pc:sldMkLst>
          <pc:docMk/>
          <pc:sldMk cId="2675401692" sldId="256"/>
        </pc:sldMkLst>
      </pc:sldChg>
      <pc:sldChg chg="delSp modAnim">
        <pc:chgData name="Seitaniemi Siiri" userId="b613e59b-4dc0-4e7d-a5d7-ab492795c13c" providerId="ADAL" clId="{7386FD09-21D2-4036-82C3-C03EFEA3B17F}" dt="2021-11-12T13:07:53.077" v="11"/>
        <pc:sldMkLst>
          <pc:docMk/>
          <pc:sldMk cId="0" sldId="257"/>
        </pc:sldMkLst>
        <pc:picChg chg="del">
          <ac:chgData name="Seitaniemi Siiri" userId="b613e59b-4dc0-4e7d-a5d7-ab492795c13c" providerId="ADAL" clId="{7386FD09-21D2-4036-82C3-C03EFEA3B17F}" dt="2021-11-12T13:06:45.049" v="1" actId="478"/>
          <ac:picMkLst>
            <pc:docMk/>
            <pc:sldMk cId="0" sldId="257"/>
            <ac:picMk id="5122" creationId="{CACE49CF-9BAE-46E4-B88C-1ECCFC11BB91}"/>
          </ac:picMkLst>
        </pc:picChg>
      </pc:sldChg>
      <pc:sldChg chg="delSp">
        <pc:chgData name="Seitaniemi Siiri" userId="b613e59b-4dc0-4e7d-a5d7-ab492795c13c" providerId="ADAL" clId="{7386FD09-21D2-4036-82C3-C03EFEA3B17F}" dt="2021-11-12T13:06:47.896" v="3" actId="478"/>
        <pc:sldMkLst>
          <pc:docMk/>
          <pc:sldMk cId="0" sldId="258"/>
        </pc:sldMkLst>
        <pc:picChg chg="del">
          <ac:chgData name="Seitaniemi Siiri" userId="b613e59b-4dc0-4e7d-a5d7-ab492795c13c" providerId="ADAL" clId="{7386FD09-21D2-4036-82C3-C03EFEA3B17F}" dt="2021-11-12T13:06:47.896" v="3" actId="478"/>
          <ac:picMkLst>
            <pc:docMk/>
            <pc:sldMk cId="0" sldId="258"/>
            <ac:picMk id="7170" creationId="{24BF60C3-06E3-4B0B-AE9D-07B7EC4B0445}"/>
          </ac:picMkLst>
        </pc:picChg>
      </pc:sldChg>
      <pc:sldChg chg="delSp">
        <pc:chgData name="Seitaniemi Siiri" userId="b613e59b-4dc0-4e7d-a5d7-ab492795c13c" providerId="ADAL" clId="{7386FD09-21D2-4036-82C3-C03EFEA3B17F}" dt="2021-11-12T13:06:49.337" v="4" actId="478"/>
        <pc:sldMkLst>
          <pc:docMk/>
          <pc:sldMk cId="0" sldId="259"/>
        </pc:sldMkLst>
        <pc:picChg chg="del">
          <ac:chgData name="Seitaniemi Siiri" userId="b613e59b-4dc0-4e7d-a5d7-ab492795c13c" providerId="ADAL" clId="{7386FD09-21D2-4036-82C3-C03EFEA3B17F}" dt="2021-11-12T13:06:49.337" v="4" actId="478"/>
          <ac:picMkLst>
            <pc:docMk/>
            <pc:sldMk cId="0" sldId="259"/>
            <ac:picMk id="8194" creationId="{A5112CF3-A997-4E9C-A032-F41CD034014E}"/>
          </ac:picMkLst>
        </pc:picChg>
      </pc:sldChg>
      <pc:sldChg chg="delSp">
        <pc:chgData name="Seitaniemi Siiri" userId="b613e59b-4dc0-4e7d-a5d7-ab492795c13c" providerId="ADAL" clId="{7386FD09-21D2-4036-82C3-C03EFEA3B17F}" dt="2021-11-12T13:06:50.954" v="5" actId="478"/>
        <pc:sldMkLst>
          <pc:docMk/>
          <pc:sldMk cId="0" sldId="260"/>
        </pc:sldMkLst>
        <pc:picChg chg="del">
          <ac:chgData name="Seitaniemi Siiri" userId="b613e59b-4dc0-4e7d-a5d7-ab492795c13c" providerId="ADAL" clId="{7386FD09-21D2-4036-82C3-C03EFEA3B17F}" dt="2021-11-12T13:06:50.954" v="5" actId="478"/>
          <ac:picMkLst>
            <pc:docMk/>
            <pc:sldMk cId="0" sldId="260"/>
            <ac:picMk id="9218" creationId="{C45E3B63-DF8C-48C9-B9D4-D715EA36F9B8}"/>
          </ac:picMkLst>
        </pc:picChg>
      </pc:sldChg>
      <pc:sldChg chg="delSp">
        <pc:chgData name="Seitaniemi Siiri" userId="b613e59b-4dc0-4e7d-a5d7-ab492795c13c" providerId="ADAL" clId="{7386FD09-21D2-4036-82C3-C03EFEA3B17F}" dt="2021-11-12T13:06:52.395" v="6" actId="478"/>
        <pc:sldMkLst>
          <pc:docMk/>
          <pc:sldMk cId="0" sldId="261"/>
        </pc:sldMkLst>
        <pc:picChg chg="del">
          <ac:chgData name="Seitaniemi Siiri" userId="b613e59b-4dc0-4e7d-a5d7-ab492795c13c" providerId="ADAL" clId="{7386FD09-21D2-4036-82C3-C03EFEA3B17F}" dt="2021-11-12T13:06:52.395" v="6" actId="478"/>
          <ac:picMkLst>
            <pc:docMk/>
            <pc:sldMk cId="0" sldId="261"/>
            <ac:picMk id="10242" creationId="{85533E4F-84D8-42B9-A146-C76A4FCD0E9B}"/>
          </ac:picMkLst>
        </pc:picChg>
      </pc:sldChg>
      <pc:sldChg chg="delSp">
        <pc:chgData name="Seitaniemi Siiri" userId="b613e59b-4dc0-4e7d-a5d7-ab492795c13c" providerId="ADAL" clId="{7386FD09-21D2-4036-82C3-C03EFEA3B17F}" dt="2021-11-12T13:06:54.376" v="7" actId="478"/>
        <pc:sldMkLst>
          <pc:docMk/>
          <pc:sldMk cId="0" sldId="262"/>
        </pc:sldMkLst>
        <pc:picChg chg="del">
          <ac:chgData name="Seitaniemi Siiri" userId="b613e59b-4dc0-4e7d-a5d7-ab492795c13c" providerId="ADAL" clId="{7386FD09-21D2-4036-82C3-C03EFEA3B17F}" dt="2021-11-12T13:06:54.376" v="7" actId="478"/>
          <ac:picMkLst>
            <pc:docMk/>
            <pc:sldMk cId="0" sldId="262"/>
            <ac:picMk id="11266" creationId="{AA38AD6E-6283-4FAD-B142-3B61EC1C4816}"/>
          </ac:picMkLst>
        </pc:picChg>
      </pc:sldChg>
      <pc:sldChg chg="delSp">
        <pc:chgData name="Seitaniemi Siiri" userId="b613e59b-4dc0-4e7d-a5d7-ab492795c13c" providerId="ADAL" clId="{7386FD09-21D2-4036-82C3-C03EFEA3B17F}" dt="2021-11-12T13:06:46.312" v="2" actId="478"/>
        <pc:sldMkLst>
          <pc:docMk/>
          <pc:sldMk cId="0" sldId="263"/>
        </pc:sldMkLst>
        <pc:picChg chg="del">
          <ac:chgData name="Seitaniemi Siiri" userId="b613e59b-4dc0-4e7d-a5d7-ab492795c13c" providerId="ADAL" clId="{7386FD09-21D2-4036-82C3-C03EFEA3B17F}" dt="2021-11-12T13:06:46.312" v="2" actId="478"/>
          <ac:picMkLst>
            <pc:docMk/>
            <pc:sldMk cId="0" sldId="263"/>
            <ac:picMk id="6146" creationId="{35329056-7163-4C0A-9431-408001EBDAB0}"/>
          </ac:picMkLst>
        </pc:picChg>
      </pc:sldChg>
    </pc:docChg>
  </pc:docChgLst>
  <pc:docChgLst>
    <pc:chgData name="Salonen Anssi" userId="241902be-ee4f-4c15-a5e1-57b8755bc3ff" providerId="ADAL" clId="{35447F41-695A-4E7A-A48F-F3AE8DA86B2F}"/>
    <pc:docChg chg="custSel addSld delSld modSld">
      <pc:chgData name="Salonen Anssi" userId="241902be-ee4f-4c15-a5e1-57b8755bc3ff" providerId="ADAL" clId="{35447F41-695A-4E7A-A48F-F3AE8DA86B2F}" dt="2021-09-23T12:50:39.004" v="542" actId="12"/>
      <pc:docMkLst>
        <pc:docMk/>
      </pc:docMkLst>
      <pc:sldChg chg="modSp add mod">
        <pc:chgData name="Salonen Anssi" userId="241902be-ee4f-4c15-a5e1-57b8755bc3ff" providerId="ADAL" clId="{35447F41-695A-4E7A-A48F-F3AE8DA86B2F}" dt="2021-09-23T11:39:16.508" v="75" actId="6549"/>
        <pc:sldMkLst>
          <pc:docMk/>
          <pc:sldMk cId="2675401692" sldId="256"/>
        </pc:sldMkLst>
        <pc:spChg chg="mod">
          <ac:chgData name="Salonen Anssi" userId="241902be-ee4f-4c15-a5e1-57b8755bc3ff" providerId="ADAL" clId="{35447F41-695A-4E7A-A48F-F3AE8DA86B2F}" dt="2021-09-23T11:39:16.508" v="75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35447F41-695A-4E7A-A48F-F3AE8DA86B2F}" dt="2021-09-23T11:38:50.937" v="14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35447F41-695A-4E7A-A48F-F3AE8DA86B2F}" dt="2021-09-23T11:38:59.852" v="28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Anim">
        <pc:chgData name="Salonen Anssi" userId="241902be-ee4f-4c15-a5e1-57b8755bc3ff" providerId="ADAL" clId="{35447F41-695A-4E7A-A48F-F3AE8DA86B2F}" dt="2021-09-23T12:43:29.683" v="78"/>
        <pc:sldMkLst>
          <pc:docMk/>
          <pc:sldMk cId="0" sldId="257"/>
        </pc:sldMkLst>
      </pc:sldChg>
      <pc:sldChg chg="modAnim">
        <pc:chgData name="Salonen Anssi" userId="241902be-ee4f-4c15-a5e1-57b8755bc3ff" providerId="ADAL" clId="{35447F41-695A-4E7A-A48F-F3AE8DA86B2F}" dt="2021-09-23T12:43:42.355" v="81"/>
        <pc:sldMkLst>
          <pc:docMk/>
          <pc:sldMk cId="0" sldId="258"/>
        </pc:sldMkLst>
      </pc:sldChg>
      <pc:sldChg chg="modAnim">
        <pc:chgData name="Salonen Anssi" userId="241902be-ee4f-4c15-a5e1-57b8755bc3ff" providerId="ADAL" clId="{35447F41-695A-4E7A-A48F-F3AE8DA86B2F}" dt="2021-09-23T12:43:47.486" v="82"/>
        <pc:sldMkLst>
          <pc:docMk/>
          <pc:sldMk cId="0" sldId="259"/>
        </pc:sldMkLst>
      </pc:sldChg>
      <pc:sldChg chg="modAnim">
        <pc:chgData name="Salonen Anssi" userId="241902be-ee4f-4c15-a5e1-57b8755bc3ff" providerId="ADAL" clId="{35447F41-695A-4E7A-A48F-F3AE8DA86B2F}" dt="2021-09-23T12:43:51.823" v="83"/>
        <pc:sldMkLst>
          <pc:docMk/>
          <pc:sldMk cId="0" sldId="260"/>
        </pc:sldMkLst>
      </pc:sldChg>
      <pc:sldChg chg="modSp modAnim">
        <pc:chgData name="Salonen Anssi" userId="241902be-ee4f-4c15-a5e1-57b8755bc3ff" providerId="ADAL" clId="{35447F41-695A-4E7A-A48F-F3AE8DA86B2F}" dt="2021-09-23T12:50:39.004" v="542" actId="12"/>
        <pc:sldMkLst>
          <pc:docMk/>
          <pc:sldMk cId="0" sldId="261"/>
        </pc:sldMkLst>
        <pc:spChg chg="mod">
          <ac:chgData name="Salonen Anssi" userId="241902be-ee4f-4c15-a5e1-57b8755bc3ff" providerId="ADAL" clId="{35447F41-695A-4E7A-A48F-F3AE8DA86B2F}" dt="2021-09-23T12:49:54.816" v="460" actId="6549"/>
          <ac:spMkLst>
            <pc:docMk/>
            <pc:sldMk cId="0" sldId="261"/>
            <ac:spMk id="4" creationId="{7FE6AB90-EF9C-4A64-9650-E211590AC10A}"/>
          </ac:spMkLst>
        </pc:spChg>
        <pc:spChg chg="mod">
          <ac:chgData name="Salonen Anssi" userId="241902be-ee4f-4c15-a5e1-57b8755bc3ff" providerId="ADAL" clId="{35447F41-695A-4E7A-A48F-F3AE8DA86B2F}" dt="2021-09-23T12:50:39.004" v="542" actId="12"/>
          <ac:spMkLst>
            <pc:docMk/>
            <pc:sldMk cId="0" sldId="261"/>
            <ac:spMk id="5" creationId="{249458DF-3E68-4164-9EAD-D51FEDD7F5D5}"/>
          </ac:spMkLst>
        </pc:spChg>
      </pc:sldChg>
      <pc:sldChg chg="modAnim">
        <pc:chgData name="Salonen Anssi" userId="241902be-ee4f-4c15-a5e1-57b8755bc3ff" providerId="ADAL" clId="{35447F41-695A-4E7A-A48F-F3AE8DA86B2F}" dt="2021-09-23T12:44:09.414" v="87"/>
        <pc:sldMkLst>
          <pc:docMk/>
          <pc:sldMk cId="0" sldId="262"/>
        </pc:sldMkLst>
      </pc:sldChg>
      <pc:sldChg chg="modAnim">
        <pc:chgData name="Salonen Anssi" userId="241902be-ee4f-4c15-a5e1-57b8755bc3ff" providerId="ADAL" clId="{35447F41-695A-4E7A-A48F-F3AE8DA86B2F}" dt="2021-09-23T12:43:39.101" v="80"/>
        <pc:sldMkLst>
          <pc:docMk/>
          <pc:sldMk cId="0" sldId="263"/>
        </pc:sldMkLst>
      </pc:sldChg>
      <pc:sldChg chg="del">
        <pc:chgData name="Salonen Anssi" userId="241902be-ee4f-4c15-a5e1-57b8755bc3ff" providerId="ADAL" clId="{35447F41-695A-4E7A-A48F-F3AE8DA86B2F}" dt="2021-09-23T11:39:22.703" v="76" actId="2696"/>
        <pc:sldMkLst>
          <pc:docMk/>
          <pc:sldMk cId="0" sldId="264"/>
        </pc:sldMkLst>
      </pc:sldChg>
    </pc:docChg>
  </pc:docChgLst>
  <pc:docChgLst>
    <pc:chgData name="Halmari Eeva-Kaisa" userId="8ab80814-2d4e-4a86-af27-149daaf2ae61" providerId="ADAL" clId="{C74E8052-BA01-40AC-83D0-33FE2F0042D1}"/>
    <pc:docChg chg="modSld">
      <pc:chgData name="Halmari Eeva-Kaisa" userId="8ab80814-2d4e-4a86-af27-149daaf2ae61" providerId="ADAL" clId="{C74E8052-BA01-40AC-83D0-33FE2F0042D1}" dt="2021-11-05T06:52:40.451" v="2" actId="20577"/>
      <pc:docMkLst>
        <pc:docMk/>
      </pc:docMkLst>
      <pc:sldChg chg="modSp mod">
        <pc:chgData name="Halmari Eeva-Kaisa" userId="8ab80814-2d4e-4a86-af27-149daaf2ae61" providerId="ADAL" clId="{C74E8052-BA01-40AC-83D0-33FE2F0042D1}" dt="2021-11-05T06:52:40.451" v="2" actId="20577"/>
        <pc:sldMkLst>
          <pc:docMk/>
          <pc:sldMk cId="0" sldId="263"/>
        </pc:sldMkLst>
        <pc:spChg chg="mod">
          <ac:chgData name="Halmari Eeva-Kaisa" userId="8ab80814-2d4e-4a86-af27-149daaf2ae61" providerId="ADAL" clId="{C74E8052-BA01-40AC-83D0-33FE2F0042D1}" dt="2021-11-05T06:52:40.451" v="2" actId="20577"/>
          <ac:spMkLst>
            <pc:docMk/>
            <pc:sldMk cId="0" sldId="263"/>
            <ac:spMk id="6147" creationId="{DCDC3BAF-5D7A-4A2A-8EEE-182BFBECC2DF}"/>
          </ac:spMkLst>
        </pc:spChg>
      </pc:sldChg>
    </pc:docChg>
  </pc:docChgLst>
  <pc:docChgLst>
    <pc:chgData name="Harinen Henri" userId="fd3b207c-c6a3-466a-abfa-4fc86693bee5" providerId="ADAL" clId="{ED966FBB-6108-4AA5-96E8-51EEF241C9D9}"/>
    <pc:docChg chg="undo modSld">
      <pc:chgData name="Harinen Henri" userId="fd3b207c-c6a3-466a-abfa-4fc86693bee5" providerId="ADAL" clId="{ED966FBB-6108-4AA5-96E8-51EEF241C9D9}" dt="2020-06-15T10:24:36.740" v="96" actId="20577"/>
      <pc:docMkLst>
        <pc:docMk/>
      </pc:docMkLst>
      <pc:sldChg chg="modSp modAnim">
        <pc:chgData name="Harinen Henri" userId="fd3b207c-c6a3-466a-abfa-4fc86693bee5" providerId="ADAL" clId="{ED966FBB-6108-4AA5-96E8-51EEF241C9D9}" dt="2020-06-15T10:22:36.187" v="91"/>
        <pc:sldMkLst>
          <pc:docMk/>
          <pc:sldMk cId="0" sldId="257"/>
        </pc:sldMkLst>
        <pc:spChg chg="mod">
          <ac:chgData name="Harinen Henri" userId="fd3b207c-c6a3-466a-abfa-4fc86693bee5" providerId="ADAL" clId="{ED966FBB-6108-4AA5-96E8-51EEF241C9D9}" dt="2020-06-12T13:10:35.764" v="3" actId="14100"/>
          <ac:spMkLst>
            <pc:docMk/>
            <pc:sldMk cId="0" sldId="257"/>
            <ac:spMk id="5" creationId="{B90CB0D0-C55C-4BAE-9507-8387EE86F755}"/>
          </ac:spMkLst>
        </pc:spChg>
        <pc:spChg chg="mod">
          <ac:chgData name="Harinen Henri" userId="fd3b207c-c6a3-466a-abfa-4fc86693bee5" providerId="ADAL" clId="{ED966FBB-6108-4AA5-96E8-51EEF241C9D9}" dt="2020-06-12T13:10:55.546" v="11" actId="113"/>
          <ac:spMkLst>
            <pc:docMk/>
            <pc:sldMk cId="0" sldId="257"/>
            <ac:spMk id="6" creationId="{96246CCE-0AB0-4EB2-9F01-8196B60E242E}"/>
          </ac:spMkLst>
        </pc:spChg>
        <pc:spChg chg="mod">
          <ac:chgData name="Harinen Henri" userId="fd3b207c-c6a3-466a-abfa-4fc86693bee5" providerId="ADAL" clId="{ED966FBB-6108-4AA5-96E8-51EEF241C9D9}" dt="2020-06-12T13:10:16.309" v="1" actId="113"/>
          <ac:spMkLst>
            <pc:docMk/>
            <pc:sldMk cId="0" sldId="257"/>
            <ac:spMk id="5123" creationId="{CAF41D54-0613-4623-895D-24BE611C861D}"/>
          </ac:spMkLst>
        </pc:spChg>
      </pc:sldChg>
      <pc:sldChg chg="modSp modAnim">
        <pc:chgData name="Harinen Henri" userId="fd3b207c-c6a3-466a-abfa-4fc86693bee5" providerId="ADAL" clId="{ED966FBB-6108-4AA5-96E8-51EEF241C9D9}" dt="2020-06-15T10:17:20.860" v="58" actId="20577"/>
        <pc:sldMkLst>
          <pc:docMk/>
          <pc:sldMk cId="0" sldId="258"/>
        </pc:sldMkLst>
        <pc:spChg chg="mod">
          <ac:chgData name="Harinen Henri" userId="fd3b207c-c6a3-466a-abfa-4fc86693bee5" providerId="ADAL" clId="{ED966FBB-6108-4AA5-96E8-51EEF241C9D9}" dt="2020-06-15T10:17:20.860" v="58" actId="20577"/>
          <ac:spMkLst>
            <pc:docMk/>
            <pc:sldMk cId="0" sldId="258"/>
            <ac:spMk id="6" creationId="{EFDE29F2-890D-4C68-A7AE-EC5619803CE7}"/>
          </ac:spMkLst>
        </pc:spChg>
        <pc:spChg chg="mod">
          <ac:chgData name="Harinen Henri" userId="fd3b207c-c6a3-466a-abfa-4fc86693bee5" providerId="ADAL" clId="{ED966FBB-6108-4AA5-96E8-51EEF241C9D9}" dt="2020-06-15T10:16:14.774" v="50" actId="2711"/>
          <ac:spMkLst>
            <pc:docMk/>
            <pc:sldMk cId="0" sldId="258"/>
            <ac:spMk id="7171" creationId="{4F936984-DC60-4C75-BA6D-679040FCF816}"/>
          </ac:spMkLst>
        </pc:spChg>
      </pc:sldChg>
      <pc:sldChg chg="modSp modAnim">
        <pc:chgData name="Harinen Henri" userId="fd3b207c-c6a3-466a-abfa-4fc86693bee5" providerId="ADAL" clId="{ED966FBB-6108-4AA5-96E8-51EEF241C9D9}" dt="2020-06-15T10:18:28.559" v="68" actId="255"/>
        <pc:sldMkLst>
          <pc:docMk/>
          <pc:sldMk cId="0" sldId="259"/>
        </pc:sldMkLst>
        <pc:spChg chg="mod">
          <ac:chgData name="Harinen Henri" userId="fd3b207c-c6a3-466a-abfa-4fc86693bee5" providerId="ADAL" clId="{ED966FBB-6108-4AA5-96E8-51EEF241C9D9}" dt="2020-06-15T10:18:28.559" v="68" actId="255"/>
          <ac:spMkLst>
            <pc:docMk/>
            <pc:sldMk cId="0" sldId="259"/>
            <ac:spMk id="3" creationId="{0A67CE6D-5D59-46F4-BBF2-D21E83B95AB3}"/>
          </ac:spMkLst>
        </pc:spChg>
        <pc:spChg chg="mod">
          <ac:chgData name="Harinen Henri" userId="fd3b207c-c6a3-466a-abfa-4fc86693bee5" providerId="ADAL" clId="{ED966FBB-6108-4AA5-96E8-51EEF241C9D9}" dt="2020-06-15T10:18:00.791" v="63" actId="255"/>
          <ac:spMkLst>
            <pc:docMk/>
            <pc:sldMk cId="0" sldId="259"/>
            <ac:spMk id="8195" creationId="{DECD5EA5-8C7C-4EE1-8882-7BC4DC2ABB16}"/>
          </ac:spMkLst>
        </pc:spChg>
      </pc:sldChg>
      <pc:sldChg chg="modSp">
        <pc:chgData name="Harinen Henri" userId="fd3b207c-c6a3-466a-abfa-4fc86693bee5" providerId="ADAL" clId="{ED966FBB-6108-4AA5-96E8-51EEF241C9D9}" dt="2020-06-15T10:19:06.660" v="76" actId="255"/>
        <pc:sldMkLst>
          <pc:docMk/>
          <pc:sldMk cId="0" sldId="260"/>
        </pc:sldMkLst>
        <pc:spChg chg="mod">
          <ac:chgData name="Harinen Henri" userId="fd3b207c-c6a3-466a-abfa-4fc86693bee5" providerId="ADAL" clId="{ED966FBB-6108-4AA5-96E8-51EEF241C9D9}" dt="2020-06-15T10:19:06.660" v="76" actId="255"/>
          <ac:spMkLst>
            <pc:docMk/>
            <pc:sldMk cId="0" sldId="260"/>
            <ac:spMk id="3" creationId="{05951855-CE6C-4071-9D33-ECC7004A5030}"/>
          </ac:spMkLst>
        </pc:spChg>
        <pc:spChg chg="mod">
          <ac:chgData name="Harinen Henri" userId="fd3b207c-c6a3-466a-abfa-4fc86693bee5" providerId="ADAL" clId="{ED966FBB-6108-4AA5-96E8-51EEF241C9D9}" dt="2020-06-15T10:18:48.354" v="73" actId="2711"/>
          <ac:spMkLst>
            <pc:docMk/>
            <pc:sldMk cId="0" sldId="260"/>
            <ac:spMk id="9219" creationId="{91933476-A326-4F85-AE7A-989384608730}"/>
          </ac:spMkLst>
        </pc:spChg>
      </pc:sldChg>
      <pc:sldChg chg="modSp modAnim">
        <pc:chgData name="Harinen Henri" userId="fd3b207c-c6a3-466a-abfa-4fc86693bee5" providerId="ADAL" clId="{ED966FBB-6108-4AA5-96E8-51EEF241C9D9}" dt="2020-06-15T10:23:35.120" v="94"/>
        <pc:sldMkLst>
          <pc:docMk/>
          <pc:sldMk cId="0" sldId="261"/>
        </pc:sldMkLst>
        <pc:spChg chg="mod">
          <ac:chgData name="Harinen Henri" userId="fd3b207c-c6a3-466a-abfa-4fc86693bee5" providerId="ADAL" clId="{ED966FBB-6108-4AA5-96E8-51EEF241C9D9}" dt="2020-06-15T10:19:19.010" v="77" actId="255"/>
          <ac:spMkLst>
            <pc:docMk/>
            <pc:sldMk cId="0" sldId="261"/>
            <ac:spMk id="10243" creationId="{76C58D4F-7806-4A21-9D0B-0D686B2DC628}"/>
          </ac:spMkLst>
        </pc:spChg>
      </pc:sldChg>
      <pc:sldChg chg="modSp modAnim">
        <pc:chgData name="Harinen Henri" userId="fd3b207c-c6a3-466a-abfa-4fc86693bee5" providerId="ADAL" clId="{ED966FBB-6108-4AA5-96E8-51EEF241C9D9}" dt="2020-06-15T10:24:36.740" v="96" actId="20577"/>
        <pc:sldMkLst>
          <pc:docMk/>
          <pc:sldMk cId="0" sldId="262"/>
        </pc:sldMkLst>
        <pc:spChg chg="mod">
          <ac:chgData name="Harinen Henri" userId="fd3b207c-c6a3-466a-abfa-4fc86693bee5" providerId="ADAL" clId="{ED966FBB-6108-4AA5-96E8-51EEF241C9D9}" dt="2020-06-15T10:24:36.740" v="96" actId="20577"/>
          <ac:spMkLst>
            <pc:docMk/>
            <pc:sldMk cId="0" sldId="262"/>
            <ac:spMk id="5" creationId="{6F093A03-2303-430B-AE9D-A574EFCF1C19}"/>
          </ac:spMkLst>
        </pc:spChg>
        <pc:spChg chg="mod">
          <ac:chgData name="Harinen Henri" userId="fd3b207c-c6a3-466a-abfa-4fc86693bee5" providerId="ADAL" clId="{ED966FBB-6108-4AA5-96E8-51EEF241C9D9}" dt="2020-06-15T10:19:27.632" v="78" actId="255"/>
          <ac:spMkLst>
            <pc:docMk/>
            <pc:sldMk cId="0" sldId="262"/>
            <ac:spMk id="11267" creationId="{E076D0A7-5351-486B-94B3-F4328876AD91}"/>
          </ac:spMkLst>
        </pc:spChg>
      </pc:sldChg>
      <pc:sldChg chg="modSp modAnim">
        <pc:chgData name="Harinen Henri" userId="fd3b207c-c6a3-466a-abfa-4fc86693bee5" providerId="ADAL" clId="{ED966FBB-6108-4AA5-96E8-51EEF241C9D9}" dt="2020-06-15T10:21:38.320" v="87"/>
        <pc:sldMkLst>
          <pc:docMk/>
          <pc:sldMk cId="0" sldId="263"/>
        </pc:sldMkLst>
        <pc:spChg chg="mod">
          <ac:chgData name="Harinen Henri" userId="fd3b207c-c6a3-466a-abfa-4fc86693bee5" providerId="ADAL" clId="{ED966FBB-6108-4AA5-96E8-51EEF241C9D9}" dt="2020-06-12T13:15:23.929" v="38" actId="255"/>
          <ac:spMkLst>
            <pc:docMk/>
            <pc:sldMk cId="0" sldId="263"/>
            <ac:spMk id="3" creationId="{635A793E-1E67-45FB-8630-185A776F5202}"/>
          </ac:spMkLst>
        </pc:spChg>
        <pc:spChg chg="mod">
          <ac:chgData name="Harinen Henri" userId="fd3b207c-c6a3-466a-abfa-4fc86693bee5" providerId="ADAL" clId="{ED966FBB-6108-4AA5-96E8-51EEF241C9D9}" dt="2020-06-12T13:15:27.999" v="39" actId="255"/>
          <ac:spMkLst>
            <pc:docMk/>
            <pc:sldMk cId="0" sldId="263"/>
            <ac:spMk id="4" creationId="{E478E9A5-1C3E-401B-A8E8-02A9F26D2851}"/>
          </ac:spMkLst>
        </pc:spChg>
        <pc:spChg chg="mod">
          <ac:chgData name="Harinen Henri" userId="fd3b207c-c6a3-466a-abfa-4fc86693bee5" providerId="ADAL" clId="{ED966FBB-6108-4AA5-96E8-51EEF241C9D9}" dt="2020-06-15T10:16:02.491" v="48" actId="114"/>
          <ac:spMkLst>
            <pc:docMk/>
            <pc:sldMk cId="0" sldId="263"/>
            <ac:spMk id="6147" creationId="{DCDC3BAF-5D7A-4A2A-8EEE-182BFBECC2DF}"/>
          </ac:spMkLst>
        </pc:spChg>
      </pc:sldChg>
    </pc:docChg>
  </pc:docChgLst>
  <pc:docChgLst>
    <pc:chgData name="Harinen Henri" userId="fd3b207c-c6a3-466a-abfa-4fc86693bee5" providerId="ADAL" clId="{FB677B07-D28C-43E2-AF11-5198BD488E82}"/>
    <pc:docChg chg="modSld">
      <pc:chgData name="Harinen Henri" userId="fd3b207c-c6a3-466a-abfa-4fc86693bee5" providerId="ADAL" clId="{FB677B07-D28C-43E2-AF11-5198BD488E82}" dt="2020-05-15T06:34:40.584" v="2" actId="20577"/>
      <pc:docMkLst>
        <pc:docMk/>
      </pc:docMkLst>
      <pc:sldChg chg="modSp">
        <pc:chgData name="Harinen Henri" userId="fd3b207c-c6a3-466a-abfa-4fc86693bee5" providerId="ADAL" clId="{FB677B07-D28C-43E2-AF11-5198BD488E82}" dt="2020-05-15T06:34:40.584" v="2" actId="20577"/>
        <pc:sldMkLst>
          <pc:docMk/>
          <pc:sldMk cId="0" sldId="261"/>
        </pc:sldMkLst>
        <pc:spChg chg="mod">
          <ac:chgData name="Harinen Henri" userId="fd3b207c-c6a3-466a-abfa-4fc86693bee5" providerId="ADAL" clId="{FB677B07-D28C-43E2-AF11-5198BD488E82}" dt="2020-05-15T06:34:40.584" v="2" actId="20577"/>
          <ac:spMkLst>
            <pc:docMk/>
            <pc:sldMk cId="0" sldId="261"/>
            <ac:spMk id="4" creationId="{7FE6AB90-EF9C-4A64-9650-E211590AC1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0747464-C604-4954-B305-7AD762E2E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0C9219-1DE6-44CF-B063-739E121D5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478A74-77CA-413D-8B11-03B34E3578AF}" type="datetimeFigureOut">
              <a:rPr lang="fi-FI"/>
              <a:pPr>
                <a:defRPr/>
              </a:pPr>
              <a:t>12.11.2021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126F4375-D725-4E21-8325-6E351780CC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11B2674C-4B6D-4D10-A149-A3CC8C75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966CB5-3B0D-41C8-838C-CF83CB3D0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EE7ADE-5392-41B3-AF5F-8C8927B82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9EEEB6-4496-4BE0-90CF-3DF1E17BEF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9A30B6-598B-4DC6-936E-CD7B4E5A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4073-915A-4E5D-B443-0E9C03D44302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020315-DE38-4E60-94B0-D6E6547C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6DC235-E5D7-48B4-808D-0998620F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CC28-2B67-42EE-991C-8431E4C45B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83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6F63CB-DD6C-4324-9FD8-B5F1D630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3C39-C4AF-4FE0-BA0B-783562AAE2BD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EB147-45AD-4B05-8B53-A8618F69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5DC71-3A1F-4ED1-AC14-5FE059A5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CCEB-5F37-4B5C-9238-DFDFAC6D78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7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3E18A2-D46B-4582-9196-8D90F9F1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B0F8-1EE9-4D62-BFCF-5280FCC0FD58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6F3B53-6332-4C9E-B8CE-D6032B2D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7B88CA-F503-4A4D-A6B1-3C93F5BC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A9A0-8583-404D-BA3C-96B9B17D45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54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2144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1107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7825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31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51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60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3348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17A831-DAF8-4E64-A363-548886D3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A452-E91A-452A-AAF4-A7965160D816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E2276-E03E-4DC4-94B7-1A52CEFD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26E12D-6693-4A45-80D7-3E800EA1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37E3-1074-4AAD-96BF-E79FE6FC09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37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C1349B-206F-45E1-8EC5-09DADB8B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6FE9-852B-42F8-80CA-D0D121B164CB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EC388-8C8E-4C27-81CB-18B31017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5422FA-DF74-42AF-812A-FD428C2F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0B8E-BAD6-4A66-BC8F-5ABC0E762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65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C6D0C5F-CFAF-4E06-8BB0-6E9D89B2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A07E-1EAE-40F0-AE72-17F6571DBC25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91EB1BE-A49A-4EA1-92C5-AE736AD4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9BE4AAB-542D-4045-8693-F87E3392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B1DB-4E0B-4E5E-B3D6-EC61411FFB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E51DB4F-5BDD-4D29-8E3F-20855460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E8F-BA5C-4E16-927E-4C5D19288A76}" type="datetime1">
              <a:rPr lang="fi-FI" smtClean="0"/>
              <a:t>12.11.2021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F319EA27-8951-4CD8-A901-4C4551CC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C4F5EC19-5D89-4CA1-AC8B-C23E7886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DE85-AF62-4F8F-A7CE-F106E50B69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22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E20069C1-8D71-427C-8828-B4338842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23F3-1409-4410-AF61-E09D2F0F6F46}" type="datetime1">
              <a:rPr lang="fi-FI" smtClean="0"/>
              <a:t>12.11.2021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B1B4AED-4159-4076-914E-C24E540F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21F97FC-76F1-4FE1-B6CC-4F7DDF46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2B68-9025-446E-8404-0F0CADC75E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10A5A8F-973F-4B93-A8FC-E45EAC62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EEE5-14D7-436C-B5E1-8947AA80E935}" type="datetime1">
              <a:rPr lang="fi-FI" smtClean="0"/>
              <a:t>12.11.2021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665548F-8F5C-4778-B186-A34359BB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E079B6BD-D64E-49EF-B325-3B9F5526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8A16-0D39-407F-9E09-E91EB040E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39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49C588E-0210-4279-A327-E6AAA267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8BFD-1BAF-4A7E-AE4B-92969AA9B525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3C25F1-1760-4A0F-874C-97491B74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08DCD50-ECA7-4D6B-8365-2C3A165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07F3-CBC5-4E40-84E9-D026359642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7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C8D3056-1F8D-4DD5-BBA3-8A3B82FA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B846-69AA-4FD3-98D3-456B425B3E19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8F9D481-ACB8-4F2A-8E09-CE2DB6AB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41CF33F-2247-472F-97B9-5642FEED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DB28-9702-4CC3-9F5E-EA79FACE8D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2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AF2535A-D942-4ACE-A19B-98FA66FF50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4D91A89E-17A9-4B9C-AF84-1FC9C2588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580EFC-B39F-4811-A95C-888121562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4207B-BA5A-465E-B367-4749B1AC3AAB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D3EEF3-5A90-49BD-9696-085EDD849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C8FBF1-AAA5-416A-8932-39AD001AC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3C969-DC79-4379-ADB0-7B7380B789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6243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Interrogatiivipronominit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tsikko 3">
            <a:extLst>
              <a:ext uri="{FF2B5EF4-FFF2-40B4-BE49-F238E27FC236}">
                <a16:creationId xmlns:a16="http://schemas.microsoft.com/office/drawing/2014/main" id="{CAF41D54-0613-4623-895D-24BE611C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Interrogatiivipronominit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90CB0D0-C55C-4BAE-9507-8387EE86F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325"/>
            <a:ext cx="7810850" cy="4938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Interrogatiivipronominit ovat kysyviä pronomineja.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mitkä, millainen, millaiset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mikä, mitkä, kumpi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millainen, millaiset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kuka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ketkä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keiden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246CCE-0AB0-4EB2-9F01-8196B60E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690688"/>
            <a:ext cx="5207000" cy="4832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för en,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för ett,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för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vilken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vilket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hurdan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hurdant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hurdana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vilka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vems</a:t>
            </a: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vems</a:t>
            </a:r>
            <a:r>
              <a:rPr lang="fi-FI" altLang="fi-FI" sz="2400" b="1" dirty="0"/>
              <a:t>, vilkas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56297BA-3744-4DB3-B3CA-AC55DA97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3378096-970E-4492-8159-3798C43A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DCDC3BAF-5D7A-4A2A-8EEE-182BFBEC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840"/>
            <a:ext cx="10515600" cy="1111848"/>
          </a:xfrm>
        </p:spPr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fi-FI" altLang="fi-FI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</a:t>
            </a:r>
            <a:r>
              <a:rPr lang="fi-FI" altLang="fi-FI" sz="3200" i="1">
                <a:latin typeface="Calibri" panose="020F0502020204030204" pitchFamily="34" charset="0"/>
                <a:cs typeface="Calibri" panose="020F0502020204030204" pitchFamily="34" charset="0"/>
              </a:rPr>
              <a:t>, mitä</a:t>
            </a:r>
            <a:endParaRPr lang="fi-FI" altLang="fi-FI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A793E-1E67-45FB-8630-185A776F5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175375" cy="4486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 itsenäisesti.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gör</a:t>
            </a:r>
            <a:r>
              <a:rPr lang="fi-FI" altLang="fi-FI" sz="2400" dirty="0"/>
              <a:t> du?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78E9A5-1C3E-401B-A8E8-02A9F26D2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93740"/>
            <a:ext cx="5257801" cy="448627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fi-FI" altLang="fi-FI" dirty="0"/>
            </a:br>
            <a:endParaRPr lang="fi-FI" alt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/>
              <a:t>Mitä teet?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E0902F-F5A8-4B29-87E2-48F7CA2C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B5A4D5-29EF-4E25-BA1A-4145E84C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4">
            <a:extLst>
              <a:ext uri="{FF2B5EF4-FFF2-40B4-BE49-F238E27FC236}">
                <a16:creationId xmlns:a16="http://schemas.microsoft.com/office/drawing/2014/main" id="{4F936984-DC60-4C75-BA6D-679040F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 en,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 ett,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för</a:t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mikä, mitkä, millainen, millaiset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FDE29F2-890D-4C68-A7AE-EC561980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käytetään, kun kysytään jostakin uudesta asiasta.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substantiivi, joka määrittelee ja rajaa asian.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b="1" dirty="0"/>
              <a:t>för en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?			</a:t>
            </a:r>
            <a:r>
              <a:rPr lang="fi-FI" altLang="fi-FI" sz="2000" b="1" i="1" dirty="0"/>
              <a:t>Mikä</a:t>
            </a:r>
            <a:r>
              <a:rPr lang="fi-FI" altLang="fi-FI" sz="2000" i="1" dirty="0"/>
              <a:t> elokuva se (oikein) oli?</a:t>
            </a: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en </a:t>
            </a:r>
            <a:r>
              <a:rPr lang="fi-FI" altLang="fi-FI" sz="2400" dirty="0" err="1"/>
              <a:t>komedi</a:t>
            </a:r>
            <a:r>
              <a:rPr lang="fi-FI" altLang="fi-FI" sz="2400" dirty="0"/>
              <a:t>.				</a:t>
            </a:r>
            <a:r>
              <a:rPr lang="fi-FI" altLang="fi-FI" sz="2000" i="1" dirty="0"/>
              <a:t>Se oli komedia.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gillar</a:t>
            </a:r>
            <a:r>
              <a:rPr lang="fi-FI" altLang="fi-FI" sz="2400" dirty="0"/>
              <a:t> du </a:t>
            </a:r>
            <a:r>
              <a:rPr lang="fi-FI" altLang="fi-FI" sz="2400" b="1" dirty="0"/>
              <a:t>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filmer</a:t>
            </a:r>
            <a:r>
              <a:rPr lang="fi-FI" altLang="fi-FI" sz="2400" dirty="0"/>
              <a:t>?			</a:t>
            </a:r>
            <a:r>
              <a:rPr lang="fi-FI" altLang="fi-FI" sz="2000" b="1" i="1" dirty="0"/>
              <a:t>Mistä</a:t>
            </a:r>
            <a:r>
              <a:rPr lang="fi-FI" altLang="fi-FI" sz="2000" i="1" dirty="0"/>
              <a:t>/</a:t>
            </a:r>
            <a:r>
              <a:rPr lang="fi-FI" altLang="fi-FI" sz="2000" b="1" i="1" dirty="0"/>
              <a:t>Millaisista</a:t>
            </a:r>
            <a:r>
              <a:rPr lang="fi-FI" altLang="fi-FI" sz="2000" i="1" dirty="0"/>
              <a:t> elokuvista pidät?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gillar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komedier</a:t>
            </a:r>
            <a:r>
              <a:rPr lang="fi-FI" altLang="fi-FI" sz="2400" dirty="0"/>
              <a:t>.				</a:t>
            </a:r>
            <a:r>
              <a:rPr lang="fi-FI" altLang="fi-FI" sz="2000" i="1" dirty="0"/>
              <a:t>Pidän komedioista.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0A5D0F6-9FD4-4166-A85E-C18DB6C7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3B797F6-18C1-4ED7-BC3E-9481B2A3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DECD5EA5-8C7C-4EE1-8882-7BC4DC2A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vilka</a:t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mikä, mitkä, kumpi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7CE6D-5D59-46F4-BBF2-D21E83B9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käytetään, kun asiasta kysytään tarkemmin.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on substantiivi, esim. erisnimi.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Vilken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du?			</a:t>
            </a:r>
            <a:r>
              <a:rPr lang="fi-FI" altLang="fi-FI" sz="2000" b="1" i="1" dirty="0"/>
              <a:t>Minkä</a:t>
            </a:r>
            <a:r>
              <a:rPr lang="fi-FI" altLang="fi-FI" sz="2000" i="1" dirty="0"/>
              <a:t> elokuvan näit?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Studentfesten</a:t>
            </a:r>
            <a:r>
              <a:rPr lang="fi-FI" altLang="fi-FI" sz="2400" dirty="0"/>
              <a:t>.		</a:t>
            </a:r>
            <a:r>
              <a:rPr lang="fi-FI" altLang="fi-FI" sz="2000" i="1" dirty="0"/>
              <a:t>Näin </a:t>
            </a:r>
            <a:r>
              <a:rPr lang="fi-FI" altLang="fi-FI" sz="2000" i="1" dirty="0" err="1"/>
              <a:t>Studentfestin</a:t>
            </a:r>
            <a:r>
              <a:rPr lang="fi-FI" altLang="fi-FI" sz="2000" i="1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10AB482-05C3-4E0A-A5E4-5D388AA5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9C05A-DB8E-4113-8B10-12F004D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1933476-A326-4F85-AE7A-98938460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hurdana</a:t>
            </a:r>
            <a:br>
              <a:rPr lang="fi-FI" altLang="fi-FI" b="1" i="1" dirty="0"/>
            </a:b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millainen, millaiset</a:t>
            </a:r>
            <a:endParaRPr lang="fi-FI" altLang="fi-FI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951855-CE6C-4071-9D33-ECC7004A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Käytetään, kun kysytään asian laadusta.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Vastauksena on adjektiivi.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Hurdan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då</a:t>
            </a:r>
            <a:r>
              <a:rPr lang="fi-FI" altLang="fi-FI" sz="2400" dirty="0"/>
              <a:t>?		</a:t>
            </a:r>
            <a:r>
              <a:rPr lang="fi-FI" altLang="fi-FI" sz="2000" b="1" i="1" dirty="0"/>
              <a:t>Millainen</a:t>
            </a:r>
            <a:r>
              <a:rPr lang="fi-FI" altLang="fi-FI" sz="2000" i="1" dirty="0"/>
              <a:t> elokuva oli?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Den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jätterolig</a:t>
            </a:r>
            <a:r>
              <a:rPr lang="fi-FI" altLang="fi-FI" sz="2400" dirty="0"/>
              <a:t>.			</a:t>
            </a:r>
            <a:r>
              <a:rPr lang="fi-FI" altLang="fi-FI" sz="2000" i="1" dirty="0"/>
              <a:t>Se oli todella hauska.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E722346-CDAC-4BD6-B2B3-96C420C4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A842B3-F17E-4E32-84CC-8A4B0252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37E3-1074-4AAD-96BF-E79FE6FC093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76C58D4F-7806-4A21-9D0B-0D686B2D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b="1" dirty="0"/>
              <a:t>Täydennä</a:t>
            </a:r>
            <a:r>
              <a:rPr lang="fi-FI" altLang="fi-FI" sz="3200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E6AB90-EF9C-4A64-9650-E211590AC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(Mitä)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(Kuka)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favoritskådespelare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filmer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(Mikä) </a:t>
            </a:r>
            <a:r>
              <a:rPr lang="fi-FI" sz="2400" dirty="0" err="1"/>
              <a:t>film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du </a:t>
            </a:r>
            <a:r>
              <a:rPr lang="fi-FI" sz="2400" dirty="0" err="1"/>
              <a:t>senast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(Mikä)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</a:t>
            </a:r>
            <a:r>
              <a:rPr lang="fi-FI" sz="2400" dirty="0" err="1"/>
              <a:t>favoritspel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i="1" dirty="0"/>
              <a:t>(Millainen)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49458DF-3E68-4164-9EAD-D51FEDD7F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13" y="1825625"/>
            <a:ext cx="5170487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veckosluten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favoritskådespelare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b="1" dirty="0"/>
              <a:t>för</a:t>
            </a:r>
            <a:r>
              <a:rPr lang="fi-FI" sz="2400" dirty="0"/>
              <a:t> </a:t>
            </a:r>
            <a:r>
              <a:rPr lang="fi-FI" sz="2400" dirty="0" err="1"/>
              <a:t>filmer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du </a:t>
            </a:r>
            <a:r>
              <a:rPr lang="fi-FI" sz="2400" dirty="0" err="1"/>
              <a:t>senast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b="1" dirty="0"/>
              <a:t> för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du?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Vilket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</a:t>
            </a:r>
            <a:r>
              <a:rPr lang="fi-FI" sz="2400" dirty="0" err="1"/>
              <a:t>favoritspel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b="1" dirty="0" err="1"/>
              <a:t>Hurdant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3A7B6E-C49F-4FBB-BC04-EBADCDC2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C004C5-7A2A-4F7D-A4DB-6AE8B8A5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tsikko 1">
            <a:extLst>
              <a:ext uri="{FF2B5EF4-FFF2-40B4-BE49-F238E27FC236}">
                <a16:creationId xmlns:a16="http://schemas.microsoft.com/office/drawing/2014/main" id="{E076D0A7-5351-486B-94B3-F4328876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365125"/>
            <a:ext cx="10599737" cy="1325563"/>
          </a:xfrm>
        </p:spPr>
        <p:txBody>
          <a:bodyPr/>
          <a:lstStyle/>
          <a:p>
            <a:r>
              <a:rPr lang="fi-FI" altLang="fi-FI" sz="3200" b="1" dirty="0"/>
              <a:t>Käännä</a:t>
            </a:r>
            <a:r>
              <a:rPr lang="fi-FI" altLang="fi-FI" sz="3200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8C8BF9-DD0B-4D2C-97DF-C5C79A65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50" y="1690688"/>
            <a:ext cx="5900738" cy="44862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Mitä aiot tehdä viikonloppuna?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Kenet haluaisit tavata?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Kenen mielipiteet ovat tärkeitä sinulle?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Millaisia tulevaisuudensuunnitelmia sinulla on?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Mitkä asiat ovat tärkeitä sinulle?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Millainen on hyvä ystävä?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b="1" dirty="0"/>
              <a:t>mielipide</a:t>
            </a:r>
            <a:r>
              <a:rPr lang="fi-FI" sz="2000" dirty="0"/>
              <a:t> en </a:t>
            </a:r>
            <a:r>
              <a:rPr lang="fi-FI" sz="2000" dirty="0" err="1"/>
              <a:t>åsikt</a:t>
            </a:r>
            <a:r>
              <a:rPr lang="fi-FI" sz="2000" dirty="0"/>
              <a:t> 3	</a:t>
            </a:r>
            <a:endParaRPr lang="fi-FI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b="1" dirty="0"/>
              <a:t>tulevaisuudensuunnitelma</a:t>
            </a:r>
            <a:r>
              <a:rPr lang="fi-FI" sz="2000" dirty="0"/>
              <a:t>  en </a:t>
            </a:r>
            <a:r>
              <a:rPr lang="fi-FI" sz="2000" dirty="0" err="1"/>
              <a:t>framtidsplan</a:t>
            </a:r>
            <a:r>
              <a:rPr lang="fi-FI" sz="2000" dirty="0"/>
              <a:t>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dirty="0"/>
              <a:t>	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093A03-2303-430B-AE9D-A574EFCF1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038" y="1690688"/>
            <a:ext cx="5222875" cy="44862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träffa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Vems</a:t>
            </a:r>
            <a:r>
              <a:rPr lang="fi-FI" sz="2400" dirty="0"/>
              <a:t> </a:t>
            </a:r>
            <a:r>
              <a:rPr lang="fi-FI" sz="2400" dirty="0" err="1"/>
              <a:t>åsikter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du för </a:t>
            </a:r>
            <a:r>
              <a:rPr lang="fi-FI" sz="2400" dirty="0" err="1"/>
              <a:t>framtidsplaner</a:t>
            </a:r>
            <a:r>
              <a:rPr lang="fi-FI" sz="2400" dirty="0"/>
              <a:t>?</a:t>
            </a:r>
            <a:br>
              <a:rPr lang="fi-FI" sz="2400" dirty="0"/>
            </a:b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saker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vän</a:t>
            </a:r>
            <a:r>
              <a:rPr lang="fi-FI" sz="2400" dirty="0"/>
              <a:t>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69C927-EBD3-4640-A2C9-4C11EDBC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B2EFF8-9BF4-4135-BA11-B64BA7F1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B1DB-4E0B-4E5E-B3D6-EC61411FFB1D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3139D-2A86-4D09-A282-2FEB2EB93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954D12-4832-41A3-A51F-DE26D8B76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282FA-A112-4136-853B-419CABC52BB7}">
  <ds:schemaRefs>
    <ds:schemaRef ds:uri="http://www.w3.org/XML/1998/namespace"/>
    <ds:schemaRef ds:uri="71ab168a-e945-43f5-b28f-5956cebc55c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3e1b5a8-2fe4-4eeb-9f27-4cc0a8a5516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479</Words>
  <Application>Microsoft Office PowerPoint</Application>
  <PresentationFormat>Laajakuva</PresentationFormat>
  <Paragraphs>102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1_Office-teema</vt:lpstr>
      <vt:lpstr>Interrogatiivipronominit</vt:lpstr>
      <vt:lpstr>Interrogatiivipronominit</vt:lpstr>
      <vt:lpstr>Vad  mikä, mitä</vt:lpstr>
      <vt:lpstr>Vad för en, vad för ett, vad för mikä, mitkä, millainen, millaiset</vt:lpstr>
      <vt:lpstr>Vilken, vilket, vilka mikä, mitkä, kumpi</vt:lpstr>
      <vt:lpstr>Hurdan, hurdant, hurdana millainen, millaiset</vt:lpstr>
      <vt:lpstr>Täydennä.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Seitaniemi Siiri</cp:lastModifiedBy>
  <cp:revision>10</cp:revision>
  <dcterms:created xsi:type="dcterms:W3CDTF">2016-08-23T06:59:30Z</dcterms:created>
  <dcterms:modified xsi:type="dcterms:W3CDTF">2021-11-12T13:07:58Z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