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5" r:id="rId12"/>
    <p:sldId id="264" r:id="rId13"/>
    <p:sldId id="263" r:id="rId14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AD7A0A-0332-4E13-B4BC-84580D742CA3}" v="11" dt="2021-11-25T11:35:3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inen Henri" userId="fd3b207c-c6a3-466a-abfa-4fc86693bee5" providerId="ADAL" clId="{BAC9A5AA-3A0A-44FA-A1B2-42D93811F420}"/>
    <pc:docChg chg="modSld">
      <pc:chgData name="Harinen Henri" userId="fd3b207c-c6a3-466a-abfa-4fc86693bee5" providerId="ADAL" clId="{BAC9A5AA-3A0A-44FA-A1B2-42D93811F420}" dt="2020-06-15T13:08:13.499" v="142"/>
      <pc:docMkLst>
        <pc:docMk/>
      </pc:docMkLst>
      <pc:sldChg chg="modSp modAnim">
        <pc:chgData name="Harinen Henri" userId="fd3b207c-c6a3-466a-abfa-4fc86693bee5" providerId="ADAL" clId="{BAC9A5AA-3A0A-44FA-A1B2-42D93811F420}" dt="2020-06-15T13:06:30.213" v="131"/>
        <pc:sldMkLst>
          <pc:docMk/>
          <pc:sldMk cId="0" sldId="257"/>
        </pc:sldMkLst>
        <pc:spChg chg="mod">
          <ac:chgData name="Harinen Henri" userId="fd3b207c-c6a3-466a-abfa-4fc86693bee5" providerId="ADAL" clId="{BAC9A5AA-3A0A-44FA-A1B2-42D93811F420}" dt="2020-06-15T12:53:07.778" v="1" actId="255"/>
          <ac:spMkLst>
            <pc:docMk/>
            <pc:sldMk cId="0" sldId="257"/>
            <ac:spMk id="2" creationId="{D24C53CE-DC46-43C9-8B56-417BCA335425}"/>
          </ac:spMkLst>
        </pc:spChg>
      </pc:sldChg>
      <pc:sldChg chg="modSp modAnim">
        <pc:chgData name="Harinen Henri" userId="fd3b207c-c6a3-466a-abfa-4fc86693bee5" providerId="ADAL" clId="{BAC9A5AA-3A0A-44FA-A1B2-42D93811F420}" dt="2020-06-15T13:06:38.614" v="132"/>
        <pc:sldMkLst>
          <pc:docMk/>
          <pc:sldMk cId="0" sldId="258"/>
        </pc:sldMkLst>
        <pc:spChg chg="mod">
          <ac:chgData name="Harinen Henri" userId="fd3b207c-c6a3-466a-abfa-4fc86693bee5" providerId="ADAL" clId="{BAC9A5AA-3A0A-44FA-A1B2-42D93811F420}" dt="2020-06-15T12:53:58.364" v="9" actId="255"/>
          <ac:spMkLst>
            <pc:docMk/>
            <pc:sldMk cId="0" sldId="258"/>
            <ac:spMk id="2" creationId="{9A4F0A88-692E-41A9-816D-3608402E8A05}"/>
          </ac:spMkLst>
        </pc:spChg>
        <pc:spChg chg="mod">
          <ac:chgData name="Harinen Henri" userId="fd3b207c-c6a3-466a-abfa-4fc86693bee5" providerId="ADAL" clId="{BAC9A5AA-3A0A-44FA-A1B2-42D93811F420}" dt="2020-06-15T12:55:42.234" v="10" actId="255"/>
          <ac:spMkLst>
            <pc:docMk/>
            <pc:sldMk cId="0" sldId="258"/>
            <ac:spMk id="3" creationId="{6EABE8F7-3035-486B-953B-DBE7FCBDFD92}"/>
          </ac:spMkLst>
        </pc:spChg>
      </pc:sldChg>
      <pc:sldChg chg="modSp modAnim">
        <pc:chgData name="Harinen Henri" userId="fd3b207c-c6a3-466a-abfa-4fc86693bee5" providerId="ADAL" clId="{BAC9A5AA-3A0A-44FA-A1B2-42D93811F420}" dt="2020-06-15T13:07:03.640" v="133"/>
        <pc:sldMkLst>
          <pc:docMk/>
          <pc:sldMk cId="0" sldId="259"/>
        </pc:sldMkLst>
        <pc:spChg chg="mod">
          <ac:chgData name="Harinen Henri" userId="fd3b207c-c6a3-466a-abfa-4fc86693bee5" providerId="ADAL" clId="{BAC9A5AA-3A0A-44FA-A1B2-42D93811F420}" dt="2020-06-15T12:57:05.368" v="27" actId="114"/>
          <ac:spMkLst>
            <pc:docMk/>
            <pc:sldMk cId="0" sldId="259"/>
            <ac:spMk id="3" creationId="{F9A4DB1D-7F17-42CB-BF07-5FE635649C14}"/>
          </ac:spMkLst>
        </pc:spChg>
        <pc:spChg chg="mod">
          <ac:chgData name="Harinen Henri" userId="fd3b207c-c6a3-466a-abfa-4fc86693bee5" providerId="ADAL" clId="{BAC9A5AA-3A0A-44FA-A1B2-42D93811F420}" dt="2020-06-15T12:56:46.994" v="23" actId="20577"/>
          <ac:spMkLst>
            <pc:docMk/>
            <pc:sldMk cId="0" sldId="259"/>
            <ac:spMk id="7171" creationId="{B571FE77-C0A4-46C9-BDBE-B71AF088972D}"/>
          </ac:spMkLst>
        </pc:spChg>
      </pc:sldChg>
      <pc:sldChg chg="modSp modAnim">
        <pc:chgData name="Harinen Henri" userId="fd3b207c-c6a3-466a-abfa-4fc86693bee5" providerId="ADAL" clId="{BAC9A5AA-3A0A-44FA-A1B2-42D93811F420}" dt="2020-06-15T13:07:37.473" v="136"/>
        <pc:sldMkLst>
          <pc:docMk/>
          <pc:sldMk cId="0" sldId="260"/>
        </pc:sldMkLst>
        <pc:spChg chg="mod">
          <ac:chgData name="Harinen Henri" userId="fd3b207c-c6a3-466a-abfa-4fc86693bee5" providerId="ADAL" clId="{BAC9A5AA-3A0A-44FA-A1B2-42D93811F420}" dt="2020-06-15T13:00:24.768" v="55" actId="14100"/>
          <ac:spMkLst>
            <pc:docMk/>
            <pc:sldMk cId="0" sldId="260"/>
            <ac:spMk id="2" creationId="{A2B3828D-C1AD-4AF2-80BE-C36D0CEF1450}"/>
          </ac:spMkLst>
        </pc:spChg>
        <pc:spChg chg="mod">
          <ac:chgData name="Harinen Henri" userId="fd3b207c-c6a3-466a-abfa-4fc86693bee5" providerId="ADAL" clId="{BAC9A5AA-3A0A-44FA-A1B2-42D93811F420}" dt="2020-06-15T13:01:25.395" v="67" actId="255"/>
          <ac:spMkLst>
            <pc:docMk/>
            <pc:sldMk cId="0" sldId="260"/>
            <ac:spMk id="3" creationId="{DAE61A5E-1A66-463C-80F3-6E7F92FC27C5}"/>
          </ac:spMkLst>
        </pc:spChg>
      </pc:sldChg>
      <pc:sldChg chg="modSp modAnim">
        <pc:chgData name="Harinen Henri" userId="fd3b207c-c6a3-466a-abfa-4fc86693bee5" providerId="ADAL" clId="{BAC9A5AA-3A0A-44FA-A1B2-42D93811F420}" dt="2020-06-15T13:07:54.792" v="138"/>
        <pc:sldMkLst>
          <pc:docMk/>
          <pc:sldMk cId="0" sldId="261"/>
        </pc:sldMkLst>
        <pc:spChg chg="mod">
          <ac:chgData name="Harinen Henri" userId="fd3b207c-c6a3-466a-abfa-4fc86693bee5" providerId="ADAL" clId="{BAC9A5AA-3A0A-44FA-A1B2-42D93811F420}" dt="2020-06-15T13:02:56.514" v="123" actId="114"/>
          <ac:spMkLst>
            <pc:docMk/>
            <pc:sldMk cId="0" sldId="261"/>
            <ac:spMk id="3" creationId="{20D4072A-21C3-4D01-A9E5-06BC87D95488}"/>
          </ac:spMkLst>
        </pc:spChg>
        <pc:spChg chg="mod">
          <ac:chgData name="Harinen Henri" userId="fd3b207c-c6a3-466a-abfa-4fc86693bee5" providerId="ADAL" clId="{BAC9A5AA-3A0A-44FA-A1B2-42D93811F420}" dt="2020-06-15T13:01:46.490" v="76" actId="113"/>
          <ac:spMkLst>
            <pc:docMk/>
            <pc:sldMk cId="0" sldId="261"/>
            <ac:spMk id="9219" creationId="{ADF03A9E-E99F-4EA2-B50E-93B6F58BC297}"/>
          </ac:spMkLst>
        </pc:spChg>
      </pc:sldChg>
      <pc:sldChg chg="modSp modAnim">
        <pc:chgData name="Harinen Henri" userId="fd3b207c-c6a3-466a-abfa-4fc86693bee5" providerId="ADAL" clId="{BAC9A5AA-3A0A-44FA-A1B2-42D93811F420}" dt="2020-06-15T13:08:13.499" v="142"/>
        <pc:sldMkLst>
          <pc:docMk/>
          <pc:sldMk cId="0" sldId="262"/>
        </pc:sldMkLst>
        <pc:spChg chg="mod">
          <ac:chgData name="Harinen Henri" userId="fd3b207c-c6a3-466a-abfa-4fc86693bee5" providerId="ADAL" clId="{BAC9A5AA-3A0A-44FA-A1B2-42D93811F420}" dt="2020-06-15T13:03:39.634" v="130" actId="113"/>
          <ac:spMkLst>
            <pc:docMk/>
            <pc:sldMk cId="0" sldId="262"/>
            <ac:spMk id="11267" creationId="{7CCB917E-065F-40DB-9FAA-D2971F65DB7F}"/>
          </ac:spMkLst>
        </pc:spChg>
      </pc:sldChg>
      <pc:sldChg chg="modSp modAnim">
        <pc:chgData name="Harinen Henri" userId="fd3b207c-c6a3-466a-abfa-4fc86693bee5" providerId="ADAL" clId="{BAC9A5AA-3A0A-44FA-A1B2-42D93811F420}" dt="2020-06-15T13:08:02.372" v="140"/>
        <pc:sldMkLst>
          <pc:docMk/>
          <pc:sldMk cId="0" sldId="263"/>
        </pc:sldMkLst>
        <pc:spChg chg="mod">
          <ac:chgData name="Harinen Henri" userId="fd3b207c-c6a3-466a-abfa-4fc86693bee5" providerId="ADAL" clId="{BAC9A5AA-3A0A-44FA-A1B2-42D93811F420}" dt="2020-06-15T13:03:25.224" v="127" actId="14100"/>
          <ac:spMkLst>
            <pc:docMk/>
            <pc:sldMk cId="0" sldId="263"/>
            <ac:spMk id="4" creationId="{B339FB4D-F61B-45B3-AE45-35D09EF3F3A1}"/>
          </ac:spMkLst>
        </pc:spChg>
        <pc:spChg chg="mod">
          <ac:chgData name="Harinen Henri" userId="fd3b207c-c6a3-466a-abfa-4fc86693bee5" providerId="ADAL" clId="{BAC9A5AA-3A0A-44FA-A1B2-42D93811F420}" dt="2020-06-15T13:03:12.208" v="126" actId="113"/>
          <ac:spMkLst>
            <pc:docMk/>
            <pc:sldMk cId="0" sldId="263"/>
            <ac:spMk id="10243" creationId="{89591F32-5E8C-4B65-BC24-BC60B1AF823D}"/>
          </ac:spMkLst>
        </pc:spChg>
      </pc:sldChg>
    </pc:docChg>
  </pc:docChgLst>
  <pc:docChgLst>
    <pc:chgData name="Salonen Anssi" userId="241902be-ee4f-4c15-a5e1-57b8755bc3ff" providerId="ADAL" clId="{73E9A2DA-FE4A-49F4-85FD-F3E18F321ED7}"/>
    <pc:docChg chg="undo custSel addSld delSld modSld sldOrd">
      <pc:chgData name="Salonen Anssi" userId="241902be-ee4f-4c15-a5e1-57b8755bc3ff" providerId="ADAL" clId="{73E9A2DA-FE4A-49F4-85FD-F3E18F321ED7}" dt="2021-09-26T10:47:20.928" v="2432" actId="20577"/>
      <pc:docMkLst>
        <pc:docMk/>
      </pc:docMkLst>
      <pc:sldChg chg="modSp mod">
        <pc:chgData name="Salonen Anssi" userId="241902be-ee4f-4c15-a5e1-57b8755bc3ff" providerId="ADAL" clId="{73E9A2DA-FE4A-49F4-85FD-F3E18F321ED7}" dt="2021-09-23T12:03:10.783" v="61" actId="6549"/>
        <pc:sldMkLst>
          <pc:docMk/>
          <pc:sldMk cId="2675401692" sldId="256"/>
        </pc:sldMkLst>
        <pc:spChg chg="mod">
          <ac:chgData name="Salonen Anssi" userId="241902be-ee4f-4c15-a5e1-57b8755bc3ff" providerId="ADAL" clId="{73E9A2DA-FE4A-49F4-85FD-F3E18F321ED7}" dt="2021-09-23T12:03:10.783" v="61" actId="6549"/>
          <ac:spMkLst>
            <pc:docMk/>
            <pc:sldMk cId="2675401692" sldId="256"/>
            <ac:spMk id="2" creationId="{1520D0E8-4325-1A49-9C80-BF440F63C053}"/>
          </ac:spMkLst>
        </pc:spChg>
        <pc:spChg chg="mod">
          <ac:chgData name="Salonen Anssi" userId="241902be-ee4f-4c15-a5e1-57b8755bc3ff" providerId="ADAL" clId="{73E9A2DA-FE4A-49F4-85FD-F3E18F321ED7}" dt="2021-09-23T12:02:42.215" v="5" actId="20577"/>
          <ac:spMkLst>
            <pc:docMk/>
            <pc:sldMk cId="2675401692" sldId="256"/>
            <ac:spMk id="3" creationId="{272EC1BF-C009-614D-A722-6892BDBD0E1D}"/>
          </ac:spMkLst>
        </pc:spChg>
        <pc:spChg chg="mod">
          <ac:chgData name="Salonen Anssi" userId="241902be-ee4f-4c15-a5e1-57b8755bc3ff" providerId="ADAL" clId="{73E9A2DA-FE4A-49F4-85FD-F3E18F321ED7}" dt="2021-09-23T12:02:49.025" v="20" actId="20577"/>
          <ac:spMkLst>
            <pc:docMk/>
            <pc:sldMk cId="2675401692" sldId="256"/>
            <ac:spMk id="4" creationId="{616EE2A2-1585-1C4A-A7CF-9E1614286C7F}"/>
          </ac:spMkLst>
        </pc:spChg>
      </pc:sldChg>
      <pc:sldChg chg="modSp modAnim">
        <pc:chgData name="Salonen Anssi" userId="241902be-ee4f-4c15-a5e1-57b8755bc3ff" providerId="ADAL" clId="{73E9A2DA-FE4A-49F4-85FD-F3E18F321ED7}" dt="2021-09-23T12:18:05.912" v="1412"/>
        <pc:sldMkLst>
          <pc:docMk/>
          <pc:sldMk cId="0" sldId="257"/>
        </pc:sldMkLst>
        <pc:spChg chg="mod">
          <ac:chgData name="Salonen Anssi" userId="241902be-ee4f-4c15-a5e1-57b8755bc3ff" providerId="ADAL" clId="{73E9A2DA-FE4A-49F4-85FD-F3E18F321ED7}" dt="2021-09-23T12:06:03.535" v="241" actId="20577"/>
          <ac:spMkLst>
            <pc:docMk/>
            <pc:sldMk cId="0" sldId="257"/>
            <ac:spMk id="3" creationId="{ED7E2C89-9CAB-4021-AD43-BE72DFBD0F29}"/>
          </ac:spMkLst>
        </pc:spChg>
      </pc:sldChg>
      <pc:sldChg chg="modAnim">
        <pc:chgData name="Salonen Anssi" userId="241902be-ee4f-4c15-a5e1-57b8755bc3ff" providerId="ADAL" clId="{73E9A2DA-FE4A-49F4-85FD-F3E18F321ED7}" dt="2021-09-23T12:18:02.091" v="1411"/>
        <pc:sldMkLst>
          <pc:docMk/>
          <pc:sldMk cId="0" sldId="258"/>
        </pc:sldMkLst>
      </pc:sldChg>
      <pc:sldChg chg="modAnim">
        <pc:chgData name="Salonen Anssi" userId="241902be-ee4f-4c15-a5e1-57b8755bc3ff" providerId="ADAL" clId="{73E9A2DA-FE4A-49F4-85FD-F3E18F321ED7}" dt="2021-09-23T12:17:58.997" v="1410"/>
        <pc:sldMkLst>
          <pc:docMk/>
          <pc:sldMk cId="0" sldId="259"/>
        </pc:sldMkLst>
      </pc:sldChg>
      <pc:sldChg chg="modAnim">
        <pc:chgData name="Salonen Anssi" userId="241902be-ee4f-4c15-a5e1-57b8755bc3ff" providerId="ADAL" clId="{73E9A2DA-FE4A-49F4-85FD-F3E18F321ED7}" dt="2021-09-23T12:17:54.063" v="1409"/>
        <pc:sldMkLst>
          <pc:docMk/>
          <pc:sldMk cId="0" sldId="260"/>
        </pc:sldMkLst>
      </pc:sldChg>
      <pc:sldChg chg="modSp mod modAnim">
        <pc:chgData name="Salonen Anssi" userId="241902be-ee4f-4c15-a5e1-57b8755bc3ff" providerId="ADAL" clId="{73E9A2DA-FE4A-49F4-85FD-F3E18F321ED7}" dt="2021-09-23T12:34:09.019" v="2331" actId="113"/>
        <pc:sldMkLst>
          <pc:docMk/>
          <pc:sldMk cId="0" sldId="261"/>
        </pc:sldMkLst>
        <pc:spChg chg="mod">
          <ac:chgData name="Salonen Anssi" userId="241902be-ee4f-4c15-a5e1-57b8755bc3ff" providerId="ADAL" clId="{73E9A2DA-FE4A-49F4-85FD-F3E18F321ED7}" dt="2021-09-23T12:33:44.553" v="2271" actId="113"/>
          <ac:spMkLst>
            <pc:docMk/>
            <pc:sldMk cId="0" sldId="261"/>
            <ac:spMk id="3" creationId="{20D4072A-21C3-4D01-A9E5-06BC87D95488}"/>
          </ac:spMkLst>
        </pc:spChg>
        <pc:spChg chg="mod">
          <ac:chgData name="Salonen Anssi" userId="241902be-ee4f-4c15-a5e1-57b8755bc3ff" providerId="ADAL" clId="{73E9A2DA-FE4A-49F4-85FD-F3E18F321ED7}" dt="2021-09-23T12:34:09.019" v="2331" actId="113"/>
          <ac:spMkLst>
            <pc:docMk/>
            <pc:sldMk cId="0" sldId="261"/>
            <ac:spMk id="4" creationId="{CD0CBEA7-BAE4-4D59-843C-E69074DA8D0A}"/>
          </ac:spMkLst>
        </pc:spChg>
        <pc:spChg chg="mod">
          <ac:chgData name="Salonen Anssi" userId="241902be-ee4f-4c15-a5e1-57b8755bc3ff" providerId="ADAL" clId="{73E9A2DA-FE4A-49F4-85FD-F3E18F321ED7}" dt="2021-09-23T12:07:16.335" v="272" actId="20577"/>
          <ac:spMkLst>
            <pc:docMk/>
            <pc:sldMk cId="0" sldId="261"/>
            <ac:spMk id="9219" creationId="{ADF03A9E-E99F-4EA2-B50E-93B6F58BC297}"/>
          </ac:spMkLst>
        </pc:spChg>
      </pc:sldChg>
      <pc:sldChg chg="modSp del modAnim">
        <pc:chgData name="Salonen Anssi" userId="241902be-ee4f-4c15-a5e1-57b8755bc3ff" providerId="ADAL" clId="{73E9A2DA-FE4A-49F4-85FD-F3E18F321ED7}" dt="2021-09-23T12:23:28.141" v="1600" actId="2696"/>
        <pc:sldMkLst>
          <pc:docMk/>
          <pc:sldMk cId="0" sldId="262"/>
        </pc:sldMkLst>
        <pc:spChg chg="mod">
          <ac:chgData name="Salonen Anssi" userId="241902be-ee4f-4c15-a5e1-57b8755bc3ff" providerId="ADAL" clId="{73E9A2DA-FE4A-49F4-85FD-F3E18F321ED7}" dt="2021-09-23T12:23:23.025" v="1599" actId="313"/>
          <ac:spMkLst>
            <pc:docMk/>
            <pc:sldMk cId="0" sldId="262"/>
            <ac:spMk id="3" creationId="{B06A14A4-4BEB-4FCC-A2A6-4698F7670B36}"/>
          </ac:spMkLst>
        </pc:spChg>
      </pc:sldChg>
      <pc:sldChg chg="modSp modAnim">
        <pc:chgData name="Salonen Anssi" userId="241902be-ee4f-4c15-a5e1-57b8755bc3ff" providerId="ADAL" clId="{73E9A2DA-FE4A-49F4-85FD-F3E18F321ED7}" dt="2021-09-23T12:26:36.507" v="1819" actId="20577"/>
        <pc:sldMkLst>
          <pc:docMk/>
          <pc:sldMk cId="0" sldId="263"/>
        </pc:sldMkLst>
        <pc:spChg chg="mod">
          <ac:chgData name="Salonen Anssi" userId="241902be-ee4f-4c15-a5e1-57b8755bc3ff" providerId="ADAL" clId="{73E9A2DA-FE4A-49F4-85FD-F3E18F321ED7}" dt="2021-09-23T12:21:07.930" v="1593" actId="20577"/>
          <ac:spMkLst>
            <pc:docMk/>
            <pc:sldMk cId="0" sldId="263"/>
            <ac:spMk id="3" creationId="{E2C53DEE-922E-49DB-BEC1-4ADC1A827B75}"/>
          </ac:spMkLst>
        </pc:spChg>
        <pc:spChg chg="mod">
          <ac:chgData name="Salonen Anssi" userId="241902be-ee4f-4c15-a5e1-57b8755bc3ff" providerId="ADAL" clId="{73E9A2DA-FE4A-49F4-85FD-F3E18F321ED7}" dt="2021-09-23T12:26:36.507" v="1819" actId="20577"/>
          <ac:spMkLst>
            <pc:docMk/>
            <pc:sldMk cId="0" sldId="263"/>
            <ac:spMk id="4" creationId="{B339FB4D-F61B-45B3-AE45-35D09EF3F3A1}"/>
          </ac:spMkLst>
        </pc:spChg>
      </pc:sldChg>
      <pc:sldChg chg="modSp add del ord modAnim">
        <pc:chgData name="Salonen Anssi" userId="241902be-ee4f-4c15-a5e1-57b8755bc3ff" providerId="ADAL" clId="{73E9A2DA-FE4A-49F4-85FD-F3E18F321ED7}" dt="2021-09-23T12:30:44.156" v="2055"/>
        <pc:sldMkLst>
          <pc:docMk/>
          <pc:sldMk cId="2306759329" sldId="264"/>
        </pc:sldMkLst>
        <pc:spChg chg="mod">
          <ac:chgData name="Salonen Anssi" userId="241902be-ee4f-4c15-a5e1-57b8755bc3ff" providerId="ADAL" clId="{73E9A2DA-FE4A-49F4-85FD-F3E18F321ED7}" dt="2021-09-23T12:26:15.140" v="1795" actId="20577"/>
          <ac:spMkLst>
            <pc:docMk/>
            <pc:sldMk cId="2306759329" sldId="264"/>
            <ac:spMk id="4" creationId="{CD0CBEA7-BAE4-4D59-843C-E69074DA8D0A}"/>
          </ac:spMkLst>
        </pc:spChg>
      </pc:sldChg>
      <pc:sldChg chg="modSp add mod modAnim">
        <pc:chgData name="Salonen Anssi" userId="241902be-ee4f-4c15-a5e1-57b8755bc3ff" providerId="ADAL" clId="{73E9A2DA-FE4A-49F4-85FD-F3E18F321ED7}" dt="2021-09-26T10:47:20.928" v="2432" actId="20577"/>
        <pc:sldMkLst>
          <pc:docMk/>
          <pc:sldMk cId="85840630" sldId="265"/>
        </pc:sldMkLst>
        <pc:spChg chg="mod">
          <ac:chgData name="Salonen Anssi" userId="241902be-ee4f-4c15-a5e1-57b8755bc3ff" providerId="ADAL" clId="{73E9A2DA-FE4A-49F4-85FD-F3E18F321ED7}" dt="2021-09-26T10:47:11.937" v="2408" actId="20577"/>
          <ac:spMkLst>
            <pc:docMk/>
            <pc:sldMk cId="85840630" sldId="265"/>
            <ac:spMk id="3" creationId="{20D4072A-21C3-4D01-A9E5-06BC87D95488}"/>
          </ac:spMkLst>
        </pc:spChg>
        <pc:spChg chg="mod">
          <ac:chgData name="Salonen Anssi" userId="241902be-ee4f-4c15-a5e1-57b8755bc3ff" providerId="ADAL" clId="{73E9A2DA-FE4A-49F4-85FD-F3E18F321ED7}" dt="2021-09-26T10:47:20.928" v="2432" actId="20577"/>
          <ac:spMkLst>
            <pc:docMk/>
            <pc:sldMk cId="85840630" sldId="265"/>
            <ac:spMk id="4" creationId="{CD0CBEA7-BAE4-4D59-843C-E69074DA8D0A}"/>
          </ac:spMkLst>
        </pc:spChg>
      </pc:sldChg>
    </pc:docChg>
  </pc:docChgLst>
  <pc:docChgLst>
    <pc:chgData name="Seitaniemi Siiri" userId="b613e59b-4dc0-4e7d-a5d7-ab492795c13c" providerId="ADAL" clId="{66AD7A0A-0332-4E13-B4BC-84580D742CA3}"/>
    <pc:docChg chg="custSel modSld">
      <pc:chgData name="Seitaniemi Siiri" userId="b613e59b-4dc0-4e7d-a5d7-ab492795c13c" providerId="ADAL" clId="{66AD7A0A-0332-4E13-B4BC-84580D742CA3}" dt="2021-11-25T11:35:33.914" v="9" actId="20577"/>
      <pc:docMkLst>
        <pc:docMk/>
      </pc:docMkLst>
      <pc:sldChg chg="delCm">
        <pc:chgData name="Seitaniemi Siiri" userId="b613e59b-4dc0-4e7d-a5d7-ab492795c13c" providerId="ADAL" clId="{66AD7A0A-0332-4E13-B4BC-84580D742CA3}" dt="2021-11-12T12:56:26.450" v="0" actId="1592"/>
        <pc:sldMkLst>
          <pc:docMk/>
          <pc:sldMk cId="2675401692" sldId="256"/>
        </pc:sldMkLst>
      </pc:sldChg>
      <pc:sldChg chg="delSp">
        <pc:chgData name="Seitaniemi Siiri" userId="b613e59b-4dc0-4e7d-a5d7-ab492795c13c" providerId="ADAL" clId="{66AD7A0A-0332-4E13-B4BC-84580D742CA3}" dt="2021-11-12T12:56:40.723" v="1" actId="478"/>
        <pc:sldMkLst>
          <pc:docMk/>
          <pc:sldMk cId="0" sldId="257"/>
        </pc:sldMkLst>
        <pc:picChg chg="del">
          <ac:chgData name="Seitaniemi Siiri" userId="b613e59b-4dc0-4e7d-a5d7-ab492795c13c" providerId="ADAL" clId="{66AD7A0A-0332-4E13-B4BC-84580D742CA3}" dt="2021-11-12T12:56:40.723" v="1" actId="478"/>
          <ac:picMkLst>
            <pc:docMk/>
            <pc:sldMk cId="0" sldId="257"/>
            <ac:picMk id="5122" creationId="{28272D0A-08F4-40FC-9EBF-1D9180B41BDE}"/>
          </ac:picMkLst>
        </pc:picChg>
      </pc:sldChg>
      <pc:sldChg chg="delSp">
        <pc:chgData name="Seitaniemi Siiri" userId="b613e59b-4dc0-4e7d-a5d7-ab492795c13c" providerId="ADAL" clId="{66AD7A0A-0332-4E13-B4BC-84580D742CA3}" dt="2021-11-12T12:56:43.936" v="2" actId="478"/>
        <pc:sldMkLst>
          <pc:docMk/>
          <pc:sldMk cId="0" sldId="258"/>
        </pc:sldMkLst>
        <pc:picChg chg="del">
          <ac:chgData name="Seitaniemi Siiri" userId="b613e59b-4dc0-4e7d-a5d7-ab492795c13c" providerId="ADAL" clId="{66AD7A0A-0332-4E13-B4BC-84580D742CA3}" dt="2021-11-12T12:56:43.936" v="2" actId="478"/>
          <ac:picMkLst>
            <pc:docMk/>
            <pc:sldMk cId="0" sldId="258"/>
            <ac:picMk id="6146" creationId="{7F5C1C8C-5279-427C-A386-D2F7170066F0}"/>
          </ac:picMkLst>
        </pc:picChg>
      </pc:sldChg>
      <pc:sldChg chg="delSp">
        <pc:chgData name="Seitaniemi Siiri" userId="b613e59b-4dc0-4e7d-a5d7-ab492795c13c" providerId="ADAL" clId="{66AD7A0A-0332-4E13-B4BC-84580D742CA3}" dt="2021-11-12T12:56:46.513" v="3" actId="478"/>
        <pc:sldMkLst>
          <pc:docMk/>
          <pc:sldMk cId="0" sldId="259"/>
        </pc:sldMkLst>
        <pc:picChg chg="del">
          <ac:chgData name="Seitaniemi Siiri" userId="b613e59b-4dc0-4e7d-a5d7-ab492795c13c" providerId="ADAL" clId="{66AD7A0A-0332-4E13-B4BC-84580D742CA3}" dt="2021-11-12T12:56:46.513" v="3" actId="478"/>
          <ac:picMkLst>
            <pc:docMk/>
            <pc:sldMk cId="0" sldId="259"/>
            <ac:picMk id="7170" creationId="{39F08473-0959-4BFB-97D4-9F644157E16B}"/>
          </ac:picMkLst>
        </pc:picChg>
      </pc:sldChg>
      <pc:sldChg chg="delSp modSp">
        <pc:chgData name="Seitaniemi Siiri" userId="b613e59b-4dc0-4e7d-a5d7-ab492795c13c" providerId="ADAL" clId="{66AD7A0A-0332-4E13-B4BC-84580D742CA3}" dt="2021-11-25T11:35:33.914" v="9" actId="20577"/>
        <pc:sldMkLst>
          <pc:docMk/>
          <pc:sldMk cId="0" sldId="260"/>
        </pc:sldMkLst>
        <pc:spChg chg="mod">
          <ac:chgData name="Seitaniemi Siiri" userId="b613e59b-4dc0-4e7d-a5d7-ab492795c13c" providerId="ADAL" clId="{66AD7A0A-0332-4E13-B4BC-84580D742CA3}" dt="2021-11-25T11:35:33.914" v="9" actId="20577"/>
          <ac:spMkLst>
            <pc:docMk/>
            <pc:sldMk cId="0" sldId="260"/>
            <ac:spMk id="3" creationId="{DAE61A5E-1A66-463C-80F3-6E7F92FC27C5}"/>
          </ac:spMkLst>
        </pc:spChg>
        <pc:picChg chg="del">
          <ac:chgData name="Seitaniemi Siiri" userId="b613e59b-4dc0-4e7d-a5d7-ab492795c13c" providerId="ADAL" clId="{66AD7A0A-0332-4E13-B4BC-84580D742CA3}" dt="2021-11-12T12:56:48.017" v="4" actId="478"/>
          <ac:picMkLst>
            <pc:docMk/>
            <pc:sldMk cId="0" sldId="260"/>
            <ac:picMk id="8194" creationId="{6265D085-96F6-4118-B963-0F61FD36CCAE}"/>
          </ac:picMkLst>
        </pc:picChg>
      </pc:sldChg>
      <pc:sldChg chg="delSp">
        <pc:chgData name="Seitaniemi Siiri" userId="b613e59b-4dc0-4e7d-a5d7-ab492795c13c" providerId="ADAL" clId="{66AD7A0A-0332-4E13-B4BC-84580D742CA3}" dt="2021-11-12T12:56:49.634" v="5" actId="478"/>
        <pc:sldMkLst>
          <pc:docMk/>
          <pc:sldMk cId="0" sldId="261"/>
        </pc:sldMkLst>
        <pc:picChg chg="del">
          <ac:chgData name="Seitaniemi Siiri" userId="b613e59b-4dc0-4e7d-a5d7-ab492795c13c" providerId="ADAL" clId="{66AD7A0A-0332-4E13-B4BC-84580D742CA3}" dt="2021-11-12T12:56:49.634" v="5" actId="478"/>
          <ac:picMkLst>
            <pc:docMk/>
            <pc:sldMk cId="0" sldId="261"/>
            <ac:picMk id="9218" creationId="{CF7B7CD5-1EE8-4BA8-B4E8-12773F667E5A}"/>
          </ac:picMkLst>
        </pc:picChg>
      </pc:sldChg>
      <pc:sldChg chg="delSp">
        <pc:chgData name="Seitaniemi Siiri" userId="b613e59b-4dc0-4e7d-a5d7-ab492795c13c" providerId="ADAL" clId="{66AD7A0A-0332-4E13-B4BC-84580D742CA3}" dt="2021-11-12T12:57:00.048" v="8" actId="478"/>
        <pc:sldMkLst>
          <pc:docMk/>
          <pc:sldMk cId="0" sldId="263"/>
        </pc:sldMkLst>
        <pc:picChg chg="del">
          <ac:chgData name="Seitaniemi Siiri" userId="b613e59b-4dc0-4e7d-a5d7-ab492795c13c" providerId="ADAL" clId="{66AD7A0A-0332-4E13-B4BC-84580D742CA3}" dt="2021-11-12T12:57:00.048" v="8" actId="478"/>
          <ac:picMkLst>
            <pc:docMk/>
            <pc:sldMk cId="0" sldId="263"/>
            <ac:picMk id="10242" creationId="{F05CDBC0-3E32-4301-B71A-9B8440596A72}"/>
          </ac:picMkLst>
        </pc:picChg>
      </pc:sldChg>
      <pc:sldChg chg="delSp">
        <pc:chgData name="Seitaniemi Siiri" userId="b613e59b-4dc0-4e7d-a5d7-ab492795c13c" providerId="ADAL" clId="{66AD7A0A-0332-4E13-B4BC-84580D742CA3}" dt="2021-11-12T12:56:56.352" v="7" actId="478"/>
        <pc:sldMkLst>
          <pc:docMk/>
          <pc:sldMk cId="2306759329" sldId="264"/>
        </pc:sldMkLst>
        <pc:picChg chg="del">
          <ac:chgData name="Seitaniemi Siiri" userId="b613e59b-4dc0-4e7d-a5d7-ab492795c13c" providerId="ADAL" clId="{66AD7A0A-0332-4E13-B4BC-84580D742CA3}" dt="2021-11-12T12:56:56.352" v="7" actId="478"/>
          <ac:picMkLst>
            <pc:docMk/>
            <pc:sldMk cId="2306759329" sldId="264"/>
            <ac:picMk id="9218" creationId="{CF7B7CD5-1EE8-4BA8-B4E8-12773F667E5A}"/>
          </ac:picMkLst>
        </pc:picChg>
      </pc:sldChg>
      <pc:sldChg chg="delSp">
        <pc:chgData name="Seitaniemi Siiri" userId="b613e59b-4dc0-4e7d-a5d7-ab492795c13c" providerId="ADAL" clId="{66AD7A0A-0332-4E13-B4BC-84580D742CA3}" dt="2021-11-12T12:56:54.001" v="6" actId="478"/>
        <pc:sldMkLst>
          <pc:docMk/>
          <pc:sldMk cId="85840630" sldId="265"/>
        </pc:sldMkLst>
        <pc:picChg chg="del">
          <ac:chgData name="Seitaniemi Siiri" userId="b613e59b-4dc0-4e7d-a5d7-ab492795c13c" providerId="ADAL" clId="{66AD7A0A-0332-4E13-B4BC-84580D742CA3}" dt="2021-11-12T12:56:54.001" v="6" actId="478"/>
          <ac:picMkLst>
            <pc:docMk/>
            <pc:sldMk cId="85840630" sldId="265"/>
            <ac:picMk id="9218" creationId="{CF7B7CD5-1EE8-4BA8-B4E8-12773F667E5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40C115B7-D2DF-4124-8711-E11F3E31A0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21FFDA7-0AC5-4341-8B5E-F5602C569E6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5C2BD00-8270-4970-BFDD-060ED8C24F83}" type="datetimeFigureOut">
              <a:rPr lang="fi-FI"/>
              <a:pPr>
                <a:defRPr/>
              </a:pPr>
              <a:t>25.11.2021</a:t>
            </a:fld>
            <a:endParaRPr lang="fi-FI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146B0D79-D75D-4B38-8E6F-6A2DD51DCA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8DA8679E-5083-42DD-A085-037C1177B1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BF26459-84AE-48B6-8B02-56CA1A29D2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98063E-48B4-43B1-A15A-A55571796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BB012E-E905-463B-9810-9190C8CB79A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24DF06-DAB8-4D06-8681-E5C44E3B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98033-0A7D-4A0A-8B5D-B4BAC505056A}" type="datetime1">
              <a:rPr lang="fi-FI" smtClean="0"/>
              <a:t>25.11.2021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9CD901-520D-4900-9748-C296523AD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53FD8E-7762-49B1-BCD7-1BB96F54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57AF6-4B45-4494-9904-E98D3D6C0EA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68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96110B-E2EE-4A58-A9C5-28994CA9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3390A-5816-450C-BE5F-EB10C03BDCC1}" type="datetime1">
              <a:rPr lang="fi-FI" smtClean="0"/>
              <a:t>25.11.2021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117B3D-9ABF-40A0-B10B-451D1D7E8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75F23E-FA72-4651-A3DE-14D71D5D7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5864E-FB44-46D6-919C-CF985A2E17D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628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BAF5AD5-ACFE-4361-9408-59F5F435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15870-32A8-4144-A25B-2B04B72960CD}" type="datetime1">
              <a:rPr lang="fi-FI" smtClean="0"/>
              <a:t>25.11.2021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BAB03F-01CD-445A-9C98-B8F5A870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AE4A7F-E290-458D-8B41-74D7D173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4F87-44C0-4BE4-A09B-B4BAF81DF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6853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838200" y="1865257"/>
            <a:ext cx="10515600" cy="4072974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38724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10972" y="1580369"/>
            <a:ext cx="5471431" cy="4199946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30093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FOKUS 3 grammatik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972" y="365126"/>
            <a:ext cx="5498659" cy="106509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5047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24594" y="365125"/>
            <a:ext cx="10731937" cy="810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4202352" y="2040043"/>
            <a:ext cx="1970744" cy="3483000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20575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103340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690507" y="365125"/>
            <a:ext cx="5866023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5690508" y="1768148"/>
            <a:ext cx="5866024" cy="4345503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08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253755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01637" y="39407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01863" y="13402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4389437" y="3953436"/>
            <a:ext cx="3433537" cy="1781443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43896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8377237" y="39534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83774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16378" y="6146632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220444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1343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1366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3326021" y="3838884"/>
            <a:ext cx="2615588" cy="1883295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3326247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86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625609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95186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95412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41030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17740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6486" y="2218944"/>
            <a:ext cx="5479944" cy="3292856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97796" y="2231644"/>
            <a:ext cx="5479944" cy="3292856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386460" y="1592457"/>
            <a:ext cx="5480304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6295356" y="1610813"/>
            <a:ext cx="5510159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38429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629560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41637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229524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4A2C4A-4033-4E8D-AA38-4267A0897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4385A-E96E-4A1A-830D-E89F1C92DD10}" type="datetime1">
              <a:rPr lang="fi-FI" smtClean="0"/>
              <a:t>25.11.2021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6F5AE8-BB85-4763-A4F9-41D827E8E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BDC070-66AF-46A1-9F7B-ABB5D722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0F494-038A-44A8-B589-675D5A5E23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155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EA44EF-6D5B-48E7-87D8-1504A7F3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DB4A1-AD75-44D9-BBDC-C0E6DDFF37E7}" type="datetime1">
              <a:rPr lang="fi-FI" smtClean="0"/>
              <a:t>25.11.2021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1E62ED-71A3-4230-A163-F24B7B4A4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33278F-CE39-4BB9-B658-BC37C71D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9C104-13BA-4477-91AC-E85D52AB72A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19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38DA4524-5A4F-4069-8D95-B5437FE23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741A8-9C36-4AC8-8870-067DC0296A97}" type="datetime1">
              <a:rPr lang="fi-FI" smtClean="0"/>
              <a:t>25.11.2021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B8B2F573-4F3F-4F8C-BBE0-41AECD93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3BDB4FA-3466-4074-B8F8-A4A440C4E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6FF0C-AEDF-4A5C-B5B6-88194F7ABD4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907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3DDD36F6-FAB8-4B2A-9B9C-08C2275F3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1E136-362E-45FB-93C3-3A1C705B3083}" type="datetime1">
              <a:rPr lang="fi-FI" smtClean="0"/>
              <a:t>25.11.2021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A6372D1A-4289-41C1-A816-D4CBDCA94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DAE67CC0-B064-45E9-BA6C-A798F54F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173BC-15C3-47B2-9ED0-757064FC05D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276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5F1D111A-BD00-4F16-BBE5-ECCC82580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81064-E739-4423-BEA6-A18156E859D2}" type="datetime1">
              <a:rPr lang="fi-FI" smtClean="0"/>
              <a:t>25.11.2021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0BC8B05-0856-46D7-89B1-BE4B8719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2402C385-EE00-4CDA-8AF9-FFA5DE65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3FF3-F6F7-425D-B644-EFF5A8A1B21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63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852D5E4E-2F67-4A57-962E-469AD0E9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51D93-1A58-406C-B509-F763820503DF}" type="datetime1">
              <a:rPr lang="fi-FI" smtClean="0"/>
              <a:t>25.11.2021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8BABBC86-2259-42BB-B986-EDDC46576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6B7F2F28-BC4B-4753-AA20-2206B91FD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CC9B-F44E-4B52-A3B2-9B7DB4C741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810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63CD7481-EB8B-4065-948A-362EB0B00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1FC63-B0BF-4B1C-9B34-16086D63EACF}" type="datetime1">
              <a:rPr lang="fi-FI" smtClean="0"/>
              <a:t>25.11.2021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6E422106-0FC9-4374-B577-C54FA998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D05E96A0-9F71-4F8F-85D5-13645B8F9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DBDE0-4A82-496B-BE10-6F163D2AB34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226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0A57E15-C4B2-43C2-BFD9-6E328CDA6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71230-3078-454B-B007-7E91666FE82C}" type="datetime1">
              <a:rPr lang="fi-FI" smtClean="0"/>
              <a:t>25.11.2021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155057B-597F-4138-A60B-3EE3875D8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E20E1CA1-9DAF-4D89-8942-338664EF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28E6A-D7D8-4BAD-82D9-AE0F884F539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150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97DEF316-A711-4CA7-95DB-F9CEC3B86B2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8B9E178F-F1AE-4479-9903-3E3FC15943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6E3D04A-6BFB-40B9-8B39-030B814EC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0307B8-E236-47AC-9E99-5404ACE0CBEF}" type="datetime1">
              <a:rPr lang="fi-FI" smtClean="0"/>
              <a:t>25.11.2021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FF2D92-2609-4711-A164-FEB290333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B0FAD7-CB4F-4B18-920F-C5FE3C4B8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BCC7F8-0D06-4CE4-ABF9-1D48858BE64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183394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6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Demonstratiivipronominit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 err="1"/>
              <a:t>grammatik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4C53CE-DC46-43C9-8B56-417BCA335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i-FI" b="1" dirty="0"/>
            </a:br>
            <a:r>
              <a:rPr lang="fi-FI" sz="49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  <a:sym typeface="Calibri"/>
              </a:rPr>
              <a:t>Demonstratiivipronominit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7E2C89-9CAB-4021-AD43-BE72DFBD0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Demonstratiivipronominit ovat </a:t>
            </a:r>
            <a:r>
              <a:rPr lang="fi-FI" altLang="fi-FI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osoittavia</a:t>
            </a:r>
            <a:r>
              <a:rPr lang="fi-FI" altLang="fi-FI" b="1" dirty="0"/>
              <a:t> pronomineja.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Ne selventävät, mistä tai kenestä on kyse: </a:t>
            </a:r>
            <a:r>
              <a:rPr lang="fi-FI" altLang="fi-FI" b="1" u="sng" dirty="0"/>
              <a:t>tämä</a:t>
            </a:r>
            <a:r>
              <a:rPr lang="fi-FI" altLang="fi-FI" b="1" dirty="0"/>
              <a:t> auto, </a:t>
            </a:r>
            <a:r>
              <a:rPr lang="fi-FI" altLang="fi-FI" b="1" u="sng" dirty="0"/>
              <a:t>tuo</a:t>
            </a:r>
            <a:r>
              <a:rPr lang="fi-FI" altLang="fi-FI" b="1" dirty="0"/>
              <a:t> auto.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EEE53EF-5864-47E3-AADD-56DB57A58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A893E17-256D-4F30-BBEE-45347499F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0F494-038A-44A8-B589-675D5A5E237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4F0A88-692E-41A9-816D-3608402E8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i-FI" dirty="0"/>
            </a:br>
            <a:r>
              <a:rPr lang="fi-FI" sz="49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Den</a:t>
            </a:r>
            <a:r>
              <a:rPr lang="fi-FI" sz="49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fi-FI" sz="49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här</a:t>
            </a:r>
            <a:r>
              <a:rPr lang="fi-FI" sz="49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fi-FI" sz="49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  <a:sym typeface="Calibri"/>
              </a:rPr>
              <a:t>det</a:t>
            </a:r>
            <a:r>
              <a:rPr lang="fi-FI" sz="49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fi-FI" sz="49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här</a:t>
            </a:r>
            <a:r>
              <a:rPr lang="fi-FI" sz="49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, de </a:t>
            </a:r>
            <a:r>
              <a:rPr lang="fi-FI" sz="49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här</a:t>
            </a:r>
            <a:r>
              <a:rPr lang="fi-FI" sz="4900" i="1" dirty="0"/>
              <a:t>	</a:t>
            </a:r>
            <a:r>
              <a:rPr lang="fi-FI" sz="3600" i="1" dirty="0">
                <a:latin typeface="Calibri" panose="020F0502020204030204" pitchFamily="34" charset="0"/>
                <a:cs typeface="Calibri" panose="020F0502020204030204" pitchFamily="34" charset="0"/>
              </a:rPr>
              <a:t>tämä, nämä</a:t>
            </a:r>
            <a:br>
              <a:rPr lang="fi-FI" i="1" dirty="0"/>
            </a:br>
            <a:r>
              <a:rPr lang="fi-FI" sz="49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  <a:sym typeface="Calibri"/>
              </a:rPr>
              <a:t>Denna</a:t>
            </a:r>
            <a:r>
              <a:rPr lang="fi-FI" sz="49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fi-FI" sz="49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  <a:sym typeface="Calibri"/>
              </a:rPr>
              <a:t>detta</a:t>
            </a:r>
            <a:r>
              <a:rPr lang="fi-FI" sz="49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fi-FI" sz="49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  <a:sym typeface="Calibri"/>
              </a:rPr>
              <a:t>dessa</a:t>
            </a:r>
            <a:r>
              <a:rPr lang="fi-FI" sz="4900" i="1" dirty="0"/>
              <a:t>	</a:t>
            </a:r>
            <a:r>
              <a:rPr lang="fi-FI" i="1" dirty="0"/>
              <a:t>	</a:t>
            </a:r>
            <a:r>
              <a:rPr lang="fi-FI" sz="3600" i="1" dirty="0">
                <a:latin typeface="Calibri" panose="020F0502020204030204" pitchFamily="34" charset="0"/>
                <a:cs typeface="Calibri" panose="020F0502020204030204" pitchFamily="34" charset="0"/>
              </a:rPr>
              <a:t>tämä, nämä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ABE8F7-3035-486B-953B-DBE7FCBDF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altLang="fi-FI" sz="2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>
                <a:solidFill>
                  <a:srgbClr val="0070C0"/>
                </a:solidFill>
              </a:rPr>
              <a:t>En-suku</a:t>
            </a:r>
            <a:r>
              <a:rPr lang="fi-FI" altLang="fi-FI" sz="2400" dirty="0"/>
              <a:t>	</a:t>
            </a:r>
            <a:r>
              <a:rPr lang="fi-FI" altLang="fi-FI" sz="2400" b="1" dirty="0" err="1"/>
              <a:t>den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här</a:t>
            </a:r>
            <a:r>
              <a:rPr lang="fi-FI" altLang="fi-FI" sz="2400" b="1" dirty="0"/>
              <a:t> </a:t>
            </a:r>
            <a:r>
              <a:rPr lang="fi-FI" altLang="fi-FI" sz="2400" dirty="0" err="1"/>
              <a:t>bok</a:t>
            </a:r>
            <a:r>
              <a:rPr lang="fi-FI" altLang="fi-FI" sz="2400" b="1" dirty="0" err="1"/>
              <a:t>en</a:t>
            </a:r>
            <a:r>
              <a:rPr lang="fi-FI" altLang="fi-FI" sz="2400" b="1" dirty="0"/>
              <a:t>			</a:t>
            </a:r>
            <a:r>
              <a:rPr lang="fi-FI" altLang="fi-FI" sz="2400" b="1" dirty="0" err="1"/>
              <a:t>denna</a:t>
            </a:r>
            <a:r>
              <a:rPr lang="fi-FI" altLang="fi-FI" sz="2400" b="1" dirty="0"/>
              <a:t> </a:t>
            </a:r>
            <a:r>
              <a:rPr lang="fi-FI" altLang="fi-FI" sz="2400" dirty="0" err="1"/>
              <a:t>bok</a:t>
            </a:r>
            <a:r>
              <a:rPr lang="fi-FI" altLang="fi-FI" sz="2400" dirty="0"/>
              <a:t>		</a:t>
            </a:r>
            <a:r>
              <a:rPr lang="fi-FI" altLang="fi-FI" sz="20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tämä kirja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>
                <a:solidFill>
                  <a:schemeClr val="accent2"/>
                </a:solidFill>
              </a:rPr>
              <a:t>Ett-suku</a:t>
            </a:r>
            <a:r>
              <a:rPr lang="fi-FI" altLang="fi-FI" sz="2400" dirty="0"/>
              <a:t>	</a:t>
            </a:r>
            <a:r>
              <a:rPr lang="fi-FI" altLang="fi-FI" sz="2400" b="1" dirty="0" err="1"/>
              <a:t>det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här</a:t>
            </a:r>
            <a:r>
              <a:rPr lang="fi-FI" altLang="fi-FI" sz="2400" b="1" dirty="0"/>
              <a:t> </a:t>
            </a:r>
            <a:r>
              <a:rPr lang="fi-FI" altLang="fi-FI" sz="2400" dirty="0" err="1"/>
              <a:t>spel</a:t>
            </a:r>
            <a:r>
              <a:rPr lang="fi-FI" altLang="fi-FI" sz="2400" b="1" dirty="0" err="1"/>
              <a:t>et</a:t>
            </a:r>
            <a:r>
              <a:rPr lang="fi-FI" altLang="fi-FI" sz="2400" b="1" dirty="0"/>
              <a:t>			</a:t>
            </a:r>
            <a:r>
              <a:rPr lang="fi-FI" altLang="fi-FI" sz="2400" b="1" dirty="0" err="1"/>
              <a:t>detta</a:t>
            </a:r>
            <a:r>
              <a:rPr lang="fi-FI" altLang="fi-FI" sz="2400" b="1" dirty="0"/>
              <a:t> </a:t>
            </a:r>
            <a:r>
              <a:rPr lang="fi-FI" altLang="fi-FI" sz="2400" dirty="0" err="1"/>
              <a:t>spel</a:t>
            </a:r>
            <a:r>
              <a:rPr lang="fi-FI" altLang="fi-FI" sz="2400" dirty="0"/>
              <a:t>		</a:t>
            </a:r>
            <a:r>
              <a:rPr lang="fi-FI" altLang="fi-FI" sz="2000" i="1" dirty="0">
                <a:solidFill>
                  <a:srgbClr val="000000"/>
                </a:solidFill>
                <a:cs typeface="Calibri" panose="020F0502020204030204" pitchFamily="34" charset="0"/>
              </a:rPr>
              <a:t>tämä peli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>
                <a:solidFill>
                  <a:srgbClr val="FF0000"/>
                </a:solidFill>
              </a:rPr>
              <a:t>Monikko</a:t>
            </a:r>
            <a:r>
              <a:rPr lang="fi-FI" altLang="fi-FI" sz="2400" dirty="0"/>
              <a:t>	</a:t>
            </a:r>
            <a:r>
              <a:rPr lang="fi-FI" altLang="fi-FI" sz="2400" b="1" dirty="0"/>
              <a:t>de </a:t>
            </a:r>
            <a:r>
              <a:rPr lang="fi-FI" altLang="fi-FI" sz="2400" b="1" dirty="0" err="1"/>
              <a:t>här</a:t>
            </a:r>
            <a:r>
              <a:rPr lang="fi-FI" altLang="fi-FI" sz="2400" b="1" dirty="0"/>
              <a:t> </a:t>
            </a:r>
            <a:r>
              <a:rPr lang="fi-FI" altLang="fi-FI" sz="2400" dirty="0" err="1"/>
              <a:t>böcker</a:t>
            </a:r>
            <a:r>
              <a:rPr lang="fi-FI" altLang="fi-FI" sz="2400" b="1" dirty="0" err="1"/>
              <a:t>na</a:t>
            </a:r>
            <a:r>
              <a:rPr lang="fi-FI" altLang="fi-FI" sz="2400" dirty="0"/>
              <a:t>/</a:t>
            </a:r>
            <a:r>
              <a:rPr lang="fi-FI" altLang="fi-FI" sz="2400" dirty="0" err="1"/>
              <a:t>spel</a:t>
            </a:r>
            <a:r>
              <a:rPr lang="fi-FI" altLang="fi-FI" sz="2400" b="1" dirty="0" err="1"/>
              <a:t>en</a:t>
            </a:r>
            <a:r>
              <a:rPr lang="fi-FI" altLang="fi-FI" sz="2400" b="1" dirty="0"/>
              <a:t>	</a:t>
            </a:r>
            <a:r>
              <a:rPr lang="fi-FI" altLang="fi-FI" sz="2400" b="1" dirty="0" err="1"/>
              <a:t>dessa</a:t>
            </a:r>
            <a:r>
              <a:rPr lang="fi-FI" altLang="fi-FI" sz="2400" b="1" dirty="0"/>
              <a:t> </a:t>
            </a:r>
            <a:r>
              <a:rPr lang="fi-FI" altLang="fi-FI" sz="2400" dirty="0" err="1"/>
              <a:t>böcker</a:t>
            </a:r>
            <a:r>
              <a:rPr lang="fi-FI" altLang="fi-FI" sz="2400" dirty="0"/>
              <a:t>/</a:t>
            </a:r>
            <a:r>
              <a:rPr lang="fi-FI" altLang="fi-FI" sz="2400" dirty="0" err="1"/>
              <a:t>spel</a:t>
            </a:r>
            <a:r>
              <a:rPr lang="fi-FI" altLang="fi-FI" sz="2400" dirty="0"/>
              <a:t>	</a:t>
            </a:r>
            <a:r>
              <a:rPr lang="fi-FI" altLang="fi-FI" sz="2000" i="1" dirty="0">
                <a:solidFill>
                  <a:srgbClr val="000000"/>
                </a:solidFill>
                <a:cs typeface="Calibri" panose="020F0502020204030204" pitchFamily="34" charset="0"/>
              </a:rPr>
              <a:t>nämä kirjat/pelit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000" i="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Asioista puhuttaessa huomaa seuraavat ilmaukset: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fi-FI" altLang="fi-FI" sz="2400" b="1" dirty="0"/>
            </a:br>
            <a:r>
              <a:rPr lang="fi-FI" altLang="fi-FI" sz="2400" dirty="0" err="1"/>
              <a:t>Vad</a:t>
            </a:r>
            <a:r>
              <a:rPr lang="fi-FI" altLang="fi-FI" sz="2400" dirty="0"/>
              <a:t> </a:t>
            </a:r>
            <a:r>
              <a:rPr lang="fi-FI" altLang="fi-FI" sz="2400" dirty="0" err="1"/>
              <a:t>är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det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här</a:t>
            </a:r>
            <a:r>
              <a:rPr lang="fi-FI" altLang="fi-FI" sz="2400" b="1" dirty="0"/>
              <a:t> </a:t>
            </a:r>
            <a:r>
              <a:rPr lang="fi-FI" altLang="fi-FI" sz="2400" dirty="0"/>
              <a:t>/ </a:t>
            </a:r>
            <a:r>
              <a:rPr lang="fi-FI" altLang="fi-FI" sz="2400" b="1" dirty="0" err="1"/>
              <a:t>detta</a:t>
            </a:r>
            <a:r>
              <a:rPr lang="fi-FI" altLang="fi-FI" sz="2400" dirty="0"/>
              <a:t>?			</a:t>
            </a:r>
            <a:r>
              <a:rPr lang="fi-FI" altLang="fi-FI" sz="2000" i="1" dirty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Mikä tämä on?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Det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här</a:t>
            </a:r>
            <a:r>
              <a:rPr lang="fi-FI" altLang="fi-FI" sz="2400" b="1" dirty="0"/>
              <a:t> </a:t>
            </a:r>
            <a:r>
              <a:rPr lang="fi-FI" altLang="fi-FI" sz="2400" dirty="0"/>
              <a:t>/ </a:t>
            </a:r>
            <a:r>
              <a:rPr lang="fi-FI" altLang="fi-FI" sz="2400" b="1" dirty="0" err="1"/>
              <a:t>Detta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är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ny</a:t>
            </a:r>
            <a:r>
              <a:rPr lang="fi-FI" altLang="fi-FI" sz="2400" b="1" dirty="0" err="1"/>
              <a:t>tt</a:t>
            </a:r>
            <a:r>
              <a:rPr lang="fi-FI" altLang="fi-FI" sz="2400" dirty="0"/>
              <a:t> för </a:t>
            </a:r>
            <a:r>
              <a:rPr lang="fi-FI" altLang="fi-FI" sz="2400" dirty="0" err="1"/>
              <a:t>mig</a:t>
            </a:r>
            <a:r>
              <a:rPr lang="fi-FI" altLang="fi-FI" sz="2400" dirty="0"/>
              <a:t>.		</a:t>
            </a:r>
            <a:r>
              <a:rPr lang="fi-FI" altLang="fi-FI" sz="2000" i="1" dirty="0">
                <a:solidFill>
                  <a:srgbClr val="000000"/>
                </a:solidFill>
                <a:cs typeface="Calibri" panose="020F0502020204030204" pitchFamily="34" charset="0"/>
              </a:rPr>
              <a:t>Tämä on uutta minulle.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1AE81FA-AA59-4F39-B0C0-0B83F361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5F329E4-8CD3-46DD-B8F6-EC855D49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0F494-038A-44A8-B589-675D5A5E237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Otsikko 1">
            <a:extLst>
              <a:ext uri="{FF2B5EF4-FFF2-40B4-BE49-F238E27FC236}">
                <a16:creationId xmlns:a16="http://schemas.microsoft.com/office/drawing/2014/main" id="{B571FE77-C0A4-46C9-BDBE-B71AF088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Samma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3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sama</a:t>
            </a:r>
            <a:r>
              <a:rPr lang="fi-FI" altLang="fi-FI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i-FI" altLang="fi-FI" dirty="0">
                <a:ea typeface="Calibri" panose="020F0502020204030204" pitchFamily="34" charset="0"/>
                <a:cs typeface="Arial" panose="020B0604020202020204" pitchFamily="34" charset="0"/>
              </a:rPr>
              <a:t>				</a:t>
            </a:r>
            <a:br>
              <a:rPr lang="fi-FI" altLang="fi-FI" dirty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Densamma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detsamma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desamma</a:t>
            </a:r>
            <a:r>
              <a:rPr lang="fi-FI" altLang="fi-FI" dirty="0"/>
              <a:t>	</a:t>
            </a:r>
            <a:r>
              <a:rPr lang="fi-FI" altLang="fi-FI" sz="3200" i="1" dirty="0">
                <a:latin typeface="Calibri" panose="020F0502020204030204" pitchFamily="34" charset="0"/>
                <a:cs typeface="Calibri" panose="020F0502020204030204" pitchFamily="34" charset="0"/>
              </a:rPr>
              <a:t>sama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A4DB1D-7F17-42CB-BF07-5FE635649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Pronominia </a:t>
            </a:r>
            <a:r>
              <a:rPr lang="fi-FI" altLang="fi-FI" b="1" i="1" dirty="0" err="1"/>
              <a:t>samma</a:t>
            </a:r>
            <a:r>
              <a:rPr lang="fi-FI" altLang="fi-FI" b="1" dirty="0"/>
              <a:t> käytetään substantiivin edessä.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Pronominia </a:t>
            </a:r>
            <a:r>
              <a:rPr lang="fi-FI" altLang="fi-FI" b="1" i="1" dirty="0" err="1"/>
              <a:t>densamma</a:t>
            </a:r>
            <a:r>
              <a:rPr lang="fi-FI" altLang="fi-FI" b="1" dirty="0"/>
              <a:t>, </a:t>
            </a:r>
            <a:r>
              <a:rPr lang="fi-FI" altLang="fi-FI" b="1" i="1" dirty="0" err="1"/>
              <a:t>detsamma</a:t>
            </a:r>
            <a:r>
              <a:rPr lang="fi-FI" altLang="fi-FI" b="1" dirty="0"/>
              <a:t>, </a:t>
            </a:r>
            <a:r>
              <a:rPr lang="fi-FI" altLang="fi-FI" b="1" i="1" dirty="0" err="1"/>
              <a:t>desamma</a:t>
            </a:r>
            <a:r>
              <a:rPr lang="fi-FI" altLang="fi-FI" b="1" dirty="0"/>
              <a:t> käytetään itsenäisesti. Muoto valitaan sen sanan mukaan, johon viitataan.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fi-FI" altLang="fi-FI" b="1" dirty="0"/>
            </a:br>
            <a:r>
              <a:rPr lang="fi-FI" altLang="fi-FI" sz="2400" dirty="0" err="1"/>
              <a:t>Läraren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visade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samma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film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som</a:t>
            </a:r>
            <a:r>
              <a:rPr lang="fi-FI" altLang="fi-FI" sz="2400" dirty="0"/>
              <a:t> i </a:t>
            </a:r>
            <a:r>
              <a:rPr lang="fi-FI" altLang="fi-FI" sz="2400" dirty="0" err="1"/>
              <a:t>fjol</a:t>
            </a:r>
            <a:r>
              <a:rPr lang="fi-FI" altLang="fi-FI" sz="2400" dirty="0"/>
              <a:t>.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0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Opettaja näytti </a:t>
            </a:r>
            <a:r>
              <a:rPr lang="fi-FI" altLang="fi-FI" sz="2000" b="1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saman</a:t>
            </a:r>
            <a:r>
              <a:rPr lang="fi-FI" altLang="fi-FI" sz="20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elokuvan kuin viime vuonna.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 err="1"/>
              <a:t>Filmen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har</a:t>
            </a:r>
            <a:r>
              <a:rPr lang="fi-FI" altLang="fi-FI" sz="2400" dirty="0"/>
              <a:t> varit </a:t>
            </a:r>
            <a:r>
              <a:rPr lang="fi-FI" altLang="fi-FI" sz="2400" b="1" dirty="0" err="1"/>
              <a:t>densamma</a:t>
            </a:r>
            <a:r>
              <a:rPr lang="fi-FI" altLang="fi-FI" sz="2400" dirty="0"/>
              <a:t> de </a:t>
            </a:r>
            <a:r>
              <a:rPr lang="fi-FI" altLang="fi-FI" sz="2400" dirty="0" err="1"/>
              <a:t>senaste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fem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åren</a:t>
            </a:r>
            <a:r>
              <a:rPr lang="fi-FI" altLang="fi-FI" sz="2400" dirty="0"/>
              <a:t>. 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000" i="1" dirty="0">
                <a:solidFill>
                  <a:srgbClr val="000000"/>
                </a:solidFill>
                <a:cs typeface="Calibri" panose="020F0502020204030204" pitchFamily="34" charset="0"/>
              </a:rPr>
              <a:t>Elokuva on ollut </a:t>
            </a:r>
            <a:r>
              <a:rPr lang="fi-FI" altLang="fi-FI" sz="2000" b="1" i="1" dirty="0">
                <a:solidFill>
                  <a:srgbClr val="000000"/>
                </a:solidFill>
                <a:cs typeface="Calibri" panose="020F0502020204030204" pitchFamily="34" charset="0"/>
              </a:rPr>
              <a:t>sama</a:t>
            </a:r>
            <a:r>
              <a:rPr lang="fi-FI" altLang="fi-FI" sz="2000" i="1" dirty="0">
                <a:solidFill>
                  <a:srgbClr val="000000"/>
                </a:solidFill>
                <a:cs typeface="Calibri" panose="020F0502020204030204" pitchFamily="34" charset="0"/>
              </a:rPr>
              <a:t> viimeiset viisi vuotta.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4CD78D5-90D0-41EE-BB98-214D9CD82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181EA6A-4604-4515-8CC1-3EBD4F378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0F494-038A-44A8-B589-675D5A5E237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B3828D-C1AD-4AF2-80BE-C36D0CEF1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34" y="365125"/>
            <a:ext cx="11329230" cy="11156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(En)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sådan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, (ett)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sådant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sådana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i-FI" sz="3100" i="1" dirty="0">
                <a:latin typeface="Calibri" panose="020F0502020204030204" pitchFamily="34" charset="0"/>
                <a:cs typeface="Calibri" panose="020F0502020204030204" pitchFamily="34" charset="0"/>
              </a:rPr>
              <a:t>sellainen, sellaiset</a:t>
            </a:r>
            <a:br>
              <a:rPr lang="fi-FI" sz="3100" dirty="0"/>
            </a:b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(En)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likadan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, (ett)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likadant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likadana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i-FI" sz="3100" i="1" dirty="0">
                <a:latin typeface="Calibri" panose="020F0502020204030204" pitchFamily="34" charset="0"/>
                <a:cs typeface="Calibri" panose="020F0502020204030204" pitchFamily="34" charset="0"/>
              </a:rPr>
              <a:t>samanlainen, samanlaiset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E61A5E-1A66-463C-80F3-6E7F92FC2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00" y="1690688"/>
            <a:ext cx="10515600" cy="4351337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b="1" dirty="0"/>
              <a:t>Pronomineja </a:t>
            </a:r>
            <a:r>
              <a:rPr lang="fi-FI" b="1" i="1" dirty="0"/>
              <a:t>(en) </a:t>
            </a:r>
            <a:r>
              <a:rPr lang="fi-FI" b="1" i="1" dirty="0" err="1"/>
              <a:t>sådan</a:t>
            </a:r>
            <a:r>
              <a:rPr lang="fi-FI" b="1" dirty="0"/>
              <a:t>, </a:t>
            </a:r>
            <a:r>
              <a:rPr lang="fi-FI" b="1" i="1" dirty="0"/>
              <a:t>(ett) </a:t>
            </a:r>
            <a:r>
              <a:rPr lang="fi-FI" b="1" i="1" dirty="0" err="1"/>
              <a:t>sådant</a:t>
            </a:r>
            <a:r>
              <a:rPr lang="fi-FI" b="1" dirty="0"/>
              <a:t>, </a:t>
            </a:r>
            <a:r>
              <a:rPr lang="fi-FI" b="1" i="1" dirty="0" err="1"/>
              <a:t>sådana</a:t>
            </a:r>
            <a:r>
              <a:rPr lang="fi-FI" b="1" dirty="0"/>
              <a:t> ja </a:t>
            </a:r>
            <a:r>
              <a:rPr lang="fi-FI" b="1" i="1" dirty="0"/>
              <a:t>(en) </a:t>
            </a:r>
            <a:r>
              <a:rPr lang="fi-FI" b="1" i="1" dirty="0" err="1"/>
              <a:t>likadan</a:t>
            </a:r>
            <a:r>
              <a:rPr lang="fi-FI" b="1" dirty="0"/>
              <a:t>, </a:t>
            </a:r>
            <a:br>
              <a:rPr lang="fi-FI" b="1" dirty="0"/>
            </a:br>
            <a:r>
              <a:rPr lang="fi-FI" b="1" i="1" dirty="0"/>
              <a:t>(ett) </a:t>
            </a:r>
            <a:r>
              <a:rPr lang="fi-FI" b="1" i="1" dirty="0" err="1"/>
              <a:t>likadant</a:t>
            </a:r>
            <a:r>
              <a:rPr lang="fi-FI" b="1" dirty="0"/>
              <a:t>, </a:t>
            </a:r>
            <a:r>
              <a:rPr lang="fi-FI" b="1" i="1" dirty="0" err="1"/>
              <a:t>likadana</a:t>
            </a:r>
            <a:r>
              <a:rPr lang="fi-FI" b="1" dirty="0"/>
              <a:t> käytetään kuten adjektiivia.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b="1" dirty="0">
              <a:solidFill>
                <a:srgbClr val="0070C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>
                <a:solidFill>
                  <a:srgbClr val="0070C0"/>
                </a:solidFill>
              </a:rPr>
              <a:t>En-suku</a:t>
            </a:r>
            <a:r>
              <a:rPr lang="fi-FI" sz="2400" dirty="0"/>
              <a:t>	</a:t>
            </a:r>
            <a:r>
              <a:rPr lang="fi-FI" sz="2400" b="1" dirty="0"/>
              <a:t>en </a:t>
            </a:r>
            <a:r>
              <a:rPr lang="fi-FI" sz="2400" b="1" dirty="0" err="1"/>
              <a:t>sådan</a:t>
            </a:r>
            <a:r>
              <a:rPr lang="fi-FI" sz="2400" b="1" dirty="0"/>
              <a:t> </a:t>
            </a:r>
            <a:r>
              <a:rPr lang="fi-FI" sz="2400" dirty="0" err="1"/>
              <a:t>bok</a:t>
            </a:r>
            <a:r>
              <a:rPr lang="fi-FI" sz="2400" dirty="0"/>
              <a:t>				</a:t>
            </a:r>
            <a:r>
              <a:rPr lang="fi-FI" sz="2000" i="1" dirty="0"/>
              <a:t>sellainen kirja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>
                <a:solidFill>
                  <a:schemeClr val="accent2"/>
                </a:solidFill>
              </a:rPr>
              <a:t>Ett-suku</a:t>
            </a:r>
            <a:r>
              <a:rPr lang="fi-FI" sz="2400" dirty="0"/>
              <a:t>	</a:t>
            </a:r>
            <a:r>
              <a:rPr lang="fi-FI" sz="2400" b="1" dirty="0"/>
              <a:t>ett </a:t>
            </a:r>
            <a:r>
              <a:rPr lang="fi-FI" sz="2400" b="1" dirty="0" err="1"/>
              <a:t>sådant</a:t>
            </a:r>
            <a:r>
              <a:rPr lang="fi-FI" sz="2400" b="1" dirty="0"/>
              <a:t> </a:t>
            </a:r>
            <a:r>
              <a:rPr lang="fi-FI" sz="2400" dirty="0" err="1"/>
              <a:t>spel</a:t>
            </a:r>
            <a:r>
              <a:rPr lang="fi-FI" sz="2400" dirty="0"/>
              <a:t>			</a:t>
            </a:r>
            <a:r>
              <a:rPr lang="fi-FI" sz="2000" i="1" dirty="0"/>
              <a:t>sellainen peli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>
                <a:solidFill>
                  <a:srgbClr val="FF0000"/>
                </a:solidFill>
              </a:rPr>
              <a:t>Monikko	</a:t>
            </a:r>
            <a:r>
              <a:rPr lang="fi-FI" sz="2400" b="1" dirty="0" err="1"/>
              <a:t>sådana</a:t>
            </a:r>
            <a:r>
              <a:rPr lang="fi-FI" sz="2400" dirty="0"/>
              <a:t> </a:t>
            </a:r>
            <a:r>
              <a:rPr lang="fi-FI" sz="2400" dirty="0" err="1"/>
              <a:t>böcker</a:t>
            </a:r>
            <a:r>
              <a:rPr lang="fi-FI" sz="2400" dirty="0"/>
              <a:t>/</a:t>
            </a:r>
            <a:r>
              <a:rPr lang="fi-FI" sz="2400" dirty="0" err="1"/>
              <a:t>spel</a:t>
            </a:r>
            <a:r>
              <a:rPr lang="fi-FI" sz="2400" dirty="0"/>
              <a:t>			</a:t>
            </a:r>
            <a:r>
              <a:rPr lang="fi-FI" sz="2000" i="1" dirty="0"/>
              <a:t>sellaisia kirjoja/pelejä</a:t>
            </a:r>
            <a:endParaRPr lang="fi-FI" sz="2000" b="1" i="1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/>
              <a:t>	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>
                <a:solidFill>
                  <a:srgbClr val="0070C0"/>
                </a:solidFill>
              </a:rPr>
              <a:t>En-suku</a:t>
            </a:r>
            <a:r>
              <a:rPr lang="fi-FI" sz="2400" dirty="0"/>
              <a:t>	</a:t>
            </a:r>
            <a:r>
              <a:rPr lang="fi-FI" sz="2400" b="1" dirty="0"/>
              <a:t>en </a:t>
            </a:r>
            <a:r>
              <a:rPr lang="fi-FI" sz="2400" b="1" dirty="0" err="1"/>
              <a:t>likadan</a:t>
            </a:r>
            <a:r>
              <a:rPr lang="fi-FI" sz="2400" b="1" dirty="0"/>
              <a:t> </a:t>
            </a:r>
            <a:r>
              <a:rPr lang="fi-FI" sz="2400" dirty="0" err="1"/>
              <a:t>bok</a:t>
            </a:r>
            <a:r>
              <a:rPr lang="fi-FI" sz="2400" dirty="0"/>
              <a:t>			</a:t>
            </a:r>
            <a:r>
              <a:rPr lang="fi-FI" sz="2000" i="1" dirty="0"/>
              <a:t>samanlainen kirja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>
                <a:solidFill>
                  <a:schemeClr val="accent2"/>
                </a:solidFill>
              </a:rPr>
              <a:t>Ett-suku</a:t>
            </a:r>
            <a:r>
              <a:rPr lang="fi-FI" sz="2400" dirty="0"/>
              <a:t>	</a:t>
            </a:r>
            <a:r>
              <a:rPr lang="fi-FI" sz="2400" b="1" dirty="0"/>
              <a:t>ett </a:t>
            </a:r>
            <a:r>
              <a:rPr lang="fi-FI" sz="2400" b="1" dirty="0" err="1"/>
              <a:t>likadant</a:t>
            </a:r>
            <a:r>
              <a:rPr lang="fi-FI" sz="2400" b="1" dirty="0"/>
              <a:t> </a:t>
            </a:r>
            <a:r>
              <a:rPr lang="fi-FI" sz="2400" dirty="0" err="1"/>
              <a:t>spel</a:t>
            </a:r>
            <a:r>
              <a:rPr lang="fi-FI" sz="2400" dirty="0"/>
              <a:t>			</a:t>
            </a:r>
            <a:r>
              <a:rPr lang="fi-FI" sz="2000" i="1" dirty="0"/>
              <a:t>samanlainen peli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>
                <a:solidFill>
                  <a:srgbClr val="FF0000"/>
                </a:solidFill>
              </a:rPr>
              <a:t>Monikko	</a:t>
            </a:r>
            <a:r>
              <a:rPr lang="fi-FI" sz="2400" b="1" dirty="0" err="1"/>
              <a:t>likadana</a:t>
            </a:r>
            <a:r>
              <a:rPr lang="fi-FI" sz="2400" dirty="0"/>
              <a:t> </a:t>
            </a:r>
            <a:r>
              <a:rPr lang="fi-FI" sz="2400" dirty="0" err="1"/>
              <a:t>böcker</a:t>
            </a:r>
            <a:r>
              <a:rPr lang="fi-FI" sz="2400" dirty="0"/>
              <a:t>/</a:t>
            </a:r>
            <a:r>
              <a:rPr lang="fi-FI" sz="2400" dirty="0" err="1"/>
              <a:t>spel</a:t>
            </a:r>
            <a:r>
              <a:rPr lang="fi-FI" sz="2400" dirty="0"/>
              <a:t>			</a:t>
            </a:r>
            <a:r>
              <a:rPr lang="fi-FI" sz="2000" i="1" dirty="0"/>
              <a:t>samanlaisia kirjoja/pelejä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D4FC948-6637-4682-B341-B35D2DA35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887A116-A407-4ECB-8A10-9E91C2DE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0F494-038A-44A8-B589-675D5A5E237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tsikko 1">
            <a:extLst>
              <a:ext uri="{FF2B5EF4-FFF2-40B4-BE49-F238E27FC236}">
                <a16:creationId xmlns:a16="http://schemas.microsoft.com/office/drawing/2014/main" id="{ADF03A9E-E99F-4EA2-B50E-93B6F58B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Suomenna.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D4072A-21C3-4D01-A9E5-06BC87D95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600" b="1" dirty="0" err="1"/>
              <a:t>Den</a:t>
            </a:r>
            <a:r>
              <a:rPr lang="fi-FI" sz="2600" b="1" dirty="0"/>
              <a:t> </a:t>
            </a:r>
            <a:r>
              <a:rPr lang="fi-FI" sz="2600" b="1" dirty="0" err="1"/>
              <a:t>här</a:t>
            </a:r>
            <a:r>
              <a:rPr lang="fi-FI" sz="2600" b="1" dirty="0"/>
              <a:t> </a:t>
            </a:r>
            <a:r>
              <a:rPr lang="fi-FI" sz="2600" dirty="0" err="1"/>
              <a:t>filmen</a:t>
            </a:r>
            <a:r>
              <a:rPr lang="fi-FI" sz="2600" b="1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rolig</a:t>
            </a:r>
            <a:r>
              <a:rPr lang="fi-FI" sz="26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600" b="1" dirty="0" err="1"/>
              <a:t>Det</a:t>
            </a:r>
            <a:r>
              <a:rPr lang="fi-FI" sz="2600" b="1" dirty="0"/>
              <a:t> </a:t>
            </a:r>
            <a:r>
              <a:rPr lang="fi-FI" sz="2600" b="1" dirty="0" err="1"/>
              <a:t>här</a:t>
            </a:r>
            <a:r>
              <a:rPr lang="fi-FI" sz="2600" b="1" dirty="0"/>
              <a:t> </a:t>
            </a:r>
            <a:r>
              <a:rPr lang="fi-FI" sz="2600" dirty="0" err="1"/>
              <a:t>spelet</a:t>
            </a:r>
            <a:r>
              <a:rPr lang="fi-FI" sz="2600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roligt</a:t>
            </a:r>
            <a:r>
              <a:rPr lang="fi-FI" sz="26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600" b="1" dirty="0"/>
              <a:t>De </a:t>
            </a:r>
            <a:r>
              <a:rPr lang="fi-FI" sz="2600" b="1" dirty="0" err="1"/>
              <a:t>här</a:t>
            </a:r>
            <a:r>
              <a:rPr lang="fi-FI" sz="2600" b="1" dirty="0"/>
              <a:t> </a:t>
            </a:r>
            <a:r>
              <a:rPr lang="fi-FI" sz="2600" dirty="0" err="1"/>
              <a:t>videorna</a:t>
            </a:r>
            <a:r>
              <a:rPr lang="fi-FI" sz="2600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roliga</a:t>
            </a:r>
            <a:r>
              <a:rPr lang="fi-FI" sz="26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600" b="1" dirty="0" err="1"/>
              <a:t>Den</a:t>
            </a:r>
            <a:r>
              <a:rPr lang="fi-FI" sz="2600" b="1" dirty="0"/>
              <a:t> </a:t>
            </a:r>
            <a:r>
              <a:rPr lang="fi-FI" sz="2600" b="1" dirty="0" err="1"/>
              <a:t>där</a:t>
            </a:r>
            <a:r>
              <a:rPr lang="fi-FI" sz="2600" b="1" dirty="0"/>
              <a:t> </a:t>
            </a:r>
            <a:r>
              <a:rPr lang="fi-FI" sz="2600" dirty="0" err="1"/>
              <a:t>bilden</a:t>
            </a:r>
            <a:r>
              <a:rPr lang="fi-FI" sz="2600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fin.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600" b="1" dirty="0" err="1"/>
              <a:t>Det</a:t>
            </a:r>
            <a:r>
              <a:rPr lang="fi-FI" sz="2600" b="1" dirty="0"/>
              <a:t> </a:t>
            </a:r>
            <a:r>
              <a:rPr lang="fi-FI" sz="2600" b="1" dirty="0" err="1"/>
              <a:t>där</a:t>
            </a:r>
            <a:r>
              <a:rPr lang="fi-FI" sz="2600" b="1" dirty="0"/>
              <a:t> </a:t>
            </a:r>
            <a:r>
              <a:rPr lang="fi-FI" sz="2600" dirty="0"/>
              <a:t>fotot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fint</a:t>
            </a:r>
            <a:r>
              <a:rPr lang="fi-FI" sz="26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600" b="1" dirty="0"/>
              <a:t>De </a:t>
            </a:r>
            <a:r>
              <a:rPr lang="fi-FI" sz="2600" b="1" dirty="0" err="1"/>
              <a:t>där</a:t>
            </a:r>
            <a:r>
              <a:rPr lang="fi-FI" sz="2600" b="1" dirty="0"/>
              <a:t> </a:t>
            </a:r>
            <a:r>
              <a:rPr lang="fi-FI" sz="2600" dirty="0" err="1"/>
              <a:t>tavlorna</a:t>
            </a:r>
            <a:r>
              <a:rPr lang="fi-FI" sz="2600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fina</a:t>
            </a:r>
            <a:r>
              <a:rPr lang="fi-FI" sz="26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600" b="1" dirty="0" err="1"/>
              <a:t>Det</a:t>
            </a:r>
            <a:r>
              <a:rPr lang="fi-FI" sz="2600" b="1" dirty="0"/>
              <a:t> </a:t>
            </a:r>
            <a:r>
              <a:rPr lang="fi-FI" sz="2600" b="1" dirty="0" err="1"/>
              <a:t>här</a:t>
            </a:r>
            <a:r>
              <a:rPr lang="fi-FI" sz="2600" b="1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roligt</a:t>
            </a:r>
            <a:r>
              <a:rPr lang="fi-FI" sz="26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600" b="1" dirty="0" err="1"/>
              <a:t>Det</a:t>
            </a:r>
            <a:r>
              <a:rPr lang="fi-FI" sz="2600" b="1" dirty="0"/>
              <a:t> </a:t>
            </a:r>
            <a:r>
              <a:rPr lang="fi-FI" sz="2600" b="1" dirty="0" err="1"/>
              <a:t>där</a:t>
            </a:r>
            <a:r>
              <a:rPr lang="fi-FI" sz="2600" b="1" dirty="0"/>
              <a:t> </a:t>
            </a:r>
            <a:r>
              <a:rPr lang="fi-FI" sz="2600" dirty="0" err="1"/>
              <a:t>ser</a:t>
            </a:r>
            <a:r>
              <a:rPr lang="fi-FI" sz="2600" dirty="0"/>
              <a:t> </a:t>
            </a:r>
            <a:r>
              <a:rPr lang="fi-FI" sz="2600" dirty="0" err="1"/>
              <a:t>svårt</a:t>
            </a:r>
            <a:r>
              <a:rPr lang="fi-FI" sz="2600" dirty="0"/>
              <a:t> </a:t>
            </a:r>
            <a:r>
              <a:rPr lang="fi-FI" sz="2600" dirty="0" err="1"/>
              <a:t>ut</a:t>
            </a:r>
            <a:r>
              <a:rPr lang="fi-FI" sz="26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0CBEA7-BAE4-4D59-843C-E69074DA8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600" b="1" dirty="0"/>
              <a:t>Tämä</a:t>
            </a:r>
            <a:r>
              <a:rPr lang="fi-FI" sz="2600" dirty="0"/>
              <a:t> elokuva on hauska.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600" b="1" dirty="0"/>
              <a:t>Tämä</a:t>
            </a:r>
            <a:r>
              <a:rPr lang="fi-FI" sz="2600" dirty="0"/>
              <a:t> peli on hauska.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600" b="1" dirty="0"/>
              <a:t>Nämä</a:t>
            </a:r>
            <a:r>
              <a:rPr lang="fi-FI" sz="2600" dirty="0"/>
              <a:t> videot ovat hauskoja.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600" b="1" dirty="0"/>
              <a:t>Tuo</a:t>
            </a:r>
            <a:r>
              <a:rPr lang="fi-FI" sz="2600" dirty="0"/>
              <a:t> kuva on hieno.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600" b="1" dirty="0"/>
              <a:t>Tuo</a:t>
            </a:r>
            <a:r>
              <a:rPr lang="fi-FI" sz="2600" dirty="0"/>
              <a:t> valokuva on hieno.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600" b="1" dirty="0"/>
              <a:t>Nuo</a:t>
            </a:r>
            <a:r>
              <a:rPr lang="fi-FI" sz="2600" dirty="0"/>
              <a:t> taulut ovat hienoja.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600" b="1" dirty="0"/>
              <a:t>Tämä</a:t>
            </a:r>
            <a:r>
              <a:rPr lang="fi-FI" sz="2600" dirty="0"/>
              <a:t> on hauskaa.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600" b="1" dirty="0"/>
              <a:t>Tuo</a:t>
            </a:r>
            <a:r>
              <a:rPr lang="fi-FI" sz="2600" dirty="0"/>
              <a:t> näyttää vaikealta.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600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F30557D-5FCA-4AC1-BD92-F3D9EF326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BB4360B-2052-4537-AF0C-9153571B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FF0C-AEDF-4A5C-B5B6-88194F7ABD4A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tsikko 1">
            <a:extLst>
              <a:ext uri="{FF2B5EF4-FFF2-40B4-BE49-F238E27FC236}">
                <a16:creationId xmlns:a16="http://schemas.microsoft.com/office/drawing/2014/main" id="{ADF03A9E-E99F-4EA2-B50E-93B6F58B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Suomenna.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D4072A-21C3-4D01-A9E5-06BC87D95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05400" cy="4351338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gillar</a:t>
            </a:r>
            <a:r>
              <a:rPr lang="fi-FI" sz="2600" dirty="0"/>
              <a:t> </a:t>
            </a:r>
            <a:r>
              <a:rPr lang="fi-FI" sz="2600" dirty="0" err="1"/>
              <a:t>sådana</a:t>
            </a:r>
            <a:r>
              <a:rPr lang="fi-FI" sz="2600" dirty="0"/>
              <a:t> </a:t>
            </a:r>
            <a:r>
              <a:rPr lang="fi-FI" sz="2600" dirty="0" err="1"/>
              <a:t>filmer</a:t>
            </a:r>
            <a:r>
              <a:rPr lang="fi-FI" sz="2600" dirty="0"/>
              <a:t> </a:t>
            </a:r>
            <a:r>
              <a:rPr lang="fi-FI" sz="2600" dirty="0" err="1"/>
              <a:t>som</a:t>
            </a:r>
            <a:r>
              <a:rPr lang="fi-FI" sz="2600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roliga</a:t>
            </a:r>
            <a:r>
              <a:rPr lang="fi-FI" sz="26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gillar</a:t>
            </a:r>
            <a:r>
              <a:rPr lang="fi-FI" sz="2600" dirty="0"/>
              <a:t> </a:t>
            </a:r>
            <a:r>
              <a:rPr lang="fi-FI" sz="2600" dirty="0" err="1"/>
              <a:t>likadana</a:t>
            </a:r>
            <a:r>
              <a:rPr lang="fi-FI" sz="2600" dirty="0"/>
              <a:t> </a:t>
            </a:r>
            <a:r>
              <a:rPr lang="fi-FI" sz="2600" dirty="0" err="1"/>
              <a:t>filmer</a:t>
            </a:r>
            <a:r>
              <a:rPr lang="fi-FI" sz="2600" dirty="0"/>
              <a:t> </a:t>
            </a:r>
            <a:r>
              <a:rPr lang="fi-FI" sz="2600" dirty="0" err="1"/>
              <a:t>som</a:t>
            </a:r>
            <a:r>
              <a:rPr lang="fi-FI" sz="2600" dirty="0"/>
              <a:t> du.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ska</a:t>
            </a:r>
            <a:r>
              <a:rPr lang="fi-FI" sz="2600" dirty="0"/>
              <a:t> </a:t>
            </a:r>
            <a:r>
              <a:rPr lang="fi-FI" sz="2600" dirty="0" err="1"/>
              <a:t>läsa</a:t>
            </a:r>
            <a:r>
              <a:rPr lang="fi-FI" sz="2600" dirty="0"/>
              <a:t> </a:t>
            </a:r>
            <a:r>
              <a:rPr lang="fi-FI" sz="2600" dirty="0" err="1"/>
              <a:t>samma</a:t>
            </a:r>
            <a:r>
              <a:rPr lang="fi-FI" sz="2600" dirty="0"/>
              <a:t> </a:t>
            </a:r>
            <a:r>
              <a:rPr lang="fi-FI" sz="2600" dirty="0" err="1"/>
              <a:t>bok</a:t>
            </a:r>
            <a:r>
              <a:rPr lang="fi-FI" sz="2600" dirty="0"/>
              <a:t> </a:t>
            </a:r>
            <a:r>
              <a:rPr lang="fi-FI" sz="2600" dirty="0" err="1"/>
              <a:t>som</a:t>
            </a:r>
            <a:r>
              <a:rPr lang="fi-FI" sz="2600" dirty="0"/>
              <a:t> du.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boken</a:t>
            </a:r>
            <a:r>
              <a:rPr lang="fi-FI" sz="2600" dirty="0"/>
              <a:t> </a:t>
            </a:r>
            <a:r>
              <a:rPr lang="fi-FI" sz="2600" dirty="0" err="1"/>
              <a:t>densamma</a:t>
            </a:r>
            <a:r>
              <a:rPr lang="fi-FI" sz="2600" dirty="0"/>
              <a:t>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600" dirty="0" err="1"/>
              <a:t>Trevlig</a:t>
            </a:r>
            <a:r>
              <a:rPr lang="fi-FI" sz="2600" dirty="0"/>
              <a:t> </a:t>
            </a:r>
            <a:r>
              <a:rPr lang="fi-FI" sz="2600" dirty="0" err="1"/>
              <a:t>helg</a:t>
            </a:r>
            <a:r>
              <a:rPr lang="fi-FI" sz="2600" dirty="0"/>
              <a:t>! </a:t>
            </a:r>
            <a:r>
              <a:rPr lang="fi-FI" sz="2600" dirty="0" err="1"/>
              <a:t>Tack</a:t>
            </a:r>
            <a:r>
              <a:rPr lang="fi-FI" sz="2600" dirty="0"/>
              <a:t> </a:t>
            </a:r>
            <a:r>
              <a:rPr lang="fi-FI" sz="2600" dirty="0" err="1"/>
              <a:t>detsamma</a:t>
            </a:r>
            <a:r>
              <a:rPr lang="fi-FI" sz="2600" dirty="0"/>
              <a:t>!</a:t>
            </a: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0CBEA7-BAE4-4D59-843C-E69074DA8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91200" cy="4351338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600" dirty="0"/>
              <a:t>Pidän sellaista elokuvista, jotka ovat hauskoja.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600" dirty="0"/>
              <a:t>Pidän samanlaisista elokuvista kuin sinä.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600" dirty="0"/>
              <a:t>Aion lukea saman kirjan kuin sinä.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600" dirty="0"/>
              <a:t>Onko </a:t>
            </a:r>
            <a:r>
              <a:rPr lang="fi-FI" sz="2600"/>
              <a:t>kirja sama?</a:t>
            </a:r>
            <a:endParaRPr lang="fi-FI" sz="26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600" dirty="0"/>
              <a:t>Mukavaa viikonloppua! Kiitos samoin!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8DA0361-E45C-4740-AB4E-FDA57077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137006A-4B94-4E29-A861-CF953F69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FF0C-AEDF-4A5C-B5B6-88194F7ABD4A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84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tsikko 1">
            <a:extLst>
              <a:ext uri="{FF2B5EF4-FFF2-40B4-BE49-F238E27FC236}">
                <a16:creationId xmlns:a16="http://schemas.microsoft.com/office/drawing/2014/main" id="{ADF03A9E-E99F-4EA2-B50E-93B6F58B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Täydennä.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D4072A-21C3-4D01-A9E5-06BC87D954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dirty="0"/>
              <a:t>1. </a:t>
            </a:r>
            <a:r>
              <a:rPr lang="fi-FI" i="1" dirty="0"/>
              <a:t>(tämä) </a:t>
            </a:r>
            <a:r>
              <a:rPr lang="fi-FI" dirty="0" err="1"/>
              <a:t>gatan</a:t>
            </a: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dirty="0"/>
              <a:t>2. </a:t>
            </a:r>
            <a:r>
              <a:rPr lang="fi-FI" i="1" dirty="0"/>
              <a:t>(tämä) </a:t>
            </a:r>
            <a:r>
              <a:rPr lang="fi-FI" dirty="0" err="1"/>
              <a:t>gata</a:t>
            </a: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dirty="0"/>
              <a:t>3. </a:t>
            </a:r>
            <a:r>
              <a:rPr lang="fi-FI" i="1" dirty="0"/>
              <a:t>(tämä) </a:t>
            </a:r>
            <a:r>
              <a:rPr lang="fi-FI" dirty="0" err="1"/>
              <a:t>huset</a:t>
            </a: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dirty="0"/>
              <a:t>4. </a:t>
            </a:r>
            <a:r>
              <a:rPr lang="fi-FI" i="1" dirty="0"/>
              <a:t>(tämä) </a:t>
            </a:r>
            <a:r>
              <a:rPr lang="fi-FI" dirty="0"/>
              <a:t>hus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dirty="0"/>
              <a:t>5. </a:t>
            </a:r>
            <a:r>
              <a:rPr lang="fi-FI" i="1" dirty="0"/>
              <a:t>(nämä) </a:t>
            </a:r>
            <a:r>
              <a:rPr lang="fi-FI" dirty="0" err="1"/>
              <a:t>butikerna</a:t>
            </a: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dirty="0"/>
              <a:t>6. </a:t>
            </a:r>
            <a:r>
              <a:rPr lang="fi-FI" i="1" dirty="0"/>
              <a:t>(nämä) </a:t>
            </a:r>
            <a:r>
              <a:rPr lang="fi-FI" dirty="0" err="1"/>
              <a:t>butiker</a:t>
            </a: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dirty="0"/>
              <a:t>7. </a:t>
            </a:r>
            <a:r>
              <a:rPr lang="fi-FI" i="1" dirty="0"/>
              <a:t>(tuo) </a:t>
            </a:r>
            <a:r>
              <a:rPr lang="fi-FI" dirty="0" err="1"/>
              <a:t>byggnaden</a:t>
            </a: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dirty="0"/>
              <a:t>8. </a:t>
            </a:r>
            <a:r>
              <a:rPr lang="fi-FI" i="1" dirty="0"/>
              <a:t>(tuo) </a:t>
            </a:r>
            <a:r>
              <a:rPr lang="fi-FI" dirty="0" err="1"/>
              <a:t>torget</a:t>
            </a: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dirty="0"/>
              <a:t>9. </a:t>
            </a:r>
            <a:r>
              <a:rPr lang="fi-FI" i="1" dirty="0"/>
              <a:t>(nuo) </a:t>
            </a:r>
            <a:r>
              <a:rPr lang="fi-FI" dirty="0" err="1"/>
              <a:t>husen</a:t>
            </a:r>
            <a:endParaRPr lang="fi-FI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0CBEA7-BAE4-4D59-843C-E69074DA8D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b="1" dirty="0" err="1"/>
              <a:t>den</a:t>
            </a:r>
            <a:r>
              <a:rPr lang="fi-FI" b="1" dirty="0"/>
              <a:t> </a:t>
            </a:r>
            <a:r>
              <a:rPr lang="fi-FI" b="1" dirty="0" err="1"/>
              <a:t>här</a:t>
            </a:r>
            <a:r>
              <a:rPr lang="fi-FI" b="1" dirty="0"/>
              <a:t> </a:t>
            </a:r>
            <a:r>
              <a:rPr lang="fi-FI" dirty="0" err="1"/>
              <a:t>gatan</a:t>
            </a: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b="1" dirty="0" err="1"/>
              <a:t>denna</a:t>
            </a:r>
            <a:r>
              <a:rPr lang="fi-FI" dirty="0"/>
              <a:t> </a:t>
            </a:r>
            <a:r>
              <a:rPr lang="fi-FI" dirty="0" err="1"/>
              <a:t>gata</a:t>
            </a: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b="1" dirty="0" err="1"/>
              <a:t>det</a:t>
            </a:r>
            <a:r>
              <a:rPr lang="fi-FI" b="1" dirty="0"/>
              <a:t> </a:t>
            </a:r>
            <a:r>
              <a:rPr lang="fi-FI" b="1" dirty="0" err="1"/>
              <a:t>här</a:t>
            </a:r>
            <a:r>
              <a:rPr lang="fi-FI" b="1" dirty="0"/>
              <a:t> </a:t>
            </a:r>
            <a:r>
              <a:rPr lang="fi-FI" dirty="0" err="1"/>
              <a:t>huset</a:t>
            </a: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b="1" dirty="0" err="1"/>
              <a:t>detta</a:t>
            </a:r>
            <a:r>
              <a:rPr lang="fi-FI" dirty="0"/>
              <a:t> hus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b="1" dirty="0"/>
              <a:t>de </a:t>
            </a:r>
            <a:r>
              <a:rPr lang="fi-FI" b="1" dirty="0" err="1"/>
              <a:t>här</a:t>
            </a:r>
            <a:r>
              <a:rPr lang="fi-FI" b="1" dirty="0"/>
              <a:t> </a:t>
            </a:r>
            <a:r>
              <a:rPr lang="fi-FI" dirty="0" err="1"/>
              <a:t>butikerna</a:t>
            </a: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b="1" dirty="0" err="1"/>
              <a:t>dessa</a:t>
            </a:r>
            <a:r>
              <a:rPr lang="fi-FI" dirty="0"/>
              <a:t> </a:t>
            </a:r>
            <a:r>
              <a:rPr lang="fi-FI" dirty="0" err="1"/>
              <a:t>butiker</a:t>
            </a: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b="1" dirty="0" err="1"/>
              <a:t>den</a:t>
            </a:r>
            <a:r>
              <a:rPr lang="fi-FI" b="1" dirty="0"/>
              <a:t> </a:t>
            </a:r>
            <a:r>
              <a:rPr lang="fi-FI" b="1" dirty="0" err="1"/>
              <a:t>där</a:t>
            </a:r>
            <a:r>
              <a:rPr lang="fi-FI" b="1" dirty="0"/>
              <a:t> </a:t>
            </a:r>
            <a:r>
              <a:rPr lang="fi-FI" dirty="0" err="1"/>
              <a:t>byggnaden</a:t>
            </a: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b="1" dirty="0" err="1"/>
              <a:t>det</a:t>
            </a:r>
            <a:r>
              <a:rPr lang="fi-FI" b="1" dirty="0"/>
              <a:t> </a:t>
            </a:r>
            <a:r>
              <a:rPr lang="fi-FI" b="1" dirty="0" err="1"/>
              <a:t>där</a:t>
            </a:r>
            <a:r>
              <a:rPr lang="fi-FI" b="1" dirty="0"/>
              <a:t> </a:t>
            </a:r>
            <a:r>
              <a:rPr lang="fi-FI" dirty="0" err="1"/>
              <a:t>torget</a:t>
            </a: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b="1" dirty="0"/>
              <a:t>de </a:t>
            </a:r>
            <a:r>
              <a:rPr lang="fi-FI" b="1" dirty="0" err="1"/>
              <a:t>där</a:t>
            </a:r>
            <a:r>
              <a:rPr lang="fi-FI" b="1" dirty="0"/>
              <a:t> </a:t>
            </a:r>
            <a:r>
              <a:rPr lang="fi-FI" dirty="0" err="1"/>
              <a:t>husen</a:t>
            </a:r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FF9797F-C250-451A-A0A2-05AB43AF0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DB6F4B9-A844-405A-BA90-1AC1FEC6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FF0C-AEDF-4A5C-B5B6-88194F7ABD4A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75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Otsikko 1">
            <a:extLst>
              <a:ext uri="{FF2B5EF4-FFF2-40B4-BE49-F238E27FC236}">
                <a16:creationId xmlns:a16="http://schemas.microsoft.com/office/drawing/2014/main" id="{89591F32-5E8C-4B65-BC24-BC60B1AF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Käännä.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C53DEE-922E-49DB-BEC1-4ADC1A827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46588" cy="43513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1. Onko </a:t>
            </a:r>
            <a:r>
              <a:rPr lang="fi-FI" altLang="fi-FI" sz="2400" b="1" dirty="0"/>
              <a:t>tämä paikka </a:t>
            </a:r>
            <a:r>
              <a:rPr lang="fi-FI" altLang="fi-FI" sz="2400" dirty="0"/>
              <a:t>vapaa?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2. Meneekö </a:t>
            </a:r>
            <a:r>
              <a:rPr lang="fi-FI" altLang="fi-FI" sz="2400" b="1" dirty="0"/>
              <a:t>tämä juna</a:t>
            </a:r>
            <a:r>
              <a:rPr lang="fi-FI" altLang="fi-FI" sz="2400" dirty="0"/>
              <a:t> Turkuun?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3. Mitä </a:t>
            </a:r>
            <a:r>
              <a:rPr lang="fi-FI" altLang="fi-FI" sz="2400" b="1" dirty="0"/>
              <a:t>nämä kirjat </a:t>
            </a:r>
            <a:r>
              <a:rPr lang="fi-FI" altLang="fi-FI" sz="2400" dirty="0"/>
              <a:t>maksavat?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4. Mikä </a:t>
            </a:r>
            <a:r>
              <a:rPr lang="fi-FI" altLang="fi-FI" sz="2400" b="1" dirty="0"/>
              <a:t>tuo taulu </a:t>
            </a:r>
            <a:r>
              <a:rPr lang="fi-FI" altLang="fi-FI" sz="2400" dirty="0"/>
              <a:t>on nimeltään?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5. </a:t>
            </a:r>
            <a:r>
              <a:rPr lang="fi-FI" altLang="fi-FI" sz="2400" b="1" dirty="0"/>
              <a:t>Tuo talo </a:t>
            </a:r>
            <a:r>
              <a:rPr lang="fi-FI" altLang="fi-FI" sz="2400" dirty="0"/>
              <a:t>näyttää hienolta.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6. Saanko sovittaa </a:t>
            </a:r>
            <a:r>
              <a:rPr lang="fi-FI" altLang="fi-FI" sz="2400" b="1" dirty="0"/>
              <a:t>noita kenkiä</a:t>
            </a:r>
            <a:r>
              <a:rPr lang="fi-FI" altLang="fi-FI" sz="24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7. </a:t>
            </a:r>
            <a:r>
              <a:rPr lang="fi-FI" altLang="fi-FI" sz="2400" b="1" dirty="0"/>
              <a:t>Tämä</a:t>
            </a:r>
            <a:r>
              <a:rPr lang="fi-FI" altLang="fi-FI" sz="2400" dirty="0"/>
              <a:t> on hauskaa.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8. </a:t>
            </a:r>
            <a:r>
              <a:rPr lang="fi-FI" altLang="fi-FI" sz="2400" b="1" dirty="0"/>
              <a:t>Tuo</a:t>
            </a:r>
            <a:r>
              <a:rPr lang="fi-FI" altLang="fi-FI" sz="2400" dirty="0"/>
              <a:t> ei ollut hauskaa.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339FB4D-F61B-45B3-AE45-35D09EF3F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3092" y="1825625"/>
            <a:ext cx="5930408" cy="43513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 err="1"/>
              <a:t>Är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den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här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platsen</a:t>
            </a:r>
            <a:r>
              <a:rPr lang="fi-FI" altLang="fi-FI" sz="2400" b="1" dirty="0"/>
              <a:t> / </a:t>
            </a:r>
            <a:r>
              <a:rPr lang="fi-FI" altLang="fi-FI" sz="2400" b="1" dirty="0" err="1"/>
              <a:t>denna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plats</a:t>
            </a:r>
            <a:r>
              <a:rPr lang="fi-FI" altLang="fi-FI" sz="2400" b="1" dirty="0"/>
              <a:t> </a:t>
            </a:r>
            <a:r>
              <a:rPr lang="fi-FI" altLang="fi-FI" sz="2400" dirty="0" err="1"/>
              <a:t>ledig</a:t>
            </a:r>
            <a:r>
              <a:rPr lang="fi-FI" altLang="fi-FI" sz="24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 err="1"/>
              <a:t>Går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det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här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tåget</a:t>
            </a:r>
            <a:r>
              <a:rPr lang="fi-FI" altLang="fi-FI" sz="2400" b="1" dirty="0"/>
              <a:t> / </a:t>
            </a:r>
            <a:r>
              <a:rPr lang="fi-FI" altLang="fi-FI" sz="2400" b="1" dirty="0" err="1"/>
              <a:t>detta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tåg</a:t>
            </a:r>
            <a:r>
              <a:rPr lang="fi-FI" altLang="fi-FI" sz="2400" b="1" dirty="0"/>
              <a:t> </a:t>
            </a:r>
            <a:r>
              <a:rPr lang="fi-FI" altLang="fi-FI" sz="2400" dirty="0" err="1"/>
              <a:t>till</a:t>
            </a:r>
            <a:r>
              <a:rPr lang="fi-FI" altLang="fi-FI" sz="2400" dirty="0"/>
              <a:t> Åbo?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 err="1"/>
              <a:t>Vad</a:t>
            </a:r>
            <a:r>
              <a:rPr lang="fi-FI" altLang="fi-FI" sz="2400" dirty="0"/>
              <a:t> </a:t>
            </a:r>
            <a:r>
              <a:rPr lang="fi-FI" altLang="fi-FI" sz="2400" dirty="0" err="1"/>
              <a:t>kostar</a:t>
            </a:r>
            <a:r>
              <a:rPr lang="fi-FI" altLang="fi-FI" sz="2400" dirty="0"/>
              <a:t> </a:t>
            </a:r>
            <a:r>
              <a:rPr lang="fi-FI" altLang="fi-FI" sz="2400" b="1" dirty="0"/>
              <a:t>de </a:t>
            </a:r>
            <a:r>
              <a:rPr lang="fi-FI" altLang="fi-FI" sz="2400" b="1" dirty="0" err="1"/>
              <a:t>här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böckerna</a:t>
            </a:r>
            <a:r>
              <a:rPr lang="fi-FI" altLang="fi-FI" sz="2400" b="1" dirty="0"/>
              <a:t> / </a:t>
            </a:r>
            <a:r>
              <a:rPr lang="fi-FI" altLang="fi-FI" sz="2400" b="1" dirty="0" err="1"/>
              <a:t>dessa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böcker</a:t>
            </a:r>
            <a:r>
              <a:rPr lang="fi-FI" altLang="fi-FI" sz="24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 err="1"/>
              <a:t>Vad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heter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den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där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tavlan</a:t>
            </a:r>
            <a:r>
              <a:rPr lang="fi-FI" altLang="fi-FI" sz="24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Det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där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huset</a:t>
            </a:r>
            <a:r>
              <a:rPr lang="fi-FI" altLang="fi-FI" sz="2400" b="1" dirty="0"/>
              <a:t> </a:t>
            </a:r>
            <a:r>
              <a:rPr lang="fi-FI" altLang="fi-FI" sz="2400" dirty="0" err="1"/>
              <a:t>ser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fint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ut</a:t>
            </a:r>
            <a:r>
              <a:rPr lang="fi-FI" altLang="fi-FI" sz="24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 err="1"/>
              <a:t>Får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prova</a:t>
            </a:r>
            <a:r>
              <a:rPr lang="fi-FI" altLang="fi-FI" sz="2400" dirty="0"/>
              <a:t> </a:t>
            </a:r>
            <a:r>
              <a:rPr lang="fi-FI" altLang="fi-FI" sz="2400" b="1" dirty="0"/>
              <a:t>de </a:t>
            </a:r>
            <a:r>
              <a:rPr lang="fi-FI" altLang="fi-FI" sz="2400" b="1" dirty="0" err="1"/>
              <a:t>där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skorna</a:t>
            </a:r>
            <a:r>
              <a:rPr lang="fi-FI" altLang="fi-FI" sz="24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Det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här</a:t>
            </a:r>
            <a:r>
              <a:rPr lang="fi-FI" altLang="fi-FI" sz="2400" b="1" dirty="0"/>
              <a:t>/</a:t>
            </a:r>
            <a:r>
              <a:rPr lang="fi-FI" altLang="fi-FI" sz="2400" b="1" dirty="0" err="1"/>
              <a:t>detta</a:t>
            </a:r>
            <a:r>
              <a:rPr lang="fi-FI" altLang="fi-FI" sz="2400" b="1" dirty="0"/>
              <a:t> </a:t>
            </a:r>
            <a:r>
              <a:rPr lang="fi-FI" altLang="fi-FI" sz="2400" dirty="0" err="1"/>
              <a:t>är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roligt</a:t>
            </a:r>
            <a:r>
              <a:rPr lang="fi-FI" altLang="fi-FI" sz="24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Det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där</a:t>
            </a:r>
            <a:r>
              <a:rPr lang="fi-FI" altLang="fi-FI" sz="2400" b="1" dirty="0"/>
              <a:t> </a:t>
            </a:r>
            <a:r>
              <a:rPr lang="fi-FI" altLang="fi-FI" sz="2400" dirty="0" err="1"/>
              <a:t>var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roligt</a:t>
            </a:r>
            <a:r>
              <a:rPr lang="fi-FI" altLang="fi-FI" sz="2400" dirty="0"/>
              <a:t>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D13A4D8-5B35-484C-99D8-B004D0B8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45353B5-A573-44A3-807D-DC081EA6F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FF0C-AEDF-4A5C-B5B6-88194F7ABD4A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240DFD-F192-4332-8B12-010C7609D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9FBEA1-30E9-44B3-82A3-33EFC8D88F15}">
  <ds:schemaRefs>
    <ds:schemaRef ds:uri="http://purl.org/dc/elements/1.1/"/>
    <ds:schemaRef ds:uri="http://schemas.openxmlformats.org/package/2006/metadata/core-properties"/>
    <ds:schemaRef ds:uri="71ab168a-e945-43f5-b28f-5956cebc55ca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e3e1b5a8-2fe4-4eeb-9f27-4cc0a8a55167"/>
  </ds:schemaRefs>
</ds:datastoreItem>
</file>

<file path=customXml/itemProps3.xml><?xml version="1.0" encoding="utf-8"?>
<ds:datastoreItem xmlns:ds="http://schemas.openxmlformats.org/officeDocument/2006/customXml" ds:itemID="{57AFF3AB-455E-4361-9DBC-0768CAC5A8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722</Words>
  <Application>Microsoft Office PowerPoint</Application>
  <PresentationFormat>Laajakuva</PresentationFormat>
  <Paragraphs>113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1_Office-teema</vt:lpstr>
      <vt:lpstr>Demonstratiivipronominit</vt:lpstr>
      <vt:lpstr> Demonstratiivipronominit </vt:lpstr>
      <vt:lpstr> Den här, det här, de här tämä, nämä Denna, detta, dessa  tämä, nämä </vt:lpstr>
      <vt:lpstr>Samma sama      Densamma, detsamma, desamma sama</vt:lpstr>
      <vt:lpstr>(En) sådan, (ett) sådant, sådana sellainen, sellaiset (En) likadan, (ett) likadant, likadana samanlainen, samanlaiset</vt:lpstr>
      <vt:lpstr>Suomenna.</vt:lpstr>
      <vt:lpstr>Suomenna.</vt:lpstr>
      <vt:lpstr>Täydennä.</vt:lpstr>
      <vt:lpstr>Käännä.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grammatik</dc:title>
  <dc:creator>Salonen Anssi</dc:creator>
  <cp:lastModifiedBy>Seitaniemi Siiri</cp:lastModifiedBy>
  <cp:revision>16</cp:revision>
  <dcterms:created xsi:type="dcterms:W3CDTF">2016-09-17T13:16:44Z</dcterms:created>
  <dcterms:modified xsi:type="dcterms:W3CDTF">2021-11-25T11:35:35Z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