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06AE09-0641-4904-905A-28587DA17228}" v="120" dt="2020-05-05T07:02:20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FB1613-3EC9-4192-A440-0A1F8C879E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3200" dirty="0" err="1"/>
              <a:t>Pronomini+adjektiivi+substantiivi</a:t>
            </a:r>
            <a:endParaRPr lang="fi-FI" sz="32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772662B-9C9D-42A7-98DE-DA58C03284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Tapaukset A, B ja C</a:t>
            </a:r>
          </a:p>
          <a:p>
            <a:r>
              <a:rPr lang="fi-FI" dirty="0">
                <a:sym typeface="Wingdings" panose="05000000000000000000" pitchFamily="2" charset="2"/>
              </a:rPr>
              <a:t> Opettele ulkoa </a:t>
            </a:r>
            <a:r>
              <a:rPr lang="fi-FI" dirty="0">
                <a:highlight>
                  <a:srgbClr val="00FF00"/>
                </a:highlight>
                <a:sym typeface="Wingdings" panose="05000000000000000000" pitchFamily="2" charset="2"/>
              </a:rPr>
              <a:t>A </a:t>
            </a:r>
            <a:r>
              <a:rPr lang="fi-FI" dirty="0">
                <a:sym typeface="Wingdings" panose="05000000000000000000" pitchFamily="2" charset="2"/>
              </a:rPr>
              <a:t>ja </a:t>
            </a:r>
            <a:r>
              <a:rPr lang="fi-FI" dirty="0">
                <a:highlight>
                  <a:srgbClr val="FF00FF"/>
                </a:highlight>
                <a:sym typeface="Wingdings" panose="05000000000000000000" pitchFamily="2" charset="2"/>
              </a:rPr>
              <a:t>B</a:t>
            </a:r>
            <a:r>
              <a:rPr lang="fi-FI" dirty="0">
                <a:sym typeface="Wingdings" panose="05000000000000000000" pitchFamily="2" charset="2"/>
              </a:rPr>
              <a:t>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739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D5799E-5A22-4E51-A03C-A530030C4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b="1" dirty="0">
                <a:highlight>
                  <a:srgbClr val="00FF00"/>
                </a:highlight>
              </a:rPr>
              <a:t>TAPAUS A:</a:t>
            </a:r>
            <a:br>
              <a:rPr lang="fi-FI" sz="2000" dirty="0"/>
            </a:br>
            <a:r>
              <a:rPr lang="fi-FI" sz="2000" dirty="0"/>
              <a:t>Adjektiivi </a:t>
            </a:r>
            <a:r>
              <a:rPr lang="fi-FI" sz="2000" b="1" dirty="0"/>
              <a:t>a-muodossa</a:t>
            </a:r>
            <a:br>
              <a:rPr lang="fi-FI" sz="2000" dirty="0"/>
            </a:br>
            <a:r>
              <a:rPr lang="fi-FI" sz="2000" b="1" dirty="0"/>
              <a:t>+</a:t>
            </a:r>
            <a:r>
              <a:rPr lang="fi-FI" sz="2000" dirty="0"/>
              <a:t>substantiivi </a:t>
            </a:r>
            <a:r>
              <a:rPr lang="fi-FI" sz="2000" b="1" dirty="0"/>
              <a:t>määräisessä muodossa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F0D9BD-837F-43D3-98B0-8D768056B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87923"/>
          </a:xfrm>
        </p:spPr>
        <p:txBody>
          <a:bodyPr>
            <a:normAutofit fontScale="92500" lnSpcReduction="10000"/>
          </a:bodyPr>
          <a:lstStyle/>
          <a:p>
            <a:r>
              <a:rPr lang="fi-FI" sz="1900" dirty="0"/>
              <a:t>Hela (koko)</a:t>
            </a:r>
          </a:p>
          <a:p>
            <a:r>
              <a:rPr lang="fi-FI" sz="1900" dirty="0" err="1"/>
              <a:t>Båda</a:t>
            </a:r>
            <a:r>
              <a:rPr lang="fi-FI" sz="1900" dirty="0"/>
              <a:t>/</a:t>
            </a:r>
            <a:r>
              <a:rPr lang="fi-FI" sz="1900" dirty="0" err="1"/>
              <a:t>bägge</a:t>
            </a:r>
            <a:r>
              <a:rPr lang="fi-FI" sz="1900" dirty="0"/>
              <a:t> (molemmat)</a:t>
            </a:r>
          </a:p>
          <a:p>
            <a:r>
              <a:rPr lang="fi-FI" sz="1900" dirty="0" err="1"/>
              <a:t>Den</a:t>
            </a:r>
            <a:r>
              <a:rPr lang="fi-FI" sz="1900" dirty="0"/>
              <a:t> </a:t>
            </a:r>
            <a:r>
              <a:rPr lang="fi-FI" sz="1900" dirty="0" err="1"/>
              <a:t>här</a:t>
            </a:r>
            <a:r>
              <a:rPr lang="fi-FI" sz="1900" dirty="0"/>
              <a:t>...(tämä), </a:t>
            </a:r>
            <a:r>
              <a:rPr lang="fi-FI" sz="1900" dirty="0" err="1"/>
              <a:t>den</a:t>
            </a:r>
            <a:r>
              <a:rPr lang="fi-FI" sz="1900" dirty="0"/>
              <a:t> </a:t>
            </a:r>
            <a:r>
              <a:rPr lang="fi-FI" sz="1900" dirty="0" err="1"/>
              <a:t>där</a:t>
            </a:r>
            <a:r>
              <a:rPr lang="fi-FI" sz="1900" dirty="0"/>
              <a:t>…(tuo)</a:t>
            </a:r>
          </a:p>
          <a:p>
            <a:r>
              <a:rPr lang="fi-FI" sz="1900" dirty="0" err="1"/>
              <a:t>Själva</a:t>
            </a:r>
            <a:r>
              <a:rPr lang="fi-FI" sz="1900" dirty="0"/>
              <a:t> (itse)</a:t>
            </a:r>
          </a:p>
          <a:p>
            <a:endParaRPr lang="fi-FI" sz="1900" dirty="0"/>
          </a:p>
          <a:p>
            <a:endParaRPr lang="fi-FI" sz="1900" dirty="0"/>
          </a:p>
          <a:p>
            <a:r>
              <a:rPr lang="fi-FI" sz="1900" i="1" dirty="0"/>
              <a:t>Esim.  Tämä vanha auto= </a:t>
            </a:r>
            <a:r>
              <a:rPr lang="fi-FI" sz="1900" i="1" dirty="0" err="1"/>
              <a:t>Den</a:t>
            </a:r>
            <a:r>
              <a:rPr lang="fi-FI" sz="1900" i="1" dirty="0"/>
              <a:t> </a:t>
            </a:r>
            <a:r>
              <a:rPr lang="fi-FI" sz="1900" i="1" dirty="0" err="1"/>
              <a:t>här</a:t>
            </a:r>
            <a:r>
              <a:rPr lang="fi-FI" sz="1900" i="1" dirty="0"/>
              <a:t> </a:t>
            </a:r>
            <a:r>
              <a:rPr lang="fi-FI" sz="1900" i="1" dirty="0" err="1"/>
              <a:t>gaml</a:t>
            </a:r>
            <a:r>
              <a:rPr lang="fi-FI" sz="1900" b="1" i="1" dirty="0" err="1"/>
              <a:t>a</a:t>
            </a:r>
            <a:r>
              <a:rPr lang="fi-FI" sz="1900" i="1" dirty="0"/>
              <a:t> </a:t>
            </a:r>
            <a:r>
              <a:rPr lang="fi-FI" sz="1900" i="1" dirty="0" err="1"/>
              <a:t>bil</a:t>
            </a:r>
            <a:r>
              <a:rPr lang="fi-FI" sz="1900" b="1" i="1" dirty="0" err="1"/>
              <a:t>en</a:t>
            </a:r>
            <a:endParaRPr lang="fi-FI" sz="1900" b="1" i="1" dirty="0"/>
          </a:p>
          <a:p>
            <a:r>
              <a:rPr lang="fi-FI" sz="1900" i="1" dirty="0"/>
              <a:t>Nuo vanhat autot = De </a:t>
            </a:r>
            <a:r>
              <a:rPr lang="fi-FI" sz="1900" i="1" dirty="0" err="1"/>
              <a:t>där</a:t>
            </a:r>
            <a:r>
              <a:rPr lang="fi-FI" sz="1900" i="1" dirty="0"/>
              <a:t> </a:t>
            </a:r>
            <a:r>
              <a:rPr lang="fi-FI" sz="1900" i="1" dirty="0" err="1"/>
              <a:t>gaml</a:t>
            </a:r>
            <a:r>
              <a:rPr lang="fi-FI" sz="1900" b="1" i="1" dirty="0" err="1"/>
              <a:t>a</a:t>
            </a:r>
            <a:r>
              <a:rPr lang="fi-FI" sz="1900" i="1" dirty="0"/>
              <a:t> </a:t>
            </a:r>
            <a:r>
              <a:rPr lang="fi-FI" sz="1900" i="1" dirty="0" err="1"/>
              <a:t>bilar</a:t>
            </a:r>
            <a:r>
              <a:rPr lang="fi-FI" sz="1900" b="1" i="1" dirty="0" err="1"/>
              <a:t>na</a:t>
            </a:r>
            <a:endParaRPr lang="fi-FI" sz="1900" b="1" i="1" dirty="0"/>
          </a:p>
          <a:p>
            <a:r>
              <a:rPr lang="fi-FI" sz="1900" i="1" dirty="0"/>
              <a:t>Molemmat vanhat autot= </a:t>
            </a:r>
            <a:r>
              <a:rPr lang="fi-FI" sz="1900" i="1" dirty="0" err="1"/>
              <a:t>Båda</a:t>
            </a:r>
            <a:r>
              <a:rPr lang="fi-FI" sz="1900" i="1" dirty="0"/>
              <a:t> </a:t>
            </a:r>
            <a:r>
              <a:rPr lang="fi-FI" sz="1900" i="1" dirty="0" err="1"/>
              <a:t>gaml</a:t>
            </a:r>
            <a:r>
              <a:rPr lang="fi-FI" sz="1900" b="1" i="1" dirty="0" err="1"/>
              <a:t>a</a:t>
            </a:r>
            <a:r>
              <a:rPr lang="fi-FI" sz="1900" i="1" dirty="0"/>
              <a:t> </a:t>
            </a:r>
            <a:r>
              <a:rPr lang="fi-FI" sz="1900" i="1" dirty="0" err="1"/>
              <a:t>bilar</a:t>
            </a:r>
            <a:r>
              <a:rPr lang="fi-FI" sz="1900" b="1" i="1" dirty="0" err="1"/>
              <a:t>na</a:t>
            </a:r>
            <a:endParaRPr lang="fi-FI" sz="1900" b="1" i="1" dirty="0"/>
          </a:p>
          <a:p>
            <a:r>
              <a:rPr lang="fi-FI" sz="1900" i="1" dirty="0"/>
              <a:t>Itse pieni lapsi ei tiennyt..=</a:t>
            </a:r>
            <a:r>
              <a:rPr lang="fi-FI" sz="1900" i="1" dirty="0" err="1"/>
              <a:t>Själva</a:t>
            </a:r>
            <a:r>
              <a:rPr lang="fi-FI" sz="1900" i="1" dirty="0"/>
              <a:t> </a:t>
            </a:r>
            <a:r>
              <a:rPr lang="fi-FI" sz="1900" i="1" dirty="0" err="1"/>
              <a:t>lill</a:t>
            </a:r>
            <a:r>
              <a:rPr lang="fi-FI" sz="1900" b="1" i="1" dirty="0" err="1"/>
              <a:t>a</a:t>
            </a:r>
            <a:r>
              <a:rPr lang="fi-FI" sz="1900" i="1" dirty="0"/>
              <a:t> </a:t>
            </a:r>
            <a:r>
              <a:rPr lang="fi-FI" sz="1900" i="1" dirty="0" err="1"/>
              <a:t>barn</a:t>
            </a:r>
            <a:r>
              <a:rPr lang="fi-FI" sz="1900" b="1" i="1" dirty="0" err="1"/>
              <a:t>et</a:t>
            </a:r>
            <a:r>
              <a:rPr lang="fi-FI" sz="1900" i="1" dirty="0"/>
              <a:t> </a:t>
            </a:r>
            <a:r>
              <a:rPr lang="fi-FI" sz="1900" i="1" dirty="0" err="1"/>
              <a:t>visste</a:t>
            </a:r>
            <a:r>
              <a:rPr lang="fi-FI" sz="1900" i="1" dirty="0"/>
              <a:t>…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025806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AB2458-8080-4202-8A80-730953848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>
                <a:highlight>
                  <a:srgbClr val="FF00FF"/>
                </a:highlight>
              </a:rPr>
              <a:t>TAPAUS B:</a:t>
            </a:r>
            <a:br>
              <a:rPr lang="fi-FI" sz="2000" dirty="0"/>
            </a:br>
            <a:r>
              <a:rPr lang="fi-FI" sz="2000" dirty="0"/>
              <a:t>Adjektiivi </a:t>
            </a:r>
            <a:r>
              <a:rPr lang="fi-FI" sz="2000" b="1" dirty="0"/>
              <a:t>a-muodossa</a:t>
            </a:r>
            <a:br>
              <a:rPr lang="fi-FI" sz="2000" dirty="0"/>
            </a:br>
            <a:r>
              <a:rPr lang="fi-FI" sz="2000" b="1" dirty="0"/>
              <a:t>+</a:t>
            </a:r>
            <a:r>
              <a:rPr lang="fi-FI" sz="2000" dirty="0"/>
              <a:t>substantiivi </a:t>
            </a:r>
            <a:r>
              <a:rPr lang="fi-FI" sz="2000" b="1" dirty="0"/>
              <a:t>epämääräisessä muodossa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759DB9F-A98F-4B10-A0D2-FEC93E2A6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Denna</a:t>
            </a:r>
            <a:r>
              <a:rPr lang="fi-FI" dirty="0"/>
              <a:t>/</a:t>
            </a:r>
            <a:r>
              <a:rPr lang="fi-FI" dirty="0" err="1"/>
              <a:t>detta</a:t>
            </a:r>
            <a:r>
              <a:rPr lang="fi-FI" dirty="0"/>
              <a:t>/</a:t>
            </a:r>
            <a:r>
              <a:rPr lang="fi-FI" dirty="0" err="1"/>
              <a:t>dessa</a:t>
            </a:r>
            <a:r>
              <a:rPr lang="fi-FI" dirty="0"/>
              <a:t> (tämä, nämä)</a:t>
            </a:r>
          </a:p>
          <a:p>
            <a:r>
              <a:rPr lang="fi-FI" dirty="0" err="1"/>
              <a:t>Samma</a:t>
            </a:r>
            <a:r>
              <a:rPr lang="fi-FI" dirty="0"/>
              <a:t> (sama)</a:t>
            </a:r>
          </a:p>
          <a:p>
            <a:r>
              <a:rPr lang="fi-FI" dirty="0"/>
              <a:t>Omistussanojen jälkeen</a:t>
            </a:r>
          </a:p>
          <a:p>
            <a:endParaRPr lang="fi-FI" dirty="0"/>
          </a:p>
          <a:p>
            <a:endParaRPr lang="fi-FI" dirty="0"/>
          </a:p>
          <a:p>
            <a:r>
              <a:rPr lang="fi-FI" sz="1600" i="1" dirty="0"/>
              <a:t>Esim.  Tämä vanha auto = </a:t>
            </a:r>
            <a:r>
              <a:rPr lang="fi-FI" sz="1600" i="1" dirty="0" err="1"/>
              <a:t>Denna</a:t>
            </a:r>
            <a:r>
              <a:rPr lang="fi-FI" sz="1600" i="1" dirty="0"/>
              <a:t> </a:t>
            </a:r>
            <a:r>
              <a:rPr lang="fi-FI" sz="1600" i="1" dirty="0" err="1"/>
              <a:t>gaml</a:t>
            </a:r>
            <a:r>
              <a:rPr lang="fi-FI" sz="1600" b="1" i="1" dirty="0" err="1"/>
              <a:t>a</a:t>
            </a:r>
            <a:r>
              <a:rPr lang="fi-FI" sz="1600" i="1" dirty="0"/>
              <a:t> </a:t>
            </a:r>
            <a:r>
              <a:rPr lang="fi-FI" sz="1600" i="1" dirty="0" err="1"/>
              <a:t>bil</a:t>
            </a:r>
            <a:r>
              <a:rPr lang="fi-FI" sz="1600" i="1" dirty="0"/>
              <a:t>__</a:t>
            </a:r>
          </a:p>
          <a:p>
            <a:r>
              <a:rPr lang="fi-FI" sz="1600" i="1" dirty="0"/>
              <a:t>Sama vanha auto= </a:t>
            </a:r>
            <a:r>
              <a:rPr lang="fi-FI" sz="1600" i="1" dirty="0" err="1"/>
              <a:t>Samma</a:t>
            </a:r>
            <a:r>
              <a:rPr lang="fi-FI" sz="1600" i="1" dirty="0"/>
              <a:t> </a:t>
            </a:r>
            <a:r>
              <a:rPr lang="fi-FI" sz="1600" i="1" dirty="0" err="1"/>
              <a:t>gaml</a:t>
            </a:r>
            <a:r>
              <a:rPr lang="fi-FI" sz="1600" b="1" i="1" dirty="0" err="1"/>
              <a:t>a</a:t>
            </a:r>
            <a:r>
              <a:rPr lang="fi-FI" sz="1600" i="1" dirty="0"/>
              <a:t> </a:t>
            </a:r>
            <a:r>
              <a:rPr lang="fi-FI" sz="1600" i="1" dirty="0" err="1"/>
              <a:t>bil</a:t>
            </a:r>
            <a:r>
              <a:rPr lang="fi-FI" sz="1600" i="1" dirty="0"/>
              <a:t>__</a:t>
            </a:r>
          </a:p>
        </p:txBody>
      </p:sp>
    </p:spTree>
    <p:extLst>
      <p:ext uri="{BB962C8B-B14F-4D97-AF65-F5344CB8AC3E}">
        <p14:creationId xmlns:p14="http://schemas.microsoft.com/office/powerpoint/2010/main" val="348819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60A4B3-C064-46D5-9661-5E9764CB2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/>
              <a:t>TAPAUS C:</a:t>
            </a:r>
            <a:br>
              <a:rPr lang="fi-FI" sz="2000" dirty="0"/>
            </a:br>
            <a:r>
              <a:rPr lang="fi-FI" sz="2000" dirty="0"/>
              <a:t>Adjektiivi </a:t>
            </a:r>
            <a:r>
              <a:rPr lang="fi-FI" sz="2000" b="1" dirty="0"/>
              <a:t>en/ett/a-muodossa</a:t>
            </a:r>
            <a:br>
              <a:rPr lang="fi-FI" sz="2000" dirty="0"/>
            </a:br>
            <a:r>
              <a:rPr lang="fi-FI" sz="2000" b="1" dirty="0"/>
              <a:t>+</a:t>
            </a:r>
            <a:r>
              <a:rPr lang="fi-FI" sz="2000" dirty="0"/>
              <a:t>substantiivi </a:t>
            </a:r>
            <a:r>
              <a:rPr lang="fi-FI" sz="2000" b="1" dirty="0"/>
              <a:t>epämääräisessä muodossa</a:t>
            </a:r>
            <a:endParaRPr lang="fi-FI" sz="20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ADBD48-602D-445E-A564-7B6BF4FE9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sz="1900" dirty="0"/>
              <a:t>PITKÄ lista pronomineja (kirjan s. 145)</a:t>
            </a:r>
          </a:p>
          <a:p>
            <a:pPr marL="0" indent="0">
              <a:buNone/>
            </a:pPr>
            <a:r>
              <a:rPr lang="fi-FI" sz="1900" dirty="0">
                <a:sym typeface="Wingdings" panose="05000000000000000000" pitchFamily="2" charset="2"/>
              </a:rPr>
              <a:t> Joten jos pronomini ei kuulu tapauksiin A tai B, käsittele sitä C tapauksena</a:t>
            </a:r>
          </a:p>
          <a:p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Ingen</a:t>
            </a: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 err="1">
                <a:sym typeface="Wingdings" panose="05000000000000000000" pitchFamily="2" charset="2"/>
              </a:rPr>
              <a:t>ingen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gammal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bil</a:t>
            </a: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 err="1">
                <a:sym typeface="Wingdings" panose="05000000000000000000" pitchFamily="2" charset="2"/>
              </a:rPr>
              <a:t>Flera</a:t>
            </a: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 err="1">
                <a:sym typeface="Wingdings" panose="05000000000000000000" pitchFamily="2" charset="2"/>
              </a:rPr>
              <a:t>flera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gamla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bilar</a:t>
            </a: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 err="1">
                <a:sym typeface="Wingdings" panose="05000000000000000000" pitchFamily="2" charset="2"/>
              </a:rPr>
              <a:t>Sådan</a:t>
            </a: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 err="1">
                <a:sym typeface="Wingdings" panose="05000000000000000000" pitchFamily="2" charset="2"/>
              </a:rPr>
              <a:t>sådan</a:t>
            </a:r>
            <a:r>
              <a:rPr lang="fi-FI" dirty="0">
                <a:sym typeface="Wingdings" panose="05000000000000000000" pitchFamily="2" charset="2"/>
              </a:rPr>
              <a:t> fin </a:t>
            </a:r>
            <a:r>
              <a:rPr lang="fi-FI" dirty="0" err="1">
                <a:sym typeface="Wingdings" panose="05000000000000000000" pitchFamily="2" charset="2"/>
              </a:rPr>
              <a:t>bil</a:t>
            </a: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JNE</a:t>
            </a:r>
          </a:p>
        </p:txBody>
      </p:sp>
    </p:spTree>
    <p:extLst>
      <p:ext uri="{BB962C8B-B14F-4D97-AF65-F5344CB8AC3E}">
        <p14:creationId xmlns:p14="http://schemas.microsoft.com/office/powerpoint/2010/main" val="160707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akkaus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6992CF32315A4FAEAED023FE07F18F" ma:contentTypeVersion="8" ma:contentTypeDescription="Create a new document." ma:contentTypeScope="" ma:versionID="07c578ad725a7bbd2bc3c86f6ca58013">
  <xsd:schema xmlns:xsd="http://www.w3.org/2001/XMLSchema" xmlns:xs="http://www.w3.org/2001/XMLSchema" xmlns:p="http://schemas.microsoft.com/office/2006/metadata/properties" xmlns:ns3="d6ed440a-853d-41b9-b439-6eaf58e04ef7" xmlns:ns4="1f56d43c-4e6f-4ce8-b1b0-6dca13eb65bd" targetNamespace="http://schemas.microsoft.com/office/2006/metadata/properties" ma:root="true" ma:fieldsID="7f4d509724a604d8c0ef6e857bdd443a" ns3:_="" ns4:_="">
    <xsd:import namespace="d6ed440a-853d-41b9-b439-6eaf58e04ef7"/>
    <xsd:import namespace="1f56d43c-4e6f-4ce8-b1b0-6dca13eb65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ed440a-853d-41b9-b439-6eaf58e04e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56d43c-4e6f-4ce8-b1b0-6dca13eb65b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790EA5-3FD1-4F21-8DFA-3F35334427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7CF95E-4C71-4A36-81A3-FFB5FE93A0C8}">
  <ds:schemaRefs>
    <ds:schemaRef ds:uri="http://purl.org/dc/dcmitype/"/>
    <ds:schemaRef ds:uri="http://schemas.microsoft.com/office/infopath/2007/PartnerControls"/>
    <ds:schemaRef ds:uri="d6ed440a-853d-41b9-b439-6eaf58e04ef7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1f56d43c-4e6f-4ce8-b1b0-6dca13eb65bd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2E37492-A173-4B17-B023-73D1DA4D2A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ed440a-853d-41b9-b439-6eaf58e04ef7"/>
    <ds:schemaRef ds:uri="1f56d43c-4e6f-4ce8-b1b0-6dca13eb65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TM10001115[[fn=Pakkaus]]</Template>
  <TotalTime>45</TotalTime>
  <Words>189</Words>
  <Application>Microsoft Office PowerPoint</Application>
  <PresentationFormat>Laajakuva</PresentationFormat>
  <Paragraphs>33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Pakkaus</vt:lpstr>
      <vt:lpstr>Pronomini+adjektiivi+substantiivi</vt:lpstr>
      <vt:lpstr>TAPAUS A: Adjektiivi a-muodossa +substantiivi määräisessä muodossa</vt:lpstr>
      <vt:lpstr>TAPAUS B: Adjektiivi a-muodossa +substantiivi epämääräisessä muodossa</vt:lpstr>
      <vt:lpstr>TAPAUS C: Adjektiivi en/ett/a-muodossa +substantiivi epämääräisessä muodossa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Pronomini+adjektiivi+substantiivi</dc:title>
  <dc:creator>Suvi Häkkinen</dc:creator>
  <cp:lastModifiedBy>Suvi Häkkinen</cp:lastModifiedBy>
  <cp:revision>6</cp:revision>
  <dcterms:created xsi:type="dcterms:W3CDTF">2020-04-28T15:49:49Z</dcterms:created>
  <dcterms:modified xsi:type="dcterms:W3CDTF">2021-05-17T06:08:22Z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0x0101006B6992CF32315A4FAEAED023FE07F18F</vt:lpwstr>
  </property>
</Properties>
</file>