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ADCB9-8EEA-42B5-847B-CC501F3DCDF7}" v="72" dt="2020-06-12T11:59:37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inen Henri" userId="fd3b207c-c6a3-466a-abfa-4fc86693bee5" providerId="ADAL" clId="{00DADCB9-8EEA-42B5-847B-CC501F3DCDF7}"/>
    <pc:docChg chg="modSld">
      <pc:chgData name="Harinen Henri" userId="fd3b207c-c6a3-466a-abfa-4fc86693bee5" providerId="ADAL" clId="{00DADCB9-8EEA-42B5-847B-CC501F3DCDF7}" dt="2020-06-12T11:59:37.124" v="94"/>
      <pc:docMkLst>
        <pc:docMk/>
      </pc:docMkLst>
      <pc:sldChg chg="modSp">
        <pc:chgData name="Harinen Henri" userId="fd3b207c-c6a3-466a-abfa-4fc86693bee5" providerId="ADAL" clId="{00DADCB9-8EEA-42B5-847B-CC501F3DCDF7}" dt="2020-06-12T11:48:00.320" v="47" actId="255"/>
        <pc:sldMkLst>
          <pc:docMk/>
          <pc:sldMk cId="0" sldId="257"/>
        </pc:sldMkLst>
        <pc:spChg chg="mod">
          <ac:chgData name="Harinen Henri" userId="fd3b207c-c6a3-466a-abfa-4fc86693bee5" providerId="ADAL" clId="{00DADCB9-8EEA-42B5-847B-CC501F3DCDF7}" dt="2020-06-12T11:48:00.320" v="47" actId="255"/>
          <ac:spMkLst>
            <pc:docMk/>
            <pc:sldMk cId="0" sldId="257"/>
            <ac:spMk id="2" creationId="{02D958E0-CBDC-412F-B0ED-C04A0B1455E7}"/>
          </ac:spMkLst>
        </pc:spChg>
        <pc:spChg chg="mod">
          <ac:chgData name="Harinen Henri" userId="fd3b207c-c6a3-466a-abfa-4fc86693bee5" providerId="ADAL" clId="{00DADCB9-8EEA-42B5-847B-CC501F3DCDF7}" dt="2020-06-12T11:45:52.515" v="44" actId="207"/>
          <ac:spMkLst>
            <pc:docMk/>
            <pc:sldMk cId="0" sldId="257"/>
            <ac:spMk id="3" creationId="{732E8CCF-4BD9-4FEB-A8CB-078D24BE523B}"/>
          </ac:spMkLst>
        </pc:spChg>
      </pc:sldChg>
      <pc:sldChg chg="modSp modAnim">
        <pc:chgData name="Harinen Henri" userId="fd3b207c-c6a3-466a-abfa-4fc86693bee5" providerId="ADAL" clId="{00DADCB9-8EEA-42B5-847B-CC501F3DCDF7}" dt="2020-06-12T11:58:22.561" v="86"/>
        <pc:sldMkLst>
          <pc:docMk/>
          <pc:sldMk cId="0" sldId="258"/>
        </pc:sldMkLst>
        <pc:spChg chg="mod">
          <ac:chgData name="Harinen Henri" userId="fd3b207c-c6a3-466a-abfa-4fc86693bee5" providerId="ADAL" clId="{00DADCB9-8EEA-42B5-847B-CC501F3DCDF7}" dt="2020-06-12T11:51:57.331" v="49" actId="108"/>
          <ac:spMkLst>
            <pc:docMk/>
            <pc:sldMk cId="0" sldId="258"/>
            <ac:spMk id="2" creationId="{817851AF-E67A-4B38-9CE0-2A57A16B9381}"/>
          </ac:spMkLst>
        </pc:spChg>
        <pc:spChg chg="mod">
          <ac:chgData name="Harinen Henri" userId="fd3b207c-c6a3-466a-abfa-4fc86693bee5" providerId="ADAL" clId="{00DADCB9-8EEA-42B5-847B-CC501F3DCDF7}" dt="2020-06-12T11:52:15.688" v="51" actId="20577"/>
          <ac:spMkLst>
            <pc:docMk/>
            <pc:sldMk cId="0" sldId="258"/>
            <ac:spMk id="3" creationId="{31A9C43B-50BA-4B34-AB60-5F021B599BEF}"/>
          </ac:spMkLst>
        </pc:spChg>
      </pc:sldChg>
      <pc:sldChg chg="modSp modAnim">
        <pc:chgData name="Harinen Henri" userId="fd3b207c-c6a3-466a-abfa-4fc86693bee5" providerId="ADAL" clId="{00DADCB9-8EEA-42B5-847B-CC501F3DCDF7}" dt="2020-06-12T11:58:36.653" v="87"/>
        <pc:sldMkLst>
          <pc:docMk/>
          <pc:sldMk cId="0" sldId="259"/>
        </pc:sldMkLst>
        <pc:spChg chg="mod">
          <ac:chgData name="Harinen Henri" userId="fd3b207c-c6a3-466a-abfa-4fc86693bee5" providerId="ADAL" clId="{00DADCB9-8EEA-42B5-847B-CC501F3DCDF7}" dt="2020-06-12T11:52:39.511" v="54" actId="113"/>
          <ac:spMkLst>
            <pc:docMk/>
            <pc:sldMk cId="0" sldId="259"/>
            <ac:spMk id="2" creationId="{B4EB54BD-BC28-4733-98BA-35348244AF41}"/>
          </ac:spMkLst>
        </pc:spChg>
        <pc:spChg chg="mod">
          <ac:chgData name="Harinen Henri" userId="fd3b207c-c6a3-466a-abfa-4fc86693bee5" providerId="ADAL" clId="{00DADCB9-8EEA-42B5-847B-CC501F3DCDF7}" dt="2020-06-12T11:52:54.251" v="55" actId="255"/>
          <ac:spMkLst>
            <pc:docMk/>
            <pc:sldMk cId="0" sldId="259"/>
            <ac:spMk id="3" creationId="{399FEB5E-39B7-454A-BC0F-748D52A49DAD}"/>
          </ac:spMkLst>
        </pc:spChg>
      </pc:sldChg>
      <pc:sldChg chg="modSp modAnim">
        <pc:chgData name="Harinen Henri" userId="fd3b207c-c6a3-466a-abfa-4fc86693bee5" providerId="ADAL" clId="{00DADCB9-8EEA-42B5-847B-CC501F3DCDF7}" dt="2020-06-12T11:58:43.034" v="88"/>
        <pc:sldMkLst>
          <pc:docMk/>
          <pc:sldMk cId="0" sldId="260"/>
        </pc:sldMkLst>
        <pc:spChg chg="mod">
          <ac:chgData name="Harinen Henri" userId="fd3b207c-c6a3-466a-abfa-4fc86693bee5" providerId="ADAL" clId="{00DADCB9-8EEA-42B5-847B-CC501F3DCDF7}" dt="2020-06-12T11:54:07.564" v="58" actId="113"/>
          <ac:spMkLst>
            <pc:docMk/>
            <pc:sldMk cId="0" sldId="260"/>
            <ac:spMk id="2" creationId="{E61BD0AD-4403-466A-8834-8AF1E9882042}"/>
          </ac:spMkLst>
        </pc:spChg>
        <pc:spChg chg="mod">
          <ac:chgData name="Harinen Henri" userId="fd3b207c-c6a3-466a-abfa-4fc86693bee5" providerId="ADAL" clId="{00DADCB9-8EEA-42B5-847B-CC501F3DCDF7}" dt="2020-06-12T11:55:06.263" v="62" actId="255"/>
          <ac:spMkLst>
            <pc:docMk/>
            <pc:sldMk cId="0" sldId="260"/>
            <ac:spMk id="3" creationId="{49F98A60-5546-4AEF-9DDD-0D424B3B63B2}"/>
          </ac:spMkLst>
        </pc:spChg>
      </pc:sldChg>
      <pc:sldChg chg="modSp modAnim">
        <pc:chgData name="Harinen Henri" userId="fd3b207c-c6a3-466a-abfa-4fc86693bee5" providerId="ADAL" clId="{00DADCB9-8EEA-42B5-847B-CC501F3DCDF7}" dt="2020-06-12T11:59:17.295" v="91"/>
        <pc:sldMkLst>
          <pc:docMk/>
          <pc:sldMk cId="0" sldId="261"/>
        </pc:sldMkLst>
        <pc:spChg chg="mod">
          <ac:chgData name="Harinen Henri" userId="fd3b207c-c6a3-466a-abfa-4fc86693bee5" providerId="ADAL" clId="{00DADCB9-8EEA-42B5-847B-CC501F3DCDF7}" dt="2020-06-12T11:56:34.547" v="75" actId="14100"/>
          <ac:spMkLst>
            <pc:docMk/>
            <pc:sldMk cId="0" sldId="261"/>
            <ac:spMk id="5" creationId="{F8C1AEFA-645B-43BB-9375-E65FE2175891}"/>
          </ac:spMkLst>
        </pc:spChg>
        <pc:spChg chg="mod">
          <ac:chgData name="Harinen Henri" userId="fd3b207c-c6a3-466a-abfa-4fc86693bee5" providerId="ADAL" clId="{00DADCB9-8EEA-42B5-847B-CC501F3DCDF7}" dt="2020-06-12T11:55:18.764" v="65" actId="113"/>
          <ac:spMkLst>
            <pc:docMk/>
            <pc:sldMk cId="0" sldId="261"/>
            <ac:spMk id="9219" creationId="{97F9FEF4-2A24-4CC0-AB2D-1E13F390F92D}"/>
          </ac:spMkLst>
        </pc:spChg>
      </pc:sldChg>
      <pc:sldChg chg="modSp modAnim">
        <pc:chgData name="Harinen Henri" userId="fd3b207c-c6a3-466a-abfa-4fc86693bee5" providerId="ADAL" clId="{00DADCB9-8EEA-42B5-847B-CC501F3DCDF7}" dt="2020-06-12T11:59:27.469" v="92"/>
        <pc:sldMkLst>
          <pc:docMk/>
          <pc:sldMk cId="0" sldId="262"/>
        </pc:sldMkLst>
        <pc:spChg chg="mod">
          <ac:chgData name="Harinen Henri" userId="fd3b207c-c6a3-466a-abfa-4fc86693bee5" providerId="ADAL" clId="{00DADCB9-8EEA-42B5-847B-CC501F3DCDF7}" dt="2020-06-12T11:56:48.104" v="76" actId="14100"/>
          <ac:spMkLst>
            <pc:docMk/>
            <pc:sldMk cId="0" sldId="262"/>
            <ac:spMk id="4" creationId="{F81EAAA2-A97E-4B46-9362-E94A2EF13009}"/>
          </ac:spMkLst>
        </pc:spChg>
        <pc:spChg chg="mod">
          <ac:chgData name="Harinen Henri" userId="fd3b207c-c6a3-466a-abfa-4fc86693bee5" providerId="ADAL" clId="{00DADCB9-8EEA-42B5-847B-CC501F3DCDF7}" dt="2020-06-12T11:56:04.791" v="70" actId="113"/>
          <ac:spMkLst>
            <pc:docMk/>
            <pc:sldMk cId="0" sldId="262"/>
            <ac:spMk id="10243" creationId="{B3D3F61F-9850-427A-8349-503E1B2C3733}"/>
          </ac:spMkLst>
        </pc:spChg>
      </pc:sldChg>
      <pc:sldChg chg="modSp modAnim">
        <pc:chgData name="Harinen Henri" userId="fd3b207c-c6a3-466a-abfa-4fc86693bee5" providerId="ADAL" clId="{00DADCB9-8EEA-42B5-847B-CC501F3DCDF7}" dt="2020-06-12T11:59:32.221" v="93"/>
        <pc:sldMkLst>
          <pc:docMk/>
          <pc:sldMk cId="0" sldId="263"/>
        </pc:sldMkLst>
        <pc:spChg chg="mod">
          <ac:chgData name="Harinen Henri" userId="fd3b207c-c6a3-466a-abfa-4fc86693bee5" providerId="ADAL" clId="{00DADCB9-8EEA-42B5-847B-CC501F3DCDF7}" dt="2020-06-12T11:57:19.112" v="80" actId="14100"/>
          <ac:spMkLst>
            <pc:docMk/>
            <pc:sldMk cId="0" sldId="263"/>
            <ac:spMk id="3" creationId="{61ADFAE7-A51C-46B2-9309-5E3DCC1484A2}"/>
          </ac:spMkLst>
        </pc:spChg>
        <pc:spChg chg="mod">
          <ac:chgData name="Harinen Henri" userId="fd3b207c-c6a3-466a-abfa-4fc86693bee5" providerId="ADAL" clId="{00DADCB9-8EEA-42B5-847B-CC501F3DCDF7}" dt="2020-06-12T11:57:39.493" v="82" actId="14100"/>
          <ac:spMkLst>
            <pc:docMk/>
            <pc:sldMk cId="0" sldId="263"/>
            <ac:spMk id="4" creationId="{A9AF54A8-D39B-469D-B243-2D06EFA5848E}"/>
          </ac:spMkLst>
        </pc:spChg>
        <pc:spChg chg="mod">
          <ac:chgData name="Harinen Henri" userId="fd3b207c-c6a3-466a-abfa-4fc86693bee5" providerId="ADAL" clId="{00DADCB9-8EEA-42B5-847B-CC501F3DCDF7}" dt="2020-06-12T11:57:11.130" v="79" actId="113"/>
          <ac:spMkLst>
            <pc:docMk/>
            <pc:sldMk cId="0" sldId="263"/>
            <ac:spMk id="11267" creationId="{684352F3-E516-4170-B3FA-D76E62326D15}"/>
          </ac:spMkLst>
        </pc:spChg>
      </pc:sldChg>
      <pc:sldChg chg="modSp modAnim">
        <pc:chgData name="Harinen Henri" userId="fd3b207c-c6a3-466a-abfa-4fc86693bee5" providerId="ADAL" clId="{00DADCB9-8EEA-42B5-847B-CC501F3DCDF7}" dt="2020-06-12T11:59:37.124" v="94"/>
        <pc:sldMkLst>
          <pc:docMk/>
          <pc:sldMk cId="0" sldId="264"/>
        </pc:sldMkLst>
        <pc:spChg chg="mod">
          <ac:chgData name="Harinen Henri" userId="fd3b207c-c6a3-466a-abfa-4fc86693bee5" providerId="ADAL" clId="{00DADCB9-8EEA-42B5-847B-CC501F3DCDF7}" dt="2020-06-12T11:57:59.351" v="85" actId="113"/>
          <ac:spMkLst>
            <pc:docMk/>
            <pc:sldMk cId="0" sldId="264"/>
            <ac:spMk id="12291" creationId="{2ACE34D1-6465-4F48-B914-8930056D52BE}"/>
          </ac:spMkLst>
        </pc:spChg>
      </pc:sldChg>
    </pc:docChg>
  </pc:docChgLst>
  <pc:docChgLst>
    <pc:chgData name="Harinen Henri" userId="fd3b207c-c6a3-466a-abfa-4fc86693bee5" providerId="ADAL" clId="{9F4E7616-7371-43CC-A027-8543ECBA9643}"/>
    <pc:docChg chg="modSld">
      <pc:chgData name="Harinen Henri" userId="fd3b207c-c6a3-466a-abfa-4fc86693bee5" providerId="ADAL" clId="{9F4E7616-7371-43CC-A027-8543ECBA9643}" dt="2020-05-15T06:40:57.814" v="74" actId="114"/>
      <pc:docMkLst>
        <pc:docMk/>
      </pc:docMkLst>
      <pc:sldChg chg="modSp">
        <pc:chgData name="Harinen Henri" userId="fd3b207c-c6a3-466a-abfa-4fc86693bee5" providerId="ADAL" clId="{9F4E7616-7371-43CC-A027-8543ECBA9643}" dt="2020-05-15T06:40:57.814" v="74" actId="114"/>
        <pc:sldMkLst>
          <pc:docMk/>
          <pc:sldMk cId="0" sldId="259"/>
        </pc:sldMkLst>
        <pc:spChg chg="mod">
          <ac:chgData name="Harinen Henri" userId="fd3b207c-c6a3-466a-abfa-4fc86693bee5" providerId="ADAL" clId="{9F4E7616-7371-43CC-A027-8543ECBA9643}" dt="2020-05-15T06:40:57.814" v="74" actId="114"/>
          <ac:spMkLst>
            <pc:docMk/>
            <pc:sldMk cId="0" sldId="259"/>
            <ac:spMk id="3" creationId="{399FEB5E-39B7-454A-BC0F-748D52A49DAD}"/>
          </ac:spMkLst>
        </pc:spChg>
      </pc:sldChg>
      <pc:sldChg chg="modSp modAnim">
        <pc:chgData name="Harinen Henri" userId="fd3b207c-c6a3-466a-abfa-4fc86693bee5" providerId="ADAL" clId="{9F4E7616-7371-43CC-A027-8543ECBA9643}" dt="2020-05-15T06:36:58.074" v="25" actId="20577"/>
        <pc:sldMkLst>
          <pc:docMk/>
          <pc:sldMk cId="0" sldId="261"/>
        </pc:sldMkLst>
        <pc:spChg chg="mod">
          <ac:chgData name="Harinen Henri" userId="fd3b207c-c6a3-466a-abfa-4fc86693bee5" providerId="ADAL" clId="{9F4E7616-7371-43CC-A027-8543ECBA9643}" dt="2020-05-15T06:36:58.074" v="25" actId="20577"/>
          <ac:spMkLst>
            <pc:docMk/>
            <pc:sldMk cId="0" sldId="261"/>
            <ac:spMk id="3" creationId="{518F36AB-1BDA-4036-89CB-78E975C1C91A}"/>
          </ac:spMkLst>
        </pc:spChg>
        <pc:spChg chg="mod">
          <ac:chgData name="Harinen Henri" userId="fd3b207c-c6a3-466a-abfa-4fc86693bee5" providerId="ADAL" clId="{9F4E7616-7371-43CC-A027-8543ECBA9643}" dt="2020-05-15T06:31:51.022" v="14" actId="20577"/>
          <ac:spMkLst>
            <pc:docMk/>
            <pc:sldMk cId="0" sldId="261"/>
            <ac:spMk id="5" creationId="{F8C1AEFA-645B-43BB-9375-E65FE2175891}"/>
          </ac:spMkLst>
        </pc:spChg>
      </pc:sldChg>
      <pc:sldChg chg="modSp">
        <pc:chgData name="Harinen Henri" userId="fd3b207c-c6a3-466a-abfa-4fc86693bee5" providerId="ADAL" clId="{9F4E7616-7371-43CC-A027-8543ECBA9643}" dt="2020-05-15T06:37:28.135" v="34" actId="20577"/>
        <pc:sldMkLst>
          <pc:docMk/>
          <pc:sldMk cId="0" sldId="262"/>
        </pc:sldMkLst>
        <pc:spChg chg="mod">
          <ac:chgData name="Harinen Henri" userId="fd3b207c-c6a3-466a-abfa-4fc86693bee5" providerId="ADAL" clId="{9F4E7616-7371-43CC-A027-8543ECBA9643}" dt="2020-05-15T06:37:28.135" v="34" actId="20577"/>
          <ac:spMkLst>
            <pc:docMk/>
            <pc:sldMk cId="0" sldId="262"/>
            <ac:spMk id="3" creationId="{5BFE2F80-58FC-493F-B458-538F59F9716C}"/>
          </ac:spMkLst>
        </pc:spChg>
        <pc:spChg chg="mod">
          <ac:chgData name="Harinen Henri" userId="fd3b207c-c6a3-466a-abfa-4fc86693bee5" providerId="ADAL" clId="{9F4E7616-7371-43CC-A027-8543ECBA9643}" dt="2020-05-15T06:36:31.400" v="16" actId="20577"/>
          <ac:spMkLst>
            <pc:docMk/>
            <pc:sldMk cId="0" sldId="262"/>
            <ac:spMk id="4" creationId="{F81EAAA2-A97E-4B46-9362-E94A2EF13009}"/>
          </ac:spMkLst>
        </pc:spChg>
      </pc:sldChg>
      <pc:sldChg chg="modSp">
        <pc:chgData name="Harinen Henri" userId="fd3b207c-c6a3-466a-abfa-4fc86693bee5" providerId="ADAL" clId="{9F4E7616-7371-43CC-A027-8543ECBA9643}" dt="2020-05-15T06:37:36.647" v="43" actId="20577"/>
        <pc:sldMkLst>
          <pc:docMk/>
          <pc:sldMk cId="0" sldId="263"/>
        </pc:sldMkLst>
        <pc:spChg chg="mod">
          <ac:chgData name="Harinen Henri" userId="fd3b207c-c6a3-466a-abfa-4fc86693bee5" providerId="ADAL" clId="{9F4E7616-7371-43CC-A027-8543ECBA9643}" dt="2020-05-15T06:37:36.647" v="43" actId="20577"/>
          <ac:spMkLst>
            <pc:docMk/>
            <pc:sldMk cId="0" sldId="263"/>
            <ac:spMk id="3" creationId="{61ADFAE7-A51C-46B2-9309-5E3DCC1484A2}"/>
          </ac:spMkLst>
        </pc:spChg>
        <pc:spChg chg="mod">
          <ac:chgData name="Harinen Henri" userId="fd3b207c-c6a3-466a-abfa-4fc86693bee5" providerId="ADAL" clId="{9F4E7616-7371-43CC-A027-8543ECBA9643}" dt="2020-05-15T06:32:11.950" v="15" actId="20577"/>
          <ac:spMkLst>
            <pc:docMk/>
            <pc:sldMk cId="0" sldId="263"/>
            <ac:spMk id="4" creationId="{A9AF54A8-D39B-469D-B243-2D06EFA5848E}"/>
          </ac:spMkLst>
        </pc:spChg>
      </pc:sldChg>
      <pc:sldChg chg="modSp">
        <pc:chgData name="Harinen Henri" userId="fd3b207c-c6a3-466a-abfa-4fc86693bee5" providerId="ADAL" clId="{9F4E7616-7371-43CC-A027-8543ECBA9643}" dt="2020-05-15T06:39:40.119" v="62" actId="20577"/>
        <pc:sldMkLst>
          <pc:docMk/>
          <pc:sldMk cId="0" sldId="264"/>
        </pc:sldMkLst>
        <pc:spChg chg="mod">
          <ac:chgData name="Harinen Henri" userId="fd3b207c-c6a3-466a-abfa-4fc86693bee5" providerId="ADAL" clId="{9F4E7616-7371-43CC-A027-8543ECBA9643}" dt="2020-05-15T06:37:57.120" v="61" actId="20577"/>
          <ac:spMkLst>
            <pc:docMk/>
            <pc:sldMk cId="0" sldId="264"/>
            <ac:spMk id="3" creationId="{0862AB74-B6BA-4633-B810-62538910B147}"/>
          </ac:spMkLst>
        </pc:spChg>
        <pc:spChg chg="mod">
          <ac:chgData name="Harinen Henri" userId="fd3b207c-c6a3-466a-abfa-4fc86693bee5" providerId="ADAL" clId="{9F4E7616-7371-43CC-A027-8543ECBA9643}" dt="2020-05-15T06:39:40.119" v="62" actId="20577"/>
          <ac:spMkLst>
            <pc:docMk/>
            <pc:sldMk cId="0" sldId="264"/>
            <ac:spMk id="4" creationId="{9EFCDB7A-524B-4355-ABCF-8FC1DD8F40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FC8BA0C9-BDB3-46DD-97C6-291DEE3F8C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CB631E5-6B7C-429A-A95D-2F79BE112F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ACA6D8-0B92-4C2C-9C46-F96D8DC363B1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0506F481-20EE-4D5D-B6DB-A332968F6F1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44B0DC96-CA42-4DE6-8025-B16AA0141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2C8DE9-37C1-4DE6-A1C2-C354FA8850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100D5D7-4745-479E-94DC-E7115BB93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BA023A-633D-465E-A936-1C29C1FB9D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81">
            <a:extLst>
              <a:ext uri="{FF2B5EF4-FFF2-40B4-BE49-F238E27FC236}">
                <a16:creationId xmlns:a16="http://schemas.microsoft.com/office/drawing/2014/main" id="{88658A50-0C1F-4EAD-9151-6143C6AE92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  <p:sp>
        <p:nvSpPr>
          <p:cNvPr id="4099" name="Shape 82">
            <a:extLst>
              <a:ext uri="{FF2B5EF4-FFF2-40B4-BE49-F238E27FC236}">
                <a16:creationId xmlns:a16="http://schemas.microsoft.com/office/drawing/2014/main" id="{270B4E8A-3817-4C4F-AA6C-97ADBFCA497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67DF43-9753-4A01-ABC1-2BBCB79C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FDC0-9BEF-4019-B53F-B07D36CF4E7C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E00B5B-3417-47EF-A610-B97A5404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BDF617-DA3C-49B0-B774-34A4159A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80FA7-A7F1-4F5F-8F4A-9959EE0AA4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35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E8D5E0-825D-47C1-94EF-E0370B45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F012-E1AB-4B20-A378-BA2ACF230904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6F15EC-01E4-490E-BB0D-63289FF2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F64871-038C-408B-98ED-170D5A0A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0B5E-0A1F-4057-A776-BA29D04AF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70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AEEC41-BBA8-4DB8-943B-EE1E2DE6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943A-866A-4EC9-84AA-BC4E71CF2AB8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A6C4F7-D2A1-4129-8AEC-E09F5A7E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A49E48-AABE-4E73-AA5E-1B1BD666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8A04-825C-4C0F-9041-CADFEE81745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8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3D00DD-3DE8-46F9-A28D-9AF083E8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622C-BD0F-4C32-9755-E2D3EB6D7654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F4FCB6-069C-4AB8-9055-475124F6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F08C68-F599-4DED-9387-43F0FC5F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8B8FF-E769-4CC7-9E5B-942EE94D4D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AF9607-AC8E-4D27-A16B-53D54691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7511C-7EB9-41C2-9030-7E9D6BCC1730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0E95E2-8FDC-43F9-ADBA-ADB84F94A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83D406-476F-4DC5-8DDB-C5B984A8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C3CE-3065-4645-891B-EBBBCE58A2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44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7B08751B-0258-4428-884C-2B20FBFE9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3BB8-40A4-4D7F-A75B-F97FEFE62B62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DD258CA-C4FB-4B72-B59E-61924B01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9958BDA8-E1AA-465B-ADDD-F0D1FDE3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7C999-1C79-4DA5-8F68-572D0FFC41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21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C2965EF1-14F0-4656-872C-28FB78284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FB1B-03B8-4443-9ED8-FC4960F3BB63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49E0B6E6-BB29-441E-8D17-7B61F6A5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97D0DCB7-9BC6-4520-8C50-6831AF54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D3E3-B5AE-4BA3-ADE1-1E250AB0E9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24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5D4EC15A-C391-486E-A042-965BF537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2611-D64C-4013-8121-C0086641DA78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8AB8F645-D01F-41B8-A264-3FE53151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47BCC02-4F39-488E-A789-F5BDA9B7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98C9-ACD3-45F5-9C56-B4B63D4818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90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44919F3C-3DA2-49EA-A7E7-993EA3F3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7D08-42BD-4A0C-9830-757411403DFF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2E83A191-53D7-4BAE-9FD1-BB9F09F9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C180CB38-73E0-432B-B86D-A46FFF97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2395-6906-4BCD-B9D7-F134CF95D7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FEB280E2-54D1-46C2-9144-2A96E296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61B7-6D7F-4BFB-8A51-DA4DAFFD7F35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9ECB546-C8DF-4F5B-AD84-FAD9077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1202A1BF-D520-4D48-B1E0-F6DCEC1D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D5735-B706-4C52-AB17-483FD9AA0EB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5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4B70C95-953A-41F1-B91A-36E09CF8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F315-8AD1-48B4-9EEC-77B8EBA5C325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7D283BE-0696-4A98-873E-E6D1A081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64170E6-12C5-4288-8741-2EC4AB60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F2FE-8055-4653-B5AA-3E8CFF3DFE5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72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4EA8A183-8C3F-43DA-86CD-6A59EBEC4F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166211A1-FBAC-41C8-BD1B-A1FBDABDF4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B9C3E9-8A11-4B98-A61E-A2E68E57B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FB6A58-B413-4592-BA36-A93D74790A56}" type="datetimeFigureOut">
              <a:rPr lang="fi-FI"/>
              <a:pPr>
                <a:defRPr/>
              </a:pPr>
              <a:t>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BFEFC6-63CC-482F-A296-299AF164B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57FBD8-2FC3-4DAF-91E4-6B3412B81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856F7-D26E-4293-ACD8-80334B9D5C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396EEA9B-EC3E-4551-BEE9-CE4806959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2763"/>
            <a:ext cx="12192000" cy="788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ape 84">
            <a:extLst>
              <a:ext uri="{FF2B5EF4-FFF2-40B4-BE49-F238E27FC236}">
                <a16:creationId xmlns:a16="http://schemas.microsoft.com/office/drawing/2014/main" id="{53181B8B-B8D8-4E64-B182-5DBCE9FF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563" y="2393950"/>
            <a:ext cx="4125912" cy="1325563"/>
          </a:xfrm>
        </p:spPr>
        <p:txBody>
          <a:bodyPr tIns="45700" bIns="45700"/>
          <a:lstStyle/>
          <a:p>
            <a:pPr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28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Epäsuora kysymyslause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90641E59-0DC0-4660-B6F0-A19C0B65C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2D958E0-CBDC-412F-B0ED-C04A0B14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/>
            </a:r>
            <a:br>
              <a:rPr lang="fi-FI" dirty="0"/>
            </a:br>
            <a:r>
              <a:rPr lang="fi-FI" sz="4900" dirty="0">
                <a:latin typeface="Calibri" panose="020F0502020204030204" pitchFamily="34" charset="0"/>
                <a:cs typeface="Calibri" panose="020F0502020204030204" pitchFamily="34" charset="0"/>
              </a:rPr>
              <a:t>Epäsuora kysymyslause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2E8CCF-4BD9-4FEB-A8CB-078D24BE5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/>
              <a:t>Epäsuora kysymyslause on kysyvä sivulause, jossa sanajärjestys on </a:t>
            </a:r>
            <a:r>
              <a:rPr lang="fi-FI" altLang="fi-FI" b="1" dirty="0">
                <a:solidFill>
                  <a:srgbClr val="0070C0"/>
                </a:solidFill>
              </a:rPr>
              <a:t>KON</a:t>
            </a:r>
            <a:r>
              <a:rPr lang="fi-FI" altLang="fi-FI" b="1" dirty="0"/>
              <a:t> </a:t>
            </a:r>
            <a:r>
              <a:rPr lang="fi-FI" altLang="fi-FI" b="1" dirty="0">
                <a:solidFill>
                  <a:srgbClr val="7030A0"/>
                </a:solidFill>
              </a:rPr>
              <a:t>SU</a:t>
            </a:r>
            <a:r>
              <a:rPr lang="fi-FI" altLang="fi-FI" b="1" dirty="0"/>
              <a:t> </a:t>
            </a:r>
            <a:r>
              <a:rPr lang="fi-FI" altLang="fi-FI" b="1" dirty="0">
                <a:solidFill>
                  <a:srgbClr val="FF0000"/>
                </a:solidFill>
              </a:rPr>
              <a:t>KIE</a:t>
            </a:r>
            <a:r>
              <a:rPr lang="fi-FI" altLang="fi-FI" b="1" dirty="0"/>
              <a:t> </a:t>
            </a:r>
            <a:r>
              <a:rPr lang="fi-FI" altLang="fi-FI" b="1" dirty="0">
                <a:solidFill>
                  <a:srgbClr val="00B050"/>
                </a:solidFill>
              </a:rPr>
              <a:t>PRE</a:t>
            </a:r>
            <a:r>
              <a:rPr lang="fi-FI" altLang="fi-FI" b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b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>
                <a:solidFill>
                  <a:srgbClr val="0070C0"/>
                </a:solidFill>
              </a:rPr>
              <a:t>KON</a:t>
            </a:r>
            <a:r>
              <a:rPr lang="fi-FI" altLang="fi-FI" b="1" dirty="0">
                <a:solidFill>
                  <a:srgbClr val="92D050"/>
                </a:solidFill>
              </a:rPr>
              <a:t>	</a:t>
            </a:r>
            <a:r>
              <a:rPr lang="fi-FI" altLang="fi-FI" b="1" dirty="0">
                <a:solidFill>
                  <a:srgbClr val="0070C0"/>
                </a:solidFill>
              </a:rPr>
              <a:t>= </a:t>
            </a:r>
            <a:r>
              <a:rPr lang="fi-FI" altLang="fi-FI" dirty="0">
                <a:solidFill>
                  <a:srgbClr val="0070C0"/>
                </a:solidFill>
              </a:rPr>
              <a:t>sivulauseen aloittava sana/sanat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>
                <a:solidFill>
                  <a:srgbClr val="7030A0"/>
                </a:solidFill>
              </a:rPr>
              <a:t>SU</a:t>
            </a:r>
            <a:r>
              <a:rPr lang="fi-FI" altLang="fi-FI" b="1" dirty="0">
                <a:solidFill>
                  <a:srgbClr val="FFC000"/>
                </a:solidFill>
              </a:rPr>
              <a:t>	</a:t>
            </a:r>
            <a:r>
              <a:rPr lang="fi-FI" altLang="fi-FI" b="1" dirty="0">
                <a:solidFill>
                  <a:srgbClr val="7030A0"/>
                </a:solidFill>
              </a:rPr>
              <a:t>= </a:t>
            </a:r>
            <a:r>
              <a:rPr lang="fi-FI" altLang="fi-FI" dirty="0">
                <a:solidFill>
                  <a:srgbClr val="7030A0"/>
                </a:solidFill>
              </a:rPr>
              <a:t>subjekti eli lauseen tekijä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>
                <a:solidFill>
                  <a:srgbClr val="FF0000"/>
                </a:solidFill>
              </a:rPr>
              <a:t>KIE	= </a:t>
            </a:r>
            <a:r>
              <a:rPr lang="fi-FI" altLang="fi-FI" dirty="0">
                <a:solidFill>
                  <a:srgbClr val="FF0000"/>
                </a:solidFill>
              </a:rPr>
              <a:t>kieltosana/liikkuva määre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>
                <a:solidFill>
                  <a:srgbClr val="00B050"/>
                </a:solidFill>
              </a:rPr>
              <a:t>PRE</a:t>
            </a:r>
            <a:r>
              <a:rPr lang="fi-FI" altLang="fi-FI" b="1" dirty="0">
                <a:solidFill>
                  <a:srgbClr val="0070C0"/>
                </a:solidFill>
              </a:rPr>
              <a:t>	</a:t>
            </a:r>
            <a:r>
              <a:rPr lang="fi-FI" altLang="fi-FI" b="1" dirty="0">
                <a:solidFill>
                  <a:srgbClr val="00B050"/>
                </a:solidFill>
              </a:rPr>
              <a:t>= </a:t>
            </a:r>
            <a:r>
              <a:rPr lang="fi-FI" altLang="fi-FI" dirty="0">
                <a:solidFill>
                  <a:srgbClr val="00B050"/>
                </a:solidFill>
              </a:rPr>
              <a:t>predikaatti eli taipunut verbi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D136F9D0-8ECA-4317-9DFF-D1133006D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7851AF-E67A-4B38-9CE0-2A57A16B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b="1" dirty="0"/>
              <a:t/>
            </a:r>
            <a:br>
              <a:rPr lang="fi-FI" b="1" dirty="0"/>
            </a:br>
            <a:r>
              <a:rPr lang="fi-FI" sz="4900" dirty="0">
                <a:latin typeface="Calibri" panose="020F0502020204030204" pitchFamily="34" charset="0"/>
                <a:cs typeface="Calibri" panose="020F0502020204030204" pitchFamily="34" charset="0"/>
              </a:rPr>
              <a:t>Epäsuora kysymyslause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9C43B-50BA-4B34-AB60-5F021B599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/>
              <a:t>Kun suora kysymys alkaa kysymyssanalla ja lauseessa on erillinen subjekti, vain sanajärjestys muuttuu sivulauseen mukaiseksi.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/>
              <a:t>	</a:t>
            </a:r>
            <a:r>
              <a:rPr lang="fi-FI" altLang="fi-FI" sz="2400" b="1" dirty="0">
                <a:solidFill>
                  <a:srgbClr val="00B050"/>
                </a:solidFill>
              </a:rPr>
              <a:t>P</a:t>
            </a:r>
            <a:r>
              <a:rPr lang="fi-FI" altLang="fi-FI" sz="2400" b="1" dirty="0">
                <a:solidFill>
                  <a:srgbClr val="00B0F0"/>
                </a:solidFill>
              </a:rPr>
              <a:t>	</a:t>
            </a:r>
            <a:r>
              <a:rPr lang="fi-FI" altLang="fi-FI" sz="2400" b="1" dirty="0">
                <a:solidFill>
                  <a:srgbClr val="7030A0"/>
                </a:solidFill>
              </a:rPr>
              <a:t>S</a:t>
            </a:r>
            <a:r>
              <a:rPr lang="fi-FI" altLang="fi-FI" sz="2400" b="1" dirty="0">
                <a:solidFill>
                  <a:srgbClr val="FF0000"/>
                </a:solidFill>
              </a:rPr>
              <a:t>				</a:t>
            </a:r>
            <a:r>
              <a:rPr lang="fi-FI" altLang="fi-FI" sz="2400" b="1" dirty="0">
                <a:solidFill>
                  <a:srgbClr val="0070C0"/>
                </a:solidFill>
              </a:rPr>
              <a:t>KON</a:t>
            </a:r>
            <a:r>
              <a:rPr lang="fi-FI" altLang="fi-FI" sz="2400" b="1" dirty="0">
                <a:solidFill>
                  <a:srgbClr val="FF0000"/>
                </a:solidFill>
              </a:rPr>
              <a:t>	</a:t>
            </a:r>
            <a:r>
              <a:rPr lang="fi-FI" altLang="fi-FI" sz="2400" b="1" dirty="0">
                <a:solidFill>
                  <a:srgbClr val="7030A0"/>
                </a:solidFill>
              </a:rPr>
              <a:t>SU</a:t>
            </a:r>
            <a:r>
              <a:rPr lang="fi-FI" altLang="fi-FI" sz="2400" b="1" dirty="0">
                <a:solidFill>
                  <a:srgbClr val="FF0000"/>
                </a:solidFill>
              </a:rPr>
              <a:t>	</a:t>
            </a:r>
            <a:r>
              <a:rPr lang="fi-FI" altLang="fi-FI" sz="2400" b="1" dirty="0">
                <a:solidFill>
                  <a:srgbClr val="00B050"/>
                </a:solidFill>
              </a:rPr>
              <a:t>PRE</a:t>
            </a:r>
            <a:r>
              <a:rPr lang="fi-FI" altLang="fi-FI" sz="2400" b="1" dirty="0">
                <a:solidFill>
                  <a:srgbClr val="FF0000"/>
                </a:solidFill>
              </a:rPr>
              <a:t>		</a:t>
            </a:r>
            <a:endParaRPr lang="fi-FI" altLang="fi-FI" sz="2400" b="1" dirty="0">
              <a:solidFill>
                <a:srgbClr val="00B0F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b="1" dirty="0" err="1"/>
              <a:t>Var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har</a:t>
            </a:r>
            <a:r>
              <a:rPr lang="fi-FI" altLang="fi-FI" sz="2400" b="1" dirty="0"/>
              <a:t> 	du varit?</a:t>
            </a:r>
            <a:r>
              <a:rPr lang="fi-FI" altLang="fi-FI" sz="2400" dirty="0"/>
              <a:t>	</a:t>
            </a: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vill</a:t>
            </a:r>
            <a:r>
              <a:rPr lang="fi-FI" altLang="fi-FI" sz="2400" dirty="0"/>
              <a:t> </a:t>
            </a:r>
            <a:r>
              <a:rPr lang="fi-FI" altLang="fi-FI" sz="2400" dirty="0" err="1"/>
              <a:t>veta</a:t>
            </a:r>
            <a:r>
              <a:rPr lang="fi-FI" altLang="fi-FI" sz="2400" dirty="0"/>
              <a:t> 	</a:t>
            </a:r>
            <a:r>
              <a:rPr lang="fi-FI" altLang="fi-FI" sz="2400" b="1" dirty="0" err="1"/>
              <a:t>var</a:t>
            </a:r>
            <a:r>
              <a:rPr lang="fi-FI" altLang="fi-FI" sz="2400" b="1" dirty="0"/>
              <a:t> 	du 	</a:t>
            </a:r>
            <a:r>
              <a:rPr lang="fi-FI" altLang="fi-FI" sz="2400" b="1" dirty="0" err="1"/>
              <a:t>har</a:t>
            </a:r>
            <a:r>
              <a:rPr lang="fi-FI" altLang="fi-FI" sz="2400" b="1" dirty="0"/>
              <a:t> varit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000" i="1" dirty="0"/>
              <a:t>Missä olet ollut?			Haluan tietää, missä olet ollut.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6A2E0679-3C4A-4475-B802-787DD18AC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4EB54BD-BC28-4733-98BA-35348244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b="1" dirty="0"/>
              <a:t/>
            </a:r>
            <a:br>
              <a:rPr lang="fi-FI" b="1" dirty="0"/>
            </a:br>
            <a:r>
              <a:rPr lang="fi-FI" sz="4900" dirty="0">
                <a:latin typeface="Calibri" panose="020F0502020204030204" pitchFamily="34" charset="0"/>
                <a:cs typeface="Calibri" panose="020F0502020204030204" pitchFamily="34" charset="0"/>
              </a:rPr>
              <a:t>Epäsuora kysymyslause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9FEB5E-39B7-454A-BC0F-748D52A49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/>
              <a:t>Kun suora kysymys alkaa verbillä, epäsuora kysymyslause alkaa sanalla </a:t>
            </a:r>
            <a:r>
              <a:rPr lang="fi-FI" altLang="fi-FI" b="1" i="1" dirty="0" err="1"/>
              <a:t>om</a:t>
            </a:r>
            <a:r>
              <a:rPr lang="fi-FI" altLang="fi-FI" b="1" dirty="0"/>
              <a:t> ja sanajärjestys muuttuu sivulauseen mukaiseksi.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b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b="1" dirty="0">
                <a:solidFill>
                  <a:srgbClr val="00B050"/>
                </a:solidFill>
              </a:rPr>
              <a:t>P</a:t>
            </a:r>
            <a:r>
              <a:rPr lang="fi-FI" altLang="fi-FI" sz="2400" dirty="0"/>
              <a:t>	</a:t>
            </a:r>
            <a:r>
              <a:rPr lang="fi-FI" altLang="fi-FI" sz="2400" b="1" dirty="0">
                <a:solidFill>
                  <a:srgbClr val="7030A0"/>
                </a:solidFill>
              </a:rPr>
              <a:t>S</a:t>
            </a:r>
            <a:r>
              <a:rPr lang="fi-FI" altLang="fi-FI" sz="2400" b="1" dirty="0">
                <a:solidFill>
                  <a:srgbClr val="FF0000"/>
                </a:solidFill>
              </a:rPr>
              <a:t>					</a:t>
            </a:r>
            <a:r>
              <a:rPr lang="fi-FI" altLang="fi-FI" sz="2400" b="1" dirty="0">
                <a:solidFill>
                  <a:srgbClr val="0070C0"/>
                </a:solidFill>
              </a:rPr>
              <a:t>KON</a:t>
            </a:r>
            <a:r>
              <a:rPr lang="fi-FI" altLang="fi-FI" sz="2400" b="1" dirty="0">
                <a:solidFill>
                  <a:srgbClr val="92D050"/>
                </a:solidFill>
              </a:rPr>
              <a:t>	</a:t>
            </a:r>
            <a:r>
              <a:rPr lang="fi-FI" altLang="fi-FI" sz="2400" b="1" dirty="0">
                <a:solidFill>
                  <a:srgbClr val="7030A0"/>
                </a:solidFill>
              </a:rPr>
              <a:t>SU</a:t>
            </a:r>
            <a:r>
              <a:rPr lang="fi-FI" altLang="fi-FI" sz="2400" b="1" dirty="0">
                <a:solidFill>
                  <a:srgbClr val="FF0000"/>
                </a:solidFill>
              </a:rPr>
              <a:t>	</a:t>
            </a:r>
            <a:r>
              <a:rPr lang="fi-FI" altLang="fi-FI" sz="2400" b="1" dirty="0">
                <a:solidFill>
                  <a:srgbClr val="00B050"/>
                </a:solidFill>
              </a:rPr>
              <a:t>PRE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b="1" dirty="0" err="1"/>
              <a:t>Ska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han</a:t>
            </a:r>
            <a:r>
              <a:rPr lang="fi-FI" altLang="fi-FI" sz="2400" b="1" dirty="0"/>
              <a:t> </a:t>
            </a:r>
            <a:r>
              <a:rPr lang="fi-FI" altLang="fi-FI" sz="2400" b="1" dirty="0" err="1"/>
              <a:t>komma</a:t>
            </a:r>
            <a:r>
              <a:rPr lang="fi-FI" altLang="fi-FI" sz="2400" b="1" dirty="0"/>
              <a:t> </a:t>
            </a:r>
            <a:r>
              <a:rPr lang="fi-FI" altLang="fi-FI" sz="2400" b="1" dirty="0" err="1"/>
              <a:t>med</a:t>
            </a:r>
            <a:r>
              <a:rPr lang="fi-FI" altLang="fi-FI" sz="2400" b="1" dirty="0"/>
              <a:t>?</a:t>
            </a:r>
            <a:r>
              <a:rPr lang="fi-FI" altLang="fi-FI" sz="2400" dirty="0"/>
              <a:t>	</a:t>
            </a: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vet</a:t>
            </a:r>
            <a:r>
              <a:rPr lang="fi-FI" altLang="fi-FI" sz="2400" dirty="0"/>
              <a:t> </a:t>
            </a:r>
            <a:r>
              <a:rPr lang="fi-FI" altLang="fi-FI" sz="2400" dirty="0" err="1"/>
              <a:t>inte</a:t>
            </a:r>
            <a:r>
              <a:rPr lang="fi-FI" altLang="fi-FI" sz="2400" dirty="0"/>
              <a:t>	</a:t>
            </a:r>
            <a:r>
              <a:rPr lang="fi-FI" altLang="fi-FI" sz="2400" b="1" dirty="0" err="1"/>
              <a:t>om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han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ska</a:t>
            </a:r>
            <a:r>
              <a:rPr lang="fi-FI" altLang="fi-FI" sz="2400" b="1" dirty="0"/>
              <a:t> </a:t>
            </a:r>
            <a:r>
              <a:rPr lang="fi-FI" altLang="fi-FI" sz="2400" b="1" dirty="0" err="1"/>
              <a:t>komma</a:t>
            </a:r>
            <a:r>
              <a:rPr lang="fi-FI" altLang="fi-FI" sz="2400" b="1" dirty="0"/>
              <a:t> </a:t>
            </a:r>
            <a:r>
              <a:rPr lang="fi-FI" altLang="fi-FI" sz="2400" b="1" dirty="0" err="1"/>
              <a:t>med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000" i="1" dirty="0"/>
              <a:t>Aikooko hän tulla mukaan?	En tiedä, aikoo</a:t>
            </a:r>
            <a:r>
              <a:rPr lang="fi-FI" altLang="fi-FI" sz="2000" b="1" i="1" dirty="0"/>
              <a:t>ko</a:t>
            </a:r>
            <a:r>
              <a:rPr lang="fi-FI" altLang="fi-FI" sz="2000" i="1" dirty="0"/>
              <a:t> hän tulla mukaan.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>
            <a:extLst>
              <a:ext uri="{FF2B5EF4-FFF2-40B4-BE49-F238E27FC236}">
                <a16:creationId xmlns:a16="http://schemas.microsoft.com/office/drawing/2014/main" id="{B5884F9A-5840-4297-A967-166785104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61BD0AD-4403-466A-8834-8AF1E988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/>
            </a:r>
            <a:br>
              <a:rPr lang="fi-FI" dirty="0"/>
            </a:br>
            <a:r>
              <a:rPr lang="fi-FI" sz="4900" dirty="0">
                <a:latin typeface="Calibri" panose="020F0502020204030204" pitchFamily="34" charset="0"/>
                <a:cs typeface="Calibri" panose="020F0502020204030204" pitchFamily="34" charset="0"/>
              </a:rPr>
              <a:t>Epäsuora kysymyslause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F98A60-5546-4AEF-9DDD-0D424B3B6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b="1" dirty="0"/>
              <a:t>Kun suora kysymys alkaa kysymyssanalla, joka on myös lauseen subjekti, epäsuoraan kysymykseen lisätään sana </a:t>
            </a:r>
            <a:r>
              <a:rPr lang="fi-FI" altLang="fi-FI" b="1" i="1" dirty="0" err="1"/>
              <a:t>som</a:t>
            </a:r>
            <a:r>
              <a:rPr lang="fi-FI" altLang="fi-FI" b="1" dirty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b="1" dirty="0">
                <a:solidFill>
                  <a:srgbClr val="7030A0"/>
                </a:solidFill>
              </a:rPr>
              <a:t>S</a:t>
            </a:r>
            <a:r>
              <a:rPr lang="fi-FI" altLang="fi-FI" sz="2400" b="1" dirty="0"/>
              <a:t>	</a:t>
            </a:r>
            <a:r>
              <a:rPr lang="fi-FI" altLang="fi-FI" sz="2400" b="1" dirty="0">
                <a:solidFill>
                  <a:srgbClr val="00B050"/>
                </a:solidFill>
              </a:rPr>
              <a:t>P</a:t>
            </a:r>
            <a:r>
              <a:rPr lang="fi-FI" altLang="fi-FI" sz="2400" b="1" dirty="0"/>
              <a:t>					</a:t>
            </a:r>
            <a:r>
              <a:rPr lang="fi-FI" altLang="fi-FI" sz="2400" b="1" dirty="0">
                <a:solidFill>
                  <a:srgbClr val="0070C0"/>
                </a:solidFill>
              </a:rPr>
              <a:t>KON</a:t>
            </a:r>
            <a:r>
              <a:rPr lang="fi-FI" altLang="fi-FI" sz="2400" b="1" dirty="0"/>
              <a:t>	</a:t>
            </a:r>
            <a:r>
              <a:rPr lang="fi-FI" altLang="fi-FI" sz="2400" b="1" dirty="0">
                <a:solidFill>
                  <a:srgbClr val="7030A0"/>
                </a:solidFill>
              </a:rPr>
              <a:t>SU</a:t>
            </a:r>
            <a:r>
              <a:rPr lang="fi-FI" altLang="fi-FI" sz="2400" b="1" dirty="0"/>
              <a:t>	</a:t>
            </a:r>
            <a:r>
              <a:rPr lang="fi-FI" altLang="fi-FI" sz="2400" b="1" dirty="0">
                <a:solidFill>
                  <a:srgbClr val="00B050"/>
                </a:solidFill>
              </a:rPr>
              <a:t>PRE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b="1" dirty="0" err="1"/>
              <a:t>Vad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har</a:t>
            </a:r>
            <a:r>
              <a:rPr lang="fi-FI" altLang="fi-FI" sz="2400" b="1" dirty="0"/>
              <a:t> </a:t>
            </a:r>
            <a:r>
              <a:rPr lang="fi-FI" altLang="fi-FI" sz="2400" b="1" dirty="0" err="1"/>
              <a:t>hänt</a:t>
            </a:r>
            <a:r>
              <a:rPr lang="fi-FI" altLang="fi-FI" sz="2400" dirty="0"/>
              <a:t>?		Ingen </a:t>
            </a:r>
            <a:r>
              <a:rPr lang="fi-FI" altLang="fi-FI" sz="2400" dirty="0" err="1"/>
              <a:t>vet</a:t>
            </a:r>
            <a:r>
              <a:rPr lang="fi-FI" altLang="fi-FI" sz="2400" dirty="0"/>
              <a:t> 	</a:t>
            </a:r>
            <a:r>
              <a:rPr lang="fi-FI" altLang="fi-FI" sz="2400" b="1" dirty="0" err="1"/>
              <a:t>vad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som</a:t>
            </a:r>
            <a:r>
              <a:rPr lang="fi-FI" altLang="fi-FI" sz="2400" b="1" dirty="0"/>
              <a:t> 	</a:t>
            </a:r>
            <a:r>
              <a:rPr lang="fi-FI" altLang="fi-FI" sz="2400" b="1" dirty="0" err="1"/>
              <a:t>har</a:t>
            </a:r>
            <a:r>
              <a:rPr lang="fi-FI" altLang="fi-FI" sz="2400" b="1" dirty="0"/>
              <a:t> </a:t>
            </a:r>
            <a:r>
              <a:rPr lang="fi-FI" altLang="fi-FI" sz="2400" b="1" dirty="0" err="1"/>
              <a:t>hänt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000" i="1" dirty="0"/>
              <a:t>Mitä on tapahtunut?		Ei kukaan tiedä, mitä on tapahtunut</a:t>
            </a:r>
            <a:r>
              <a:rPr lang="fi-FI" altLang="fi-FI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>
            <a:extLst>
              <a:ext uri="{FF2B5EF4-FFF2-40B4-BE49-F238E27FC236}">
                <a16:creationId xmlns:a16="http://schemas.microsoft.com/office/drawing/2014/main" id="{2A1AF4EB-8689-4EB1-941A-8F72CD5FA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tsikko 1">
            <a:extLst>
              <a:ext uri="{FF2B5EF4-FFF2-40B4-BE49-F238E27FC236}">
                <a16:creationId xmlns:a16="http://schemas.microsoft.com/office/drawing/2014/main" id="{97F9FEF4-2A24-4CC0-AB2D-1E13F390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>
                <a:latin typeface="Calibri" panose="020F0502020204030204" pitchFamily="34" charset="0"/>
                <a:cs typeface="Calibri" panose="020F0502020204030204" pitchFamily="34" charset="0"/>
              </a:rPr>
              <a:t>1a Muunna suorat kysymykset epäsuoriksi.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8F36AB-1BDA-4036-89CB-78E975C1C9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altLang="fi-FI" dirty="0"/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1. </a:t>
            </a:r>
            <a:r>
              <a:rPr lang="fi-FI" altLang="fi-FI" sz="2400" dirty="0" err="1"/>
              <a:t>Var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kan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man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köpa</a:t>
            </a:r>
            <a:r>
              <a:rPr lang="fi-FI" altLang="fi-FI" sz="2400" dirty="0"/>
              <a:t> </a:t>
            </a:r>
            <a:r>
              <a:rPr lang="fi-FI" altLang="fi-FI" sz="2400" dirty="0" err="1"/>
              <a:t>resekort</a:t>
            </a:r>
            <a:r>
              <a:rPr lang="fi-FI" altLang="fi-FI" sz="24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2. </a:t>
            </a:r>
            <a:r>
              <a:rPr lang="fi-FI" altLang="fi-FI" sz="2400" dirty="0" err="1"/>
              <a:t>Vad</a:t>
            </a:r>
            <a:r>
              <a:rPr lang="fi-FI" altLang="fi-FI" sz="2400" dirty="0"/>
              <a:t> </a:t>
            </a:r>
            <a:r>
              <a:rPr lang="fi-FI" altLang="fi-FI" sz="2400" dirty="0" err="1"/>
              <a:t>kostar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det</a:t>
            </a:r>
            <a:r>
              <a:rPr lang="fi-FI" altLang="fi-FI" sz="24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3. </a:t>
            </a:r>
            <a:r>
              <a:rPr lang="fi-FI" altLang="fi-FI" sz="2400" dirty="0" err="1"/>
              <a:t>Vilken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buss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ska</a:t>
            </a:r>
            <a:r>
              <a:rPr lang="fi-FI" altLang="fi-FI" sz="2400" dirty="0"/>
              <a:t> </a:t>
            </a: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ta</a:t>
            </a:r>
            <a:r>
              <a:rPr lang="fi-FI" altLang="fi-FI" sz="24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8C1AEFA-645B-43BB-9375-E65FE2175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95913"/>
            <a:ext cx="5181600" cy="428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undrar</a:t>
            </a:r>
            <a:r>
              <a:rPr lang="fi-FI" altLang="fi-FI" sz="2400" dirty="0"/>
              <a:t> 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var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man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kan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köpa</a:t>
            </a:r>
            <a:r>
              <a:rPr lang="fi-FI" altLang="fi-FI" sz="2400" dirty="0"/>
              <a:t> </a:t>
            </a:r>
            <a:r>
              <a:rPr lang="fi-FI" altLang="fi-FI" sz="2400" dirty="0" err="1"/>
              <a:t>resekort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vad</a:t>
            </a:r>
            <a:r>
              <a:rPr lang="fi-FI" altLang="fi-FI" sz="2400" dirty="0"/>
              <a:t> </a:t>
            </a:r>
            <a:r>
              <a:rPr lang="fi-FI" altLang="fi-FI" sz="2400" dirty="0" err="1"/>
              <a:t>det</a:t>
            </a:r>
            <a:r>
              <a:rPr lang="fi-FI" altLang="fi-FI" sz="2400" dirty="0"/>
              <a:t> </a:t>
            </a:r>
            <a:r>
              <a:rPr lang="fi-FI" altLang="fi-FI" sz="2400" dirty="0" err="1"/>
              <a:t>kostar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vilken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buss</a:t>
            </a:r>
            <a:r>
              <a:rPr lang="fi-FI" altLang="fi-FI" sz="2400" dirty="0"/>
              <a:t> </a:t>
            </a: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ska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ta</a:t>
            </a:r>
            <a:r>
              <a:rPr lang="fi-FI" altLang="fi-FI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521D100B-3627-4141-9732-7186D9C24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tsikko 1">
            <a:extLst>
              <a:ext uri="{FF2B5EF4-FFF2-40B4-BE49-F238E27FC236}">
                <a16:creationId xmlns:a16="http://schemas.microsoft.com/office/drawing/2014/main" id="{B3D3F61F-9850-427A-8349-503E1B2C3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>
                <a:latin typeface="Calibri" panose="020F0502020204030204" pitchFamily="34" charset="0"/>
                <a:cs typeface="Calibri" panose="020F0502020204030204" pitchFamily="34" charset="0"/>
              </a:rPr>
              <a:t>1b Muunna suorat kysymykset epäsuoriksi.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FE2F80-58FC-493F-B458-538F59F97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10163" cy="4273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i-FI" dirty="0"/>
          </a:p>
          <a:p>
            <a:pPr fontAlgn="auto">
              <a:spcAft>
                <a:spcPts val="0"/>
              </a:spcAft>
              <a:defRPr/>
            </a:pPr>
            <a:endParaRPr lang="fi-F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1.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här</a:t>
            </a:r>
            <a:r>
              <a:rPr lang="fi-FI" sz="2400" dirty="0"/>
              <a:t> </a:t>
            </a:r>
            <a:r>
              <a:rPr lang="fi-FI" sz="2400" dirty="0" err="1"/>
              <a:t>platsen</a:t>
            </a:r>
            <a:r>
              <a:rPr lang="fi-FI" sz="2400" dirty="0"/>
              <a:t> </a:t>
            </a:r>
            <a:r>
              <a:rPr lang="fi-FI" sz="2400" dirty="0" err="1"/>
              <a:t>ledig</a:t>
            </a:r>
            <a:r>
              <a:rPr lang="fi-FI" sz="2400" dirty="0"/>
              <a:t>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2. </a:t>
            </a:r>
            <a:r>
              <a:rPr lang="fi-FI" sz="2400" dirty="0" err="1"/>
              <a:t>Kan</a:t>
            </a:r>
            <a:r>
              <a:rPr lang="fi-FI" sz="2400" dirty="0"/>
              <a:t> du </a:t>
            </a:r>
            <a:r>
              <a:rPr lang="fi-FI" sz="2400" dirty="0" err="1"/>
              <a:t>ta</a:t>
            </a:r>
            <a:r>
              <a:rPr lang="fi-FI" sz="2400" dirty="0"/>
              <a:t> ett foto av </a:t>
            </a:r>
            <a:r>
              <a:rPr lang="fi-FI" sz="2400" dirty="0" err="1"/>
              <a:t>mig</a:t>
            </a:r>
            <a:r>
              <a:rPr lang="fi-FI" sz="2400" dirty="0"/>
              <a:t>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3. </a:t>
            </a:r>
            <a:r>
              <a:rPr lang="fi-FI" sz="2400" dirty="0" err="1"/>
              <a:t>Går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 </a:t>
            </a:r>
            <a:r>
              <a:rPr lang="fi-FI" sz="2400" dirty="0" err="1"/>
              <a:t>här</a:t>
            </a:r>
            <a:r>
              <a:rPr lang="fi-FI" sz="2400" dirty="0"/>
              <a:t> </a:t>
            </a:r>
            <a:r>
              <a:rPr lang="fi-FI" sz="2400" dirty="0" err="1"/>
              <a:t>tåget</a:t>
            </a:r>
            <a:r>
              <a:rPr lang="fi-FI" sz="2400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Uppsala?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1EAAA2-A97E-4B46-9362-E94A2EF13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8363" y="1903413"/>
            <a:ext cx="5405437" cy="4273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undrar</a:t>
            </a:r>
            <a:r>
              <a:rPr lang="fi-FI" altLang="fi-FI" sz="2400" dirty="0"/>
              <a:t> 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om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den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här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platsen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är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ledig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om</a:t>
            </a:r>
            <a:r>
              <a:rPr lang="fi-FI" altLang="fi-FI" sz="2400" dirty="0"/>
              <a:t> du </a:t>
            </a:r>
            <a:r>
              <a:rPr lang="fi-FI" altLang="fi-FI" sz="2400" dirty="0" err="1"/>
              <a:t>kan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ta</a:t>
            </a:r>
            <a:r>
              <a:rPr lang="fi-FI" altLang="fi-FI" sz="2400" dirty="0"/>
              <a:t> ett foto av </a:t>
            </a:r>
            <a:r>
              <a:rPr lang="fi-FI" altLang="fi-FI" sz="2400" dirty="0" err="1"/>
              <a:t>mig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om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det</a:t>
            </a:r>
            <a:r>
              <a:rPr lang="fi-FI" altLang="fi-FI" sz="2400" dirty="0"/>
              <a:t> </a:t>
            </a:r>
            <a:r>
              <a:rPr lang="fi-FI" altLang="fi-FI" sz="2400" dirty="0" err="1"/>
              <a:t>här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tåget</a:t>
            </a:r>
            <a:r>
              <a:rPr lang="fi-FI" altLang="fi-FI" sz="2400" dirty="0"/>
              <a:t> </a:t>
            </a:r>
            <a:r>
              <a:rPr lang="fi-FI" altLang="fi-FI" sz="2400" dirty="0" err="1"/>
              <a:t>går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till</a:t>
            </a:r>
            <a:r>
              <a:rPr lang="fi-FI" altLang="fi-FI" sz="2400" dirty="0"/>
              <a:t> Uppsala.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26EA3DD2-3F45-4FBB-B083-94FB3EB0F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tsikko 1">
            <a:extLst>
              <a:ext uri="{FF2B5EF4-FFF2-40B4-BE49-F238E27FC236}">
                <a16:creationId xmlns:a16="http://schemas.microsoft.com/office/drawing/2014/main" id="{684352F3-E516-4170-B3FA-D76E6232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>
                <a:latin typeface="Calibri" panose="020F0502020204030204" pitchFamily="34" charset="0"/>
                <a:cs typeface="Calibri" panose="020F0502020204030204" pitchFamily="34" charset="0"/>
              </a:rPr>
              <a:t>1c Muunna suorat kysymykset epäsuoriksi.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ADFAE7-A51C-46B2-9309-5E3DCC148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41938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altLang="fi-FI" dirty="0"/>
          </a:p>
          <a:p>
            <a:pPr marL="0" indent="0">
              <a:buFont typeface="Arial" panose="020B0604020202020204" pitchFamily="34" charset="0"/>
              <a:buNone/>
            </a:pPr>
            <a:endParaRPr lang="fi-FI" altLang="fi-FI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1. </a:t>
            </a:r>
            <a:r>
              <a:rPr lang="fi-FI" altLang="fi-FI" sz="2400" dirty="0" err="1"/>
              <a:t>Vad</a:t>
            </a:r>
            <a:r>
              <a:rPr lang="fi-FI" altLang="fi-FI" sz="2400" dirty="0"/>
              <a:t> </a:t>
            </a:r>
            <a:r>
              <a:rPr lang="fi-FI" altLang="fi-FI" sz="2400" dirty="0" err="1"/>
              <a:t>händer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här</a:t>
            </a:r>
            <a:r>
              <a:rPr lang="fi-FI" altLang="fi-FI" sz="24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2. </a:t>
            </a:r>
            <a:r>
              <a:rPr lang="fi-FI" altLang="fi-FI" sz="2400" dirty="0" err="1"/>
              <a:t>Vem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sitter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där</a:t>
            </a:r>
            <a:r>
              <a:rPr lang="fi-FI" altLang="fi-FI" sz="24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3. </a:t>
            </a:r>
            <a:r>
              <a:rPr lang="fi-FI" altLang="fi-FI" sz="2400" dirty="0" err="1"/>
              <a:t>Vilket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tåg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är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snabbast</a:t>
            </a:r>
            <a:r>
              <a:rPr lang="fi-FI" altLang="fi-FI" sz="2400" dirty="0"/>
              <a:t>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9AF54A8-D39B-469D-B243-2D06EFA58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1079"/>
            <a:ext cx="5181600" cy="4255884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 err="1"/>
              <a:t>Jag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undrar</a:t>
            </a:r>
            <a:r>
              <a:rPr lang="fi-FI" altLang="fi-FI" sz="2400" dirty="0"/>
              <a:t> 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vad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som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händer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här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vem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som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sitter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där</a:t>
            </a:r>
            <a:r>
              <a:rPr lang="fi-FI" altLang="fi-FI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… </a:t>
            </a:r>
            <a:r>
              <a:rPr lang="fi-FI" altLang="fi-FI" sz="2400" dirty="0" err="1"/>
              <a:t>vilket</a:t>
            </a:r>
            <a:r>
              <a:rPr lang="fi-FI" altLang="fi-FI" sz="2400" dirty="0"/>
              <a:t> </a:t>
            </a:r>
            <a:r>
              <a:rPr lang="fi-FI" altLang="fi-FI" sz="2400" dirty="0" err="1"/>
              <a:t>tåg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som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är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snabbast</a:t>
            </a:r>
            <a:r>
              <a:rPr lang="fi-FI" altLang="fi-FI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9EC97BEA-9C81-4C36-9900-4F34E3D7B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475"/>
            <a:ext cx="12192000" cy="8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Otsikko 1">
            <a:extLst>
              <a:ext uri="{FF2B5EF4-FFF2-40B4-BE49-F238E27FC236}">
                <a16:creationId xmlns:a16="http://schemas.microsoft.com/office/drawing/2014/main" id="{2ACE34D1-6465-4F48-B914-8930056D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>
                <a:latin typeface="Calibri" panose="020F0502020204030204" pitchFamily="34" charset="0"/>
                <a:cs typeface="Calibri" panose="020F0502020204030204" pitchFamily="34" charset="0"/>
              </a:rPr>
              <a:t>2 Käännä.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62AB74-B6BA-4633-B810-62538910B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1. En tiedä, minne he ovat menneet.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2. Tiedätkö, missä hän nyt on?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3. En tiedä, haluaako hän tulla mukaan.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4. Onkohan se totta?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5. Tiedätkö, mitä on tapahtunut?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2400" dirty="0"/>
              <a:t>6. En tiedä, kuka sen on tehnyt.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FCDB7A-524B-4355-ABCF-8FC1DD8F40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vet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dirty="0" err="1"/>
              <a:t>vart</a:t>
            </a:r>
            <a:r>
              <a:rPr lang="fi-FI" sz="2400" dirty="0"/>
              <a:t> de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gått</a:t>
            </a:r>
            <a:r>
              <a:rPr lang="fi-FI" sz="24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Vet</a:t>
            </a:r>
            <a:r>
              <a:rPr lang="fi-FI" sz="2400" dirty="0"/>
              <a:t> du </a:t>
            </a:r>
            <a:r>
              <a:rPr lang="fi-FI" sz="2400" dirty="0" err="1"/>
              <a:t>var</a:t>
            </a:r>
            <a:r>
              <a:rPr lang="fi-FI" sz="2400" dirty="0"/>
              <a:t> </a:t>
            </a:r>
            <a:r>
              <a:rPr lang="fi-FI" sz="2400" dirty="0" err="1"/>
              <a:t>han</a:t>
            </a:r>
            <a:r>
              <a:rPr lang="fi-FI" sz="2400" dirty="0"/>
              <a:t> </a:t>
            </a:r>
            <a:r>
              <a:rPr lang="fi-FI" sz="2400" dirty="0" err="1"/>
              <a:t>nu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vet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dirty="0" err="1"/>
              <a:t>om</a:t>
            </a:r>
            <a:r>
              <a:rPr lang="fi-FI" sz="2400" dirty="0"/>
              <a:t> </a:t>
            </a:r>
            <a:r>
              <a:rPr lang="fi-FI" sz="2400" dirty="0" err="1"/>
              <a:t>han</a:t>
            </a:r>
            <a:r>
              <a:rPr lang="fi-FI" sz="2400" dirty="0"/>
              <a:t> </a:t>
            </a:r>
            <a:r>
              <a:rPr lang="fi-FI" sz="2400" dirty="0" err="1"/>
              <a:t>vill</a:t>
            </a:r>
            <a:r>
              <a:rPr lang="fi-FI" sz="2400" dirty="0"/>
              <a:t> </a:t>
            </a:r>
            <a:r>
              <a:rPr lang="fi-FI" sz="2400" dirty="0" err="1"/>
              <a:t>komma</a:t>
            </a:r>
            <a:r>
              <a:rPr lang="fi-FI" sz="2400" dirty="0"/>
              <a:t> </a:t>
            </a:r>
            <a:r>
              <a:rPr lang="fi-FI" sz="2400" dirty="0" err="1"/>
              <a:t>med</a:t>
            </a:r>
            <a:r>
              <a:rPr lang="fi-FI" sz="24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undrar</a:t>
            </a:r>
            <a:r>
              <a:rPr lang="fi-FI" sz="2400" dirty="0"/>
              <a:t> </a:t>
            </a:r>
            <a:r>
              <a:rPr lang="fi-FI" sz="2400" dirty="0" err="1"/>
              <a:t>om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sant</a:t>
            </a:r>
            <a:r>
              <a:rPr lang="fi-FI" sz="24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Vet</a:t>
            </a:r>
            <a:r>
              <a:rPr lang="fi-FI" sz="2400" dirty="0"/>
              <a:t> du </a:t>
            </a:r>
            <a:r>
              <a:rPr lang="fi-FI" sz="2400" dirty="0" err="1"/>
              <a:t>vad</a:t>
            </a:r>
            <a:r>
              <a:rPr lang="fi-FI" sz="2400" dirty="0"/>
              <a:t> </a:t>
            </a:r>
            <a:r>
              <a:rPr lang="fi-FI" sz="2400" dirty="0" err="1"/>
              <a:t>som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hänt</a:t>
            </a:r>
            <a:r>
              <a:rPr lang="fi-FI" sz="2400" dirty="0"/>
              <a:t>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vet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dirty="0" err="1"/>
              <a:t>vem</a:t>
            </a:r>
            <a:r>
              <a:rPr lang="fi-FI" sz="2400" dirty="0"/>
              <a:t> </a:t>
            </a:r>
            <a:r>
              <a:rPr lang="fi-FI" sz="2400" dirty="0" err="1"/>
              <a:t>som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gjort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A10F540BCFD73498C5287788A42AF86" ma:contentTypeVersion="10" ma:contentTypeDescription="Luo uusi asiakirja." ma:contentTypeScope="" ma:versionID="d18cc0028bef73f65d336c11c2a78693">
  <xsd:schema xmlns:xsd="http://www.w3.org/2001/XMLSchema" xmlns:xs="http://www.w3.org/2001/XMLSchema" xmlns:p="http://schemas.microsoft.com/office/2006/metadata/properties" xmlns:ns3="e3e1b5a8-2fe4-4eeb-9f27-4cc0a8a55167" xmlns:ns4="71ab168a-e945-43f5-b28f-5956cebc55ca" targetNamespace="http://schemas.microsoft.com/office/2006/metadata/properties" ma:root="true" ma:fieldsID="20a9cc35781ffb658f7423f89b0dbe7a" ns3:_="" ns4:_="">
    <xsd:import namespace="e3e1b5a8-2fe4-4eeb-9f27-4cc0a8a55167"/>
    <xsd:import namespace="71ab168a-e945-43f5-b28f-5956cebc55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1b5a8-2fe4-4eeb-9f27-4cc0a8a55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b168a-e945-43f5-b28f-5956cebc55c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FAFB63-2AA2-4B7D-9613-B71603E50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E93D82-FBE0-494D-9E8C-428FF995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e1b5a8-2fe4-4eeb-9f27-4cc0a8a55167"/>
    <ds:schemaRef ds:uri="71ab168a-e945-43f5-b28f-5956cebc5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4AD09B-2E11-495D-8327-EBDB3B58F3FE}">
  <ds:schemaRefs>
    <ds:schemaRef ds:uri="http://purl.org/dc/elements/1.1/"/>
    <ds:schemaRef ds:uri="71ab168a-e945-43f5-b28f-5956cebc55c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3e1b5a8-2fe4-4eeb-9f27-4cc0a8a55167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511</Words>
  <Application>Microsoft Office PowerPoint</Application>
  <PresentationFormat>Laajakuva</PresentationFormat>
  <Paragraphs>73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Epäsuora kysymyslause</vt:lpstr>
      <vt:lpstr> Epäsuora kysymyslause </vt:lpstr>
      <vt:lpstr> Epäsuora kysymyslause </vt:lpstr>
      <vt:lpstr> Epäsuora kysymyslause </vt:lpstr>
      <vt:lpstr> Epäsuora kysymyslause </vt:lpstr>
      <vt:lpstr>1a Muunna suorat kysymykset epäsuoriksi.</vt:lpstr>
      <vt:lpstr>1b Muunna suorat kysymykset epäsuoriksi.</vt:lpstr>
      <vt:lpstr>1c Muunna suorat kysymykset epäsuoriksi.</vt:lpstr>
      <vt:lpstr>2 Käännä.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FOKUS grammatik</dc:title>
  <dc:creator>Salonen Anssi</dc:creator>
  <cp:lastModifiedBy>Suvi Häkkinen</cp:lastModifiedBy>
  <cp:revision>18</cp:revision>
  <dcterms:created xsi:type="dcterms:W3CDTF">2016-08-20T07:15:32Z</dcterms:created>
  <dcterms:modified xsi:type="dcterms:W3CDTF">2021-08-06T08:21:20Z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0x010100FA10F540BCFD73498C5287788A42AF86</vt:lpwstr>
  </property>
</Properties>
</file>