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705"/>
  </p:normalViewPr>
  <p:slideViewPr>
    <p:cSldViewPr snapToGrid="0" snapToObjects="1">
      <p:cViewPr varScale="1">
        <p:scale>
          <a:sx n="155" d="100"/>
          <a:sy n="155" d="100"/>
        </p:scale>
        <p:origin x="696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5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19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64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1275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809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2914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72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53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0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9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4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14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0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2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8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72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itti.fi/fi/ohjeet/tietokoneen-kaynnistaminen-usb-muistilta/" TargetMode="External"/><Relationship Id="rId2" Type="http://schemas.openxmlformats.org/officeDocument/2006/relationships/hyperlink" Target="https://digabi.fi/materiaalit/digabi-os/kone-ei-toimi-digabiosss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684212" y="220131"/>
            <a:ext cx="8534400" cy="1507067"/>
          </a:xfrm>
        </p:spPr>
        <p:txBody>
          <a:bodyPr/>
          <a:lstStyle/>
          <a:p>
            <a:r>
              <a:rPr lang="fi-FI" dirty="0" err="1" smtClean="0"/>
              <a:t>abitti</a:t>
            </a:r>
            <a:r>
              <a:rPr lang="fi-FI" dirty="0" smtClean="0"/>
              <a:t>-tikku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545665" y="1579418"/>
            <a:ext cx="8672947" cy="484909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fi-FI" dirty="0" smtClean="0"/>
              <a:t>Saat tikun käyttöösi lukion ajaksi. Sen avulla harjoittelet </a:t>
            </a:r>
            <a:r>
              <a:rPr lang="fi-FI" b="1" dirty="0" err="1" smtClean="0"/>
              <a:t>Abitti</a:t>
            </a:r>
            <a:r>
              <a:rPr lang="fi-FI" dirty="0" smtClean="0"/>
              <a:t>-järjestelmän käyttöä. </a:t>
            </a:r>
            <a:r>
              <a:rPr lang="fi-FI" dirty="0" err="1" smtClean="0"/>
              <a:t>Abittia</a:t>
            </a:r>
            <a:r>
              <a:rPr lang="fi-FI" dirty="0" smtClean="0"/>
              <a:t> käytetään koko lukion ajan </a:t>
            </a:r>
            <a:r>
              <a:rPr lang="fi-FI" b="1" dirty="0" smtClean="0"/>
              <a:t>kurssikokeissa</a:t>
            </a:r>
            <a:r>
              <a:rPr lang="fi-FI" dirty="0" smtClean="0"/>
              <a:t>. Se on käytössä myös </a:t>
            </a:r>
            <a:r>
              <a:rPr lang="fi-FI" b="1" dirty="0" smtClean="0"/>
              <a:t>ylioppilaskirjoituksissa</a:t>
            </a:r>
            <a:r>
              <a:rPr lang="fi-FI" dirty="0" smtClean="0"/>
              <a:t> (yleensä 3. lukiovuotena).</a:t>
            </a:r>
          </a:p>
          <a:p>
            <a:pPr>
              <a:lnSpc>
                <a:spcPct val="160000"/>
              </a:lnSpc>
            </a:pPr>
            <a:r>
              <a:rPr lang="fi-FI" dirty="0" smtClean="0"/>
              <a:t>Pidä tikku mukana joka päivä ja tallessa. Jos hukkaat tikun, niin tilalle pitää ostaa samanlainen. Tule käymään atk-ylläpidon huoneessa (yläastesiiven alakerta, 2. ovi vasemmalla), niin katsotaan oikean mallinen tikku. Samoin jos nimitarra irtoaa/vahingoittuu tms. saat uuden tarran atk-ylläpidon huoneesta.</a:t>
            </a:r>
          </a:p>
        </p:txBody>
      </p:sp>
    </p:spTree>
    <p:extLst>
      <p:ext uri="{BB962C8B-B14F-4D97-AF65-F5344CB8AC3E}">
        <p14:creationId xmlns:p14="http://schemas.microsoft.com/office/powerpoint/2010/main" val="3384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212" y="220131"/>
            <a:ext cx="8534400" cy="1507067"/>
          </a:xfrm>
        </p:spPr>
        <p:txBody>
          <a:bodyPr/>
          <a:lstStyle/>
          <a:p>
            <a:r>
              <a:rPr lang="fi-FI" dirty="0" smtClean="0"/>
              <a:t>Tikun käyttö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4212" y="1858818"/>
            <a:ext cx="8534400" cy="36152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dirty="0"/>
              <a:t>Kun laitat tikkua koneeseen, avaa se ensin kunnolla ja työnnä koneeseen </a:t>
            </a:r>
            <a:r>
              <a:rPr lang="fi-FI" b="1" dirty="0"/>
              <a:t>tikun päädystä</a:t>
            </a:r>
            <a:r>
              <a:rPr lang="fi-FI" dirty="0"/>
              <a:t>. Väärin laitettu tikku aiheuttaa ongelmia kokeen tekemiseen</a:t>
            </a:r>
            <a:r>
              <a:rPr lang="fi-FI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fi-FI" dirty="0"/>
              <a:t>Tikulle on ladattu </a:t>
            </a:r>
            <a:r>
              <a:rPr lang="fi-FI" dirty="0" err="1"/>
              <a:t>Abitti</a:t>
            </a:r>
            <a:r>
              <a:rPr lang="fi-FI" dirty="0"/>
              <a:t>-käyttöjärjestelmä. </a:t>
            </a:r>
            <a:r>
              <a:rPr lang="fi-FI" b="1" dirty="0"/>
              <a:t>Tikulle ei saa tallentaa muita tiedostoja</a:t>
            </a:r>
            <a:r>
              <a:rPr lang="fi-FI" dirty="0"/>
              <a:t>, sillä ne voivat häiritä </a:t>
            </a:r>
            <a:r>
              <a:rPr lang="fi-FI" dirty="0" err="1"/>
              <a:t>Abitti</a:t>
            </a:r>
            <a:r>
              <a:rPr lang="fi-FI" dirty="0"/>
              <a:t>-järjestelmää ja aiheuttaa ongelmia kun olet tekemässä esim. kurssikoetta</a:t>
            </a:r>
            <a:r>
              <a:rPr lang="fi-FI" dirty="0" smtClean="0"/>
              <a:t>.</a:t>
            </a:r>
            <a:endParaRPr lang="fi-FI" dirty="0"/>
          </a:p>
          <a:p>
            <a:pPr>
              <a:lnSpc>
                <a:spcPct val="15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839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212" y="220131"/>
            <a:ext cx="8534400" cy="1507067"/>
          </a:xfrm>
        </p:spPr>
        <p:txBody>
          <a:bodyPr/>
          <a:lstStyle/>
          <a:p>
            <a:r>
              <a:rPr lang="fi-FI" dirty="0" smtClean="0"/>
              <a:t>Harjoittele myös kotona!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4212" y="1858818"/>
            <a:ext cx="8534400" cy="36152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dirty="0" smtClean="0"/>
              <a:t>Voit harjoitella </a:t>
            </a:r>
            <a:r>
              <a:rPr lang="fi-FI" dirty="0" err="1" smtClean="0"/>
              <a:t>Abitti</a:t>
            </a:r>
            <a:r>
              <a:rPr lang="fi-FI" dirty="0" smtClean="0"/>
              <a:t>-järjestelmän käyttöä tikullasi myös kotona </a:t>
            </a:r>
            <a:r>
              <a:rPr lang="mr-IN" dirty="0" smtClean="0"/>
              <a:t>–</a:t>
            </a:r>
            <a:r>
              <a:rPr lang="fi-FI" dirty="0" smtClean="0"/>
              <a:t> pöytäkoneella tai läppärillä. Ohjeita löydät:</a:t>
            </a:r>
          </a:p>
          <a:p>
            <a:pPr lvl="1">
              <a:lnSpc>
                <a:spcPct val="150000"/>
              </a:lnSpc>
            </a:pPr>
            <a:r>
              <a:rPr lang="fi-FI" dirty="0">
                <a:hlinkClick r:id="rId2"/>
              </a:rPr>
              <a:t>https://digabi.fi/materiaalit/digabi-os/kone-ei-toimi-digabiosssa</a:t>
            </a:r>
            <a:r>
              <a:rPr lang="fi-FI" dirty="0" smtClean="0">
                <a:hlinkClick r:id="rId2"/>
              </a:rPr>
              <a:t>/</a:t>
            </a:r>
            <a:endParaRPr lang="fi-FI" dirty="0" smtClean="0"/>
          </a:p>
          <a:p>
            <a:pPr lvl="1">
              <a:lnSpc>
                <a:spcPct val="150000"/>
              </a:lnSpc>
            </a:pPr>
            <a:r>
              <a:rPr lang="fi-FI" dirty="0">
                <a:hlinkClick r:id="rId3"/>
              </a:rPr>
              <a:t>http://www.abitti.fi/fi/ohjeet/tietokoneen-kaynnistaminen-usb-muistilta</a:t>
            </a:r>
            <a:r>
              <a:rPr lang="fi-FI" dirty="0" smtClean="0">
                <a:hlinkClick r:id="rId3"/>
              </a:rPr>
              <a:t>/</a:t>
            </a:r>
            <a:endParaRPr lang="fi-FI" dirty="0" smtClean="0"/>
          </a:p>
          <a:p>
            <a:pPr>
              <a:lnSpc>
                <a:spcPct val="150000"/>
              </a:lnSpc>
            </a:pPr>
            <a:r>
              <a:rPr lang="fi-FI" dirty="0" smtClean="0"/>
              <a:t>(Löydät tämän </a:t>
            </a:r>
            <a:r>
              <a:rPr lang="fi-FI" dirty="0" err="1" smtClean="0"/>
              <a:t>pp</a:t>
            </a:r>
            <a:r>
              <a:rPr lang="fi-FI" dirty="0" smtClean="0"/>
              <a:t>-esityksen peda.netistä, niin saat linkit helposti auki.)</a:t>
            </a:r>
          </a:p>
        </p:txBody>
      </p:sp>
    </p:spTree>
    <p:extLst>
      <p:ext uri="{BB962C8B-B14F-4D97-AF65-F5344CB8AC3E}">
        <p14:creationId xmlns:p14="http://schemas.microsoft.com/office/powerpoint/2010/main" val="92500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ektori">
  <a:themeElements>
    <a:clrScheme name="Sektori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ktori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i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129</TotalTime>
  <Words>171</Words>
  <Application>Microsoft Office PowerPoint</Application>
  <PresentationFormat>Laajakuva</PresentationFormat>
  <Paragraphs>11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Century Gothic</vt:lpstr>
      <vt:lpstr>Mangal</vt:lpstr>
      <vt:lpstr>Wingdings 3</vt:lpstr>
      <vt:lpstr>Sektori</vt:lpstr>
      <vt:lpstr>abitti-tikku</vt:lpstr>
      <vt:lpstr>Tikun käyttö</vt:lpstr>
      <vt:lpstr>Harjoittele myös kotona!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Abitti-tikut</dc:title>
  <dc:creator>Microsoft Office -käyttäjä</dc:creator>
  <cp:lastModifiedBy>Olli Jaakko Johannes Paakkola</cp:lastModifiedBy>
  <cp:revision>26</cp:revision>
  <dcterms:created xsi:type="dcterms:W3CDTF">2016-10-04T13:46:49Z</dcterms:created>
  <dcterms:modified xsi:type="dcterms:W3CDTF">2016-10-05T05:37:18Z</dcterms:modified>
</cp:coreProperties>
</file>