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0"/>
  </p:normalViewPr>
  <p:slideViewPr>
    <p:cSldViewPr snapToGrid="0" snapToObjects="1">
      <p:cViewPr varScale="1">
        <p:scale>
          <a:sx n="88" d="100"/>
          <a:sy n="88" d="100"/>
        </p:scale>
        <p:origin x="1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1D46A1-D3FD-F04F-8A2D-DD768178D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84B5428-7C6C-264B-A7B0-6B9005F3A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9314-154D-1C4A-8340-F3D541F0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640A32-3183-4245-87D0-9447FDAF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DB9EE9-AC54-4B40-B1C4-A53C597A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054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472491-3619-3444-8838-9A89BD31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876054-E79A-DE4E-BA4A-FD149E88E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B09A2B-78DD-694E-AD86-3B17ABBE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8C0832-8779-1042-9A06-23CB7190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3A345A-8A2D-344E-AE48-1276BAEA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5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0E844F5-5BCE-294D-8700-86CEBF9A7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C5D9C1-BA59-6148-9299-877166E83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1056B9-C606-D146-B6A7-5EC43E90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3642DB-B3D0-2049-829B-5A6DB52F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8AE4D6-B3C8-4F43-886D-C30DDEBE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9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C7FAD9-D8AA-BB45-B586-B8CAF315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44C666-9DD2-9649-A954-B3F17A7BE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6EB9FA-26D8-0849-9C7F-DC2CF6A8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E9B275-CF46-3B4E-A46F-E411FDDA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965606-7404-2E44-BF6E-2ED34131D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13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8E301F-53DF-454C-8802-B673986F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7CA5FE-08B2-BD43-BA58-4CB74F9C0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FE115B-7E2E-0547-B3DC-DE3DEDC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729D35-0F97-9A43-8EFE-37D253FB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4BAC9F-8422-3F4F-87FA-75BDFC4D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70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987D37-FB9A-5D4E-AE67-9E4CEDAD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F39D44-B635-5941-A0FE-0E6CE8A39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29ABBA3-865C-A94B-A700-B5D66DDB4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BB6274-4679-694D-AC24-5E34DDAA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AB542-2D8A-C245-BC12-3A551B22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7C91C46-E66F-0549-AC53-275556B5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67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6C2CEE-675C-D244-8661-363E8427C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C58893-0EEA-0240-97A3-31E5BBF56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B2D071-445E-C241-9D3B-7E83F005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7075F14-863F-8440-B78A-014F72D7A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22CC335-8DC3-5148-A67C-998FE9584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5C93AED-1E6E-5145-9DF3-93CAF3C0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20E3EE4-F2C4-DB45-8D8B-00C69622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9A119FA-69A9-EA45-8E13-4331CC38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15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6E804C-CBB5-114E-8A02-201A2E76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FC42179-B537-1C41-A345-EDCB74F6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DBC49D2-2EBB-DA42-927C-97BAA4F3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0BA57DD-6E42-5F4E-9728-1E47E8C3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10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675966E-829A-004A-84BC-AF36B430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164634-D771-1247-B4DC-A9D79601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1A0736-5DBA-7F46-BC9D-AE6327B9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27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20E612-A6F6-FE4D-A1C8-DAA0145D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892103-8C92-6944-84C4-FAFD7388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611BE5-4762-7C4A-81B4-639A825FF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071426-4AD5-7D48-87AB-CDBFAD93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0D6D9C-FF1A-FD48-B20C-60E151C5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08291A6-C9CE-CA40-B5D0-0E656CF5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52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B0372-6340-994D-930D-51D0864B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A96EBC-F211-434E-854A-F275C2688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0815D5-6301-C048-8931-AC3F0D0F1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3841CA-A349-DD43-8A25-4FAF3FBF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2C18A2-8B1C-944D-BFEB-3E25CEE8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254D59-90BF-964C-A703-4E1916F1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35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B806D32-BC83-9A48-9B45-64A889C0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439224-548E-5E4B-BD20-9D6CC9CC9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0207D4-0ED1-8D4E-8BB5-7036F484D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3F90-4CFC-034A-98C2-DDDC2DBE9C0B}" type="datetimeFigureOut">
              <a:rPr lang="fi-FI" smtClean="0"/>
              <a:t>9.1.2022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4104BA-605B-AB45-B54A-C332B42F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C6BDDD-4A54-6A4D-BF10-0CD351166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D9D7E-0A03-294E-A293-A88C7AD4A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7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8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2FA56E6A-620E-1242-820A-DD60543DA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3800" cy="21844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2BEC6B47-8DC2-3141-9823-91630AE9D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4119336"/>
            <a:ext cx="4876800" cy="4191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3ED127D-97F6-4549-8B9A-E847B54FC4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500" y="4894038"/>
            <a:ext cx="8432800" cy="7366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09AD16F-C655-0D40-B7BB-EB0D529A8D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9750" y="5903115"/>
            <a:ext cx="8432800" cy="3556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E6CE0F7E-BB9D-7D41-9A25-7512FC1F13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9734" y="1764394"/>
            <a:ext cx="90805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Ryhmä 27">
            <a:extLst>
              <a:ext uri="{FF2B5EF4-FFF2-40B4-BE49-F238E27FC236}">
                <a16:creationId xmlns:a16="http://schemas.microsoft.com/office/drawing/2014/main" id="{212DAD5C-D68C-2C46-B41A-DF98F524B9DB}"/>
              </a:ext>
            </a:extLst>
          </p:cNvPr>
          <p:cNvGrpSpPr/>
          <p:nvPr/>
        </p:nvGrpSpPr>
        <p:grpSpPr>
          <a:xfrm>
            <a:off x="46925" y="557233"/>
            <a:ext cx="11799618" cy="408544"/>
            <a:chOff x="46925" y="557233"/>
            <a:chExt cx="11799618" cy="408544"/>
          </a:xfrm>
        </p:grpSpPr>
        <p:grpSp>
          <p:nvGrpSpPr>
            <p:cNvPr id="4" name="Ryhmä 3">
              <a:extLst>
                <a:ext uri="{FF2B5EF4-FFF2-40B4-BE49-F238E27FC236}">
                  <a16:creationId xmlns:a16="http://schemas.microsoft.com/office/drawing/2014/main" id="{60D24BD8-2EE7-C14B-849F-9C270BDADD87}"/>
                </a:ext>
              </a:extLst>
            </p:cNvPr>
            <p:cNvGrpSpPr/>
            <p:nvPr/>
          </p:nvGrpSpPr>
          <p:grpSpPr>
            <a:xfrm>
              <a:off x="345457" y="557233"/>
              <a:ext cx="11501086" cy="408544"/>
              <a:chOff x="345457" y="557233"/>
              <a:chExt cx="11501086" cy="408544"/>
            </a:xfrm>
          </p:grpSpPr>
          <p:pic>
            <p:nvPicPr>
              <p:cNvPr id="2" name="Kuva 1">
                <a:extLst>
                  <a:ext uri="{FF2B5EF4-FFF2-40B4-BE49-F238E27FC236}">
                    <a16:creationId xmlns:a16="http://schemas.microsoft.com/office/drawing/2014/main" id="{5F864116-5766-0740-9D28-5644EAE8F0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5457" y="572077"/>
                <a:ext cx="8318500" cy="393700"/>
              </a:xfrm>
              <a:prstGeom prst="rect">
                <a:avLst/>
              </a:prstGeom>
            </p:spPr>
          </p:pic>
          <p:pic>
            <p:nvPicPr>
              <p:cNvPr id="3" name="Kuva 2">
                <a:extLst>
                  <a:ext uri="{FF2B5EF4-FFF2-40B4-BE49-F238E27FC236}">
                    <a16:creationId xmlns:a16="http://schemas.microsoft.com/office/drawing/2014/main" id="{717A7161-ADB0-A148-9EC1-DDABD1A8C6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09643" y="557233"/>
                <a:ext cx="3136900" cy="393700"/>
              </a:xfrm>
              <a:prstGeom prst="rect">
                <a:avLst/>
              </a:prstGeom>
            </p:spPr>
          </p:pic>
        </p:grpSp>
        <p:pic>
          <p:nvPicPr>
            <p:cNvPr id="22" name="Kuva 21">
              <a:extLst>
                <a:ext uri="{FF2B5EF4-FFF2-40B4-BE49-F238E27FC236}">
                  <a16:creationId xmlns:a16="http://schemas.microsoft.com/office/drawing/2014/main" id="{F4EEB570-3241-594D-BCD1-8EF1EF1CC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25" y="578181"/>
              <a:ext cx="330200" cy="342900"/>
            </a:xfrm>
            <a:prstGeom prst="rect">
              <a:avLst/>
            </a:prstGeom>
          </p:spPr>
        </p:pic>
      </p:grpSp>
      <p:grpSp>
        <p:nvGrpSpPr>
          <p:cNvPr id="29" name="Ryhmä 28">
            <a:extLst>
              <a:ext uri="{FF2B5EF4-FFF2-40B4-BE49-F238E27FC236}">
                <a16:creationId xmlns:a16="http://schemas.microsoft.com/office/drawing/2014/main" id="{FA4473D1-BF8C-3D44-9521-2ECFB05909A4}"/>
              </a:ext>
            </a:extLst>
          </p:cNvPr>
          <p:cNvGrpSpPr/>
          <p:nvPr/>
        </p:nvGrpSpPr>
        <p:grpSpPr>
          <a:xfrm>
            <a:off x="212025" y="5878535"/>
            <a:ext cx="7826745" cy="441203"/>
            <a:chOff x="44948" y="1331842"/>
            <a:chExt cx="7826745" cy="441203"/>
          </a:xfrm>
        </p:grpSpPr>
        <p:grpSp>
          <p:nvGrpSpPr>
            <p:cNvPr id="7" name="Ryhmä 6">
              <a:extLst>
                <a:ext uri="{FF2B5EF4-FFF2-40B4-BE49-F238E27FC236}">
                  <a16:creationId xmlns:a16="http://schemas.microsoft.com/office/drawing/2014/main" id="{35452E25-B5FF-FD4B-8C92-EDAFCE8A1E8B}"/>
                </a:ext>
              </a:extLst>
            </p:cNvPr>
            <p:cNvGrpSpPr/>
            <p:nvPr/>
          </p:nvGrpSpPr>
          <p:grpSpPr>
            <a:xfrm>
              <a:off x="392957" y="1331842"/>
              <a:ext cx="7478736" cy="441203"/>
              <a:chOff x="456293" y="1462726"/>
              <a:chExt cx="7478736" cy="441203"/>
            </a:xfrm>
          </p:grpSpPr>
          <p:pic>
            <p:nvPicPr>
              <p:cNvPr id="5" name="Kuva 4">
                <a:extLst>
                  <a:ext uri="{FF2B5EF4-FFF2-40B4-BE49-F238E27FC236}">
                    <a16:creationId xmlns:a16="http://schemas.microsoft.com/office/drawing/2014/main" id="{13D0549A-1287-5E4F-A73A-7EF8852B3E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293" y="1462726"/>
                <a:ext cx="5321300" cy="393700"/>
              </a:xfrm>
              <a:prstGeom prst="rect">
                <a:avLst/>
              </a:prstGeom>
            </p:spPr>
          </p:pic>
          <p:pic>
            <p:nvPicPr>
              <p:cNvPr id="6" name="Kuva 5">
                <a:extLst>
                  <a:ext uri="{FF2B5EF4-FFF2-40B4-BE49-F238E27FC236}">
                    <a16:creationId xmlns:a16="http://schemas.microsoft.com/office/drawing/2014/main" id="{2CBF5114-729E-574D-AF20-15A0F6EB73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12529" y="1510229"/>
                <a:ext cx="2222500" cy="393700"/>
              </a:xfrm>
              <a:prstGeom prst="rect">
                <a:avLst/>
              </a:prstGeom>
            </p:spPr>
          </p:pic>
        </p:grpSp>
        <p:pic>
          <p:nvPicPr>
            <p:cNvPr id="23" name="Kuva 22">
              <a:extLst>
                <a:ext uri="{FF2B5EF4-FFF2-40B4-BE49-F238E27FC236}">
                  <a16:creationId xmlns:a16="http://schemas.microsoft.com/office/drawing/2014/main" id="{CCF8FC66-A585-2E45-8338-D241C18CF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948" y="1371846"/>
              <a:ext cx="330200" cy="342900"/>
            </a:xfrm>
            <a:prstGeom prst="rect">
              <a:avLst/>
            </a:prstGeom>
          </p:spPr>
        </p:pic>
      </p:grpSp>
      <p:pic>
        <p:nvPicPr>
          <p:cNvPr id="34" name="Kuva 33">
            <a:extLst>
              <a:ext uri="{FF2B5EF4-FFF2-40B4-BE49-F238E27FC236}">
                <a16:creationId xmlns:a16="http://schemas.microsoft.com/office/drawing/2014/main" id="{00712A7E-7A66-3449-9846-547735736B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1448" y="1565812"/>
            <a:ext cx="3721100" cy="4076700"/>
          </a:xfrm>
          <a:prstGeom prst="rect">
            <a:avLst/>
          </a:prstGeom>
        </p:spPr>
      </p:pic>
      <p:pic>
        <p:nvPicPr>
          <p:cNvPr id="35" name="Kuva 34">
            <a:extLst>
              <a:ext uri="{FF2B5EF4-FFF2-40B4-BE49-F238E27FC236}">
                <a16:creationId xmlns:a16="http://schemas.microsoft.com/office/drawing/2014/main" id="{30564DAF-C83E-4245-B6D1-E523A0E02F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6937" y="1628159"/>
            <a:ext cx="4800600" cy="3784600"/>
          </a:xfrm>
          <a:prstGeom prst="rect">
            <a:avLst/>
          </a:prstGeom>
        </p:spPr>
      </p:pic>
      <p:grpSp>
        <p:nvGrpSpPr>
          <p:cNvPr id="38" name="Ryhmä 37">
            <a:extLst>
              <a:ext uri="{FF2B5EF4-FFF2-40B4-BE49-F238E27FC236}">
                <a16:creationId xmlns:a16="http://schemas.microsoft.com/office/drawing/2014/main" id="{24123B87-DB76-0643-8779-1FF8CB7484F1}"/>
              </a:ext>
            </a:extLst>
          </p:cNvPr>
          <p:cNvGrpSpPr/>
          <p:nvPr/>
        </p:nvGrpSpPr>
        <p:grpSpPr>
          <a:xfrm>
            <a:off x="1751448" y="1136156"/>
            <a:ext cx="6155127" cy="444500"/>
            <a:chOff x="4210050" y="3206750"/>
            <a:chExt cx="6155127" cy="444500"/>
          </a:xfrm>
        </p:grpSpPr>
        <p:pic>
          <p:nvPicPr>
            <p:cNvPr id="36" name="Kuva 35">
              <a:extLst>
                <a:ext uri="{FF2B5EF4-FFF2-40B4-BE49-F238E27FC236}">
                  <a16:creationId xmlns:a16="http://schemas.microsoft.com/office/drawing/2014/main" id="{62198DC2-AD0D-BC44-AC7E-D1F55866B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210050" y="3206750"/>
              <a:ext cx="3771900" cy="444500"/>
            </a:xfrm>
            <a:prstGeom prst="rect">
              <a:avLst/>
            </a:prstGeom>
          </p:spPr>
        </p:pic>
        <p:pic>
          <p:nvPicPr>
            <p:cNvPr id="37" name="Kuva 36">
              <a:extLst>
                <a:ext uri="{FF2B5EF4-FFF2-40B4-BE49-F238E27FC236}">
                  <a16:creationId xmlns:a16="http://schemas.microsoft.com/office/drawing/2014/main" id="{423346A9-D4F2-5C47-95F4-356B91BD12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028377" y="3206750"/>
              <a:ext cx="2336800" cy="44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23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35E6970D-8605-6E44-985E-E23992DE4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135" y="2563654"/>
            <a:ext cx="3302000" cy="1943100"/>
          </a:xfrm>
          <a:prstGeom prst="rect">
            <a:avLst/>
          </a:prstGeom>
        </p:spPr>
      </p:pic>
      <p:grpSp>
        <p:nvGrpSpPr>
          <p:cNvPr id="30" name="Ryhmä 29">
            <a:extLst>
              <a:ext uri="{FF2B5EF4-FFF2-40B4-BE49-F238E27FC236}">
                <a16:creationId xmlns:a16="http://schemas.microsoft.com/office/drawing/2014/main" id="{754B0AB8-073E-724D-AC2D-E69190101BAE}"/>
              </a:ext>
            </a:extLst>
          </p:cNvPr>
          <p:cNvGrpSpPr/>
          <p:nvPr/>
        </p:nvGrpSpPr>
        <p:grpSpPr>
          <a:xfrm>
            <a:off x="231567" y="253045"/>
            <a:ext cx="7125199" cy="749494"/>
            <a:chOff x="66718" y="2196169"/>
            <a:chExt cx="7125199" cy="749494"/>
          </a:xfrm>
        </p:grpSpPr>
        <p:grpSp>
          <p:nvGrpSpPr>
            <p:cNvPr id="10" name="Ryhmä 9">
              <a:extLst>
                <a:ext uri="{FF2B5EF4-FFF2-40B4-BE49-F238E27FC236}">
                  <a16:creationId xmlns:a16="http://schemas.microsoft.com/office/drawing/2014/main" id="{BB722E07-A49C-4C41-8CCB-EC6DDCDFCCC5}"/>
                </a:ext>
              </a:extLst>
            </p:cNvPr>
            <p:cNvGrpSpPr/>
            <p:nvPr/>
          </p:nvGrpSpPr>
          <p:grpSpPr>
            <a:xfrm>
              <a:off x="664117" y="2196169"/>
              <a:ext cx="6527800" cy="749494"/>
              <a:chOff x="634424" y="2397907"/>
              <a:chExt cx="6527800" cy="749494"/>
            </a:xfrm>
          </p:grpSpPr>
          <p:pic>
            <p:nvPicPr>
              <p:cNvPr id="8" name="Kuva 7">
                <a:extLst>
                  <a:ext uri="{FF2B5EF4-FFF2-40B4-BE49-F238E27FC236}">
                    <a16:creationId xmlns:a16="http://schemas.microsoft.com/office/drawing/2014/main" id="{78F2F088-8CEF-0D4B-8C1E-6F88566300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424" y="2397907"/>
                <a:ext cx="6527800" cy="393700"/>
              </a:xfrm>
              <a:prstGeom prst="rect">
                <a:avLst/>
              </a:prstGeom>
            </p:spPr>
          </p:pic>
          <p:pic>
            <p:nvPicPr>
              <p:cNvPr id="9" name="Kuva 8">
                <a:extLst>
                  <a:ext uri="{FF2B5EF4-FFF2-40B4-BE49-F238E27FC236}">
                    <a16:creationId xmlns:a16="http://schemas.microsoft.com/office/drawing/2014/main" id="{97F852AB-ED3D-554A-9F4B-56E37C258B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8279" y="2753701"/>
                <a:ext cx="5080000" cy="393700"/>
              </a:xfrm>
              <a:prstGeom prst="rect">
                <a:avLst/>
              </a:prstGeom>
            </p:spPr>
          </p:pic>
        </p:grpSp>
        <p:pic>
          <p:nvPicPr>
            <p:cNvPr id="24" name="Kuva 23">
              <a:extLst>
                <a:ext uri="{FF2B5EF4-FFF2-40B4-BE49-F238E27FC236}">
                  <a16:creationId xmlns:a16="http://schemas.microsoft.com/office/drawing/2014/main" id="{27329683-17DD-2F46-A996-02D711632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718" y="2248638"/>
              <a:ext cx="330200" cy="342900"/>
            </a:xfrm>
            <a:prstGeom prst="rect">
              <a:avLst/>
            </a:prstGeom>
          </p:spPr>
        </p:pic>
      </p:grp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BF3377CA-C0BE-E043-B04B-A3C415000974}"/>
              </a:ext>
            </a:extLst>
          </p:cNvPr>
          <p:cNvGrpSpPr/>
          <p:nvPr/>
        </p:nvGrpSpPr>
        <p:grpSpPr>
          <a:xfrm>
            <a:off x="231567" y="1516788"/>
            <a:ext cx="5328557" cy="849528"/>
            <a:chOff x="76616" y="2966452"/>
            <a:chExt cx="5328557" cy="849528"/>
          </a:xfrm>
        </p:grpSpPr>
        <p:grpSp>
          <p:nvGrpSpPr>
            <p:cNvPr id="13" name="Ryhmä 12">
              <a:extLst>
                <a:ext uri="{FF2B5EF4-FFF2-40B4-BE49-F238E27FC236}">
                  <a16:creationId xmlns:a16="http://schemas.microsoft.com/office/drawing/2014/main" id="{AF99415A-9093-964B-A2D2-F4E53BFCF959}"/>
                </a:ext>
              </a:extLst>
            </p:cNvPr>
            <p:cNvGrpSpPr/>
            <p:nvPr/>
          </p:nvGrpSpPr>
          <p:grpSpPr>
            <a:xfrm>
              <a:off x="668073" y="2966452"/>
              <a:ext cx="4737100" cy="849528"/>
              <a:chOff x="633599" y="3235115"/>
              <a:chExt cx="4737100" cy="849528"/>
            </a:xfrm>
          </p:grpSpPr>
          <p:pic>
            <p:nvPicPr>
              <p:cNvPr id="11" name="Kuva 10">
                <a:extLst>
                  <a:ext uri="{FF2B5EF4-FFF2-40B4-BE49-F238E27FC236}">
                    <a16:creationId xmlns:a16="http://schemas.microsoft.com/office/drawing/2014/main" id="{7DF5EC64-0C62-664C-BB99-E06BF6A6EB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0050" y="3235115"/>
                <a:ext cx="3327400" cy="393700"/>
              </a:xfrm>
              <a:prstGeom prst="rect">
                <a:avLst/>
              </a:prstGeom>
            </p:spPr>
          </p:pic>
          <p:pic>
            <p:nvPicPr>
              <p:cNvPr id="12" name="Kuva 11">
                <a:extLst>
                  <a:ext uri="{FF2B5EF4-FFF2-40B4-BE49-F238E27FC236}">
                    <a16:creationId xmlns:a16="http://schemas.microsoft.com/office/drawing/2014/main" id="{E2E26033-D8A9-5F44-8E37-273092AD1B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3599" y="3690943"/>
                <a:ext cx="4737100" cy="393700"/>
              </a:xfrm>
              <a:prstGeom prst="rect">
                <a:avLst/>
              </a:prstGeom>
            </p:spPr>
          </p:pic>
        </p:grpSp>
        <p:pic>
          <p:nvPicPr>
            <p:cNvPr id="25" name="Kuva 24">
              <a:extLst>
                <a:ext uri="{FF2B5EF4-FFF2-40B4-BE49-F238E27FC236}">
                  <a16:creationId xmlns:a16="http://schemas.microsoft.com/office/drawing/2014/main" id="{7D755FC9-AFFC-5445-8DEA-677237ED5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616" y="2994807"/>
              <a:ext cx="330200" cy="342900"/>
            </a:xfrm>
            <a:prstGeom prst="rect">
              <a:avLst/>
            </a:prstGeom>
          </p:spPr>
        </p:pic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76869AE8-0268-1F45-92A7-A9FEA6D99C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6578" y="18188"/>
            <a:ext cx="4800600" cy="3784600"/>
          </a:xfrm>
          <a:prstGeom prst="rect">
            <a:avLst/>
          </a:prstGeom>
        </p:spPr>
      </p:pic>
      <p:pic>
        <p:nvPicPr>
          <p:cNvPr id="34" name="Kuva 33">
            <a:extLst>
              <a:ext uri="{FF2B5EF4-FFF2-40B4-BE49-F238E27FC236}">
                <a16:creationId xmlns:a16="http://schemas.microsoft.com/office/drawing/2014/main" id="{B46FBAA7-462E-ED4F-B859-50917EC49D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2821" y="3249208"/>
            <a:ext cx="2565400" cy="431800"/>
          </a:xfrm>
          <a:prstGeom prst="rect">
            <a:avLst/>
          </a:prstGeom>
        </p:spPr>
      </p:pic>
      <p:pic>
        <p:nvPicPr>
          <p:cNvPr id="35" name="Kuva 34">
            <a:extLst>
              <a:ext uri="{FF2B5EF4-FFF2-40B4-BE49-F238E27FC236}">
                <a16:creationId xmlns:a16="http://schemas.microsoft.com/office/drawing/2014/main" id="{A8C74AA5-666F-C945-985C-CB6D48CEC7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6667" y="4566512"/>
            <a:ext cx="8966200" cy="825500"/>
          </a:xfrm>
          <a:prstGeom prst="rect">
            <a:avLst/>
          </a:prstGeom>
        </p:spPr>
      </p:pic>
      <p:pic>
        <p:nvPicPr>
          <p:cNvPr id="36" name="Kuva 35">
            <a:extLst>
              <a:ext uri="{FF2B5EF4-FFF2-40B4-BE49-F238E27FC236}">
                <a16:creationId xmlns:a16="http://schemas.microsoft.com/office/drawing/2014/main" id="{5A3C9328-0EB9-0441-BC26-8356C52DE2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6667" y="5655119"/>
            <a:ext cx="8966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Ryhmä 31">
            <a:extLst>
              <a:ext uri="{FF2B5EF4-FFF2-40B4-BE49-F238E27FC236}">
                <a16:creationId xmlns:a16="http://schemas.microsoft.com/office/drawing/2014/main" id="{FB954AFB-07BB-5546-8692-93C4CBB60254}"/>
              </a:ext>
            </a:extLst>
          </p:cNvPr>
          <p:cNvGrpSpPr/>
          <p:nvPr/>
        </p:nvGrpSpPr>
        <p:grpSpPr>
          <a:xfrm>
            <a:off x="512046" y="458599"/>
            <a:ext cx="9280984" cy="727031"/>
            <a:chOff x="98389" y="4580051"/>
            <a:chExt cx="9280984" cy="727031"/>
          </a:xfrm>
        </p:grpSpPr>
        <p:grpSp>
          <p:nvGrpSpPr>
            <p:cNvPr id="18" name="Ryhmä 17">
              <a:extLst>
                <a:ext uri="{FF2B5EF4-FFF2-40B4-BE49-F238E27FC236}">
                  <a16:creationId xmlns:a16="http://schemas.microsoft.com/office/drawing/2014/main" id="{E4C33848-611E-7A41-8B94-B627CEE38B14}"/>
                </a:ext>
              </a:extLst>
            </p:cNvPr>
            <p:cNvGrpSpPr/>
            <p:nvPr/>
          </p:nvGrpSpPr>
          <p:grpSpPr>
            <a:xfrm>
              <a:off x="629073" y="4580051"/>
              <a:ext cx="8750300" cy="727031"/>
              <a:chOff x="559213" y="4090143"/>
              <a:chExt cx="8750300" cy="727031"/>
            </a:xfrm>
          </p:grpSpPr>
          <p:pic>
            <p:nvPicPr>
              <p:cNvPr id="16" name="Kuva 15">
                <a:extLst>
                  <a:ext uri="{FF2B5EF4-FFF2-40B4-BE49-F238E27FC236}">
                    <a16:creationId xmlns:a16="http://schemas.microsoft.com/office/drawing/2014/main" id="{EB146E72-82DE-6C40-A995-BF5DF30F3E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213" y="4090143"/>
                <a:ext cx="8750300" cy="355600"/>
              </a:xfrm>
              <a:prstGeom prst="rect">
                <a:avLst/>
              </a:prstGeom>
            </p:spPr>
          </p:pic>
          <p:pic>
            <p:nvPicPr>
              <p:cNvPr id="17" name="Kuva 16">
                <a:extLst>
                  <a:ext uri="{FF2B5EF4-FFF2-40B4-BE49-F238E27FC236}">
                    <a16:creationId xmlns:a16="http://schemas.microsoft.com/office/drawing/2014/main" id="{83D11CA8-84D8-3F48-AC1F-7300DF5ED7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213" y="4448874"/>
                <a:ext cx="5181600" cy="368300"/>
              </a:xfrm>
              <a:prstGeom prst="rect">
                <a:avLst/>
              </a:prstGeom>
            </p:spPr>
          </p:pic>
        </p:grpSp>
        <p:pic>
          <p:nvPicPr>
            <p:cNvPr id="26" name="Kuva 25">
              <a:extLst>
                <a:ext uri="{FF2B5EF4-FFF2-40B4-BE49-F238E27FC236}">
                  <a16:creationId xmlns:a16="http://schemas.microsoft.com/office/drawing/2014/main" id="{C264DAF5-A5D3-7E4B-97B2-D12820E37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389" y="4595996"/>
              <a:ext cx="330200" cy="342900"/>
            </a:xfrm>
            <a:prstGeom prst="rect">
              <a:avLst/>
            </a:prstGeom>
          </p:spPr>
        </p:pic>
      </p:grp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3F57F5B9-797A-9940-B651-5E8A8E43220E}"/>
              </a:ext>
            </a:extLst>
          </p:cNvPr>
          <p:cNvGrpSpPr/>
          <p:nvPr/>
        </p:nvGrpSpPr>
        <p:grpSpPr>
          <a:xfrm>
            <a:off x="677146" y="4186409"/>
            <a:ext cx="8438238" cy="742617"/>
            <a:chOff x="108286" y="5672032"/>
            <a:chExt cx="8438238" cy="742617"/>
          </a:xfrm>
        </p:grpSpPr>
        <p:grpSp>
          <p:nvGrpSpPr>
            <p:cNvPr id="21" name="Ryhmä 20">
              <a:extLst>
                <a:ext uri="{FF2B5EF4-FFF2-40B4-BE49-F238E27FC236}">
                  <a16:creationId xmlns:a16="http://schemas.microsoft.com/office/drawing/2014/main" id="{47A2D0DF-5005-6446-87DF-23E2B06B99F0}"/>
                </a:ext>
              </a:extLst>
            </p:cNvPr>
            <p:cNvGrpSpPr/>
            <p:nvPr/>
          </p:nvGrpSpPr>
          <p:grpSpPr>
            <a:xfrm>
              <a:off x="634424" y="5672032"/>
              <a:ext cx="7912100" cy="742617"/>
              <a:chOff x="634424" y="5672032"/>
              <a:chExt cx="7912100" cy="742617"/>
            </a:xfrm>
          </p:grpSpPr>
          <p:pic>
            <p:nvPicPr>
              <p:cNvPr id="19" name="Kuva 18">
                <a:extLst>
                  <a:ext uri="{FF2B5EF4-FFF2-40B4-BE49-F238E27FC236}">
                    <a16:creationId xmlns:a16="http://schemas.microsoft.com/office/drawing/2014/main" id="{DD905F17-6FC5-474C-9608-5ED3F0EB7F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4424" y="5672032"/>
                <a:ext cx="7912100" cy="381000"/>
              </a:xfrm>
              <a:prstGeom prst="rect">
                <a:avLst/>
              </a:prstGeom>
            </p:spPr>
          </p:pic>
          <p:pic>
            <p:nvPicPr>
              <p:cNvPr id="20" name="Kuva 19">
                <a:extLst>
                  <a:ext uri="{FF2B5EF4-FFF2-40B4-BE49-F238E27FC236}">
                    <a16:creationId xmlns:a16="http://schemas.microsoft.com/office/drawing/2014/main" id="{64A3B771-9660-2149-9601-6CE80D193F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4424" y="6033649"/>
                <a:ext cx="4927600" cy="381000"/>
              </a:xfrm>
              <a:prstGeom prst="rect">
                <a:avLst/>
              </a:prstGeom>
            </p:spPr>
          </p:pic>
        </p:grpSp>
        <p:pic>
          <p:nvPicPr>
            <p:cNvPr id="27" name="Kuva 26">
              <a:extLst>
                <a:ext uri="{FF2B5EF4-FFF2-40B4-BE49-F238E27FC236}">
                  <a16:creationId xmlns:a16="http://schemas.microsoft.com/office/drawing/2014/main" id="{8FFB5CD4-A214-0B4E-954F-ECFBF1036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286" y="5710298"/>
              <a:ext cx="330200" cy="342900"/>
            </a:xfrm>
            <a:prstGeom prst="rect">
              <a:avLst/>
            </a:prstGeom>
          </p:spPr>
        </p:pic>
      </p:grpSp>
      <p:grpSp>
        <p:nvGrpSpPr>
          <p:cNvPr id="36" name="Ryhmä 35">
            <a:extLst>
              <a:ext uri="{FF2B5EF4-FFF2-40B4-BE49-F238E27FC236}">
                <a16:creationId xmlns:a16="http://schemas.microsoft.com/office/drawing/2014/main" id="{FFD42DED-B110-6B42-815C-0AC8E1A88F86}"/>
              </a:ext>
            </a:extLst>
          </p:cNvPr>
          <p:cNvGrpSpPr/>
          <p:nvPr/>
        </p:nvGrpSpPr>
        <p:grpSpPr>
          <a:xfrm>
            <a:off x="1705769" y="5000585"/>
            <a:ext cx="9037122" cy="1731784"/>
            <a:chOff x="1705769" y="5000585"/>
            <a:chExt cx="9037122" cy="1731784"/>
          </a:xfrm>
        </p:grpSpPr>
        <p:sp>
          <p:nvSpPr>
            <p:cNvPr id="34" name="Suorakulmio 33">
              <a:extLst>
                <a:ext uri="{FF2B5EF4-FFF2-40B4-BE49-F238E27FC236}">
                  <a16:creationId xmlns:a16="http://schemas.microsoft.com/office/drawing/2014/main" id="{783A2ECB-5C82-8048-BD49-A5938941CE10}"/>
                </a:ext>
              </a:extLst>
            </p:cNvPr>
            <p:cNvSpPr/>
            <p:nvPr/>
          </p:nvSpPr>
          <p:spPr>
            <a:xfrm>
              <a:off x="1705769" y="5000585"/>
              <a:ext cx="9037122" cy="1731784"/>
            </a:xfrm>
            <a:prstGeom prst="rect">
              <a:avLst/>
            </a:prstGeom>
            <a:solidFill>
              <a:srgbClr val="FFF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Kuva 21">
              <a:extLst>
                <a:ext uri="{FF2B5EF4-FFF2-40B4-BE49-F238E27FC236}">
                  <a16:creationId xmlns:a16="http://schemas.microsoft.com/office/drawing/2014/main" id="{440F40C5-6074-5541-8535-14D4F19E4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060863" y="5256143"/>
              <a:ext cx="3581400" cy="444500"/>
            </a:xfrm>
            <a:prstGeom prst="rect">
              <a:avLst/>
            </a:prstGeom>
          </p:spPr>
        </p:pic>
        <p:pic>
          <p:nvPicPr>
            <p:cNvPr id="23" name="Kuva 22">
              <a:extLst>
                <a:ext uri="{FF2B5EF4-FFF2-40B4-BE49-F238E27FC236}">
                  <a16:creationId xmlns:a16="http://schemas.microsoft.com/office/drawing/2014/main" id="{415F9EFE-5B16-2F45-BC13-89BAB3EDB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02598" y="5211602"/>
              <a:ext cx="3581400" cy="444500"/>
            </a:xfrm>
            <a:prstGeom prst="rect">
              <a:avLst/>
            </a:prstGeom>
          </p:spPr>
        </p:pic>
        <p:pic>
          <p:nvPicPr>
            <p:cNvPr id="28" name="Kuva 27">
              <a:extLst>
                <a:ext uri="{FF2B5EF4-FFF2-40B4-BE49-F238E27FC236}">
                  <a16:creationId xmlns:a16="http://schemas.microsoft.com/office/drawing/2014/main" id="{86CC3E6E-165C-4642-965A-10766F7E4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303898" y="5781649"/>
              <a:ext cx="4597400" cy="444500"/>
            </a:xfrm>
            <a:prstGeom prst="rect">
              <a:avLst/>
            </a:prstGeom>
          </p:spPr>
        </p:pic>
        <p:pic>
          <p:nvPicPr>
            <p:cNvPr id="29" name="Kuva 28">
              <a:extLst>
                <a:ext uri="{FF2B5EF4-FFF2-40B4-BE49-F238E27FC236}">
                  <a16:creationId xmlns:a16="http://schemas.microsoft.com/office/drawing/2014/main" id="{F8D3E8C5-E2E6-3F43-BB79-248099475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060863" y="6265795"/>
              <a:ext cx="5118100" cy="444500"/>
            </a:xfrm>
            <a:prstGeom prst="rect">
              <a:avLst/>
            </a:prstGeom>
          </p:spPr>
        </p:pic>
      </p:grpSp>
      <p:grpSp>
        <p:nvGrpSpPr>
          <p:cNvPr id="38" name="Ryhmä 37">
            <a:extLst>
              <a:ext uri="{FF2B5EF4-FFF2-40B4-BE49-F238E27FC236}">
                <a16:creationId xmlns:a16="http://schemas.microsoft.com/office/drawing/2014/main" id="{53C041C8-20E0-C340-BFEB-F50597D8A433}"/>
              </a:ext>
            </a:extLst>
          </p:cNvPr>
          <p:cNvGrpSpPr/>
          <p:nvPr/>
        </p:nvGrpSpPr>
        <p:grpSpPr>
          <a:xfrm>
            <a:off x="1591294" y="1508981"/>
            <a:ext cx="9037122" cy="2425514"/>
            <a:chOff x="1591294" y="1508981"/>
            <a:chExt cx="9037122" cy="2425514"/>
          </a:xfrm>
        </p:grpSpPr>
        <p:grpSp>
          <p:nvGrpSpPr>
            <p:cNvPr id="35" name="Ryhmä 34">
              <a:extLst>
                <a:ext uri="{FF2B5EF4-FFF2-40B4-BE49-F238E27FC236}">
                  <a16:creationId xmlns:a16="http://schemas.microsoft.com/office/drawing/2014/main" id="{0C0937CA-57CE-9445-884B-BDECB2E5E07D}"/>
                </a:ext>
              </a:extLst>
            </p:cNvPr>
            <p:cNvGrpSpPr/>
            <p:nvPr/>
          </p:nvGrpSpPr>
          <p:grpSpPr>
            <a:xfrm>
              <a:off x="1591294" y="1508981"/>
              <a:ext cx="9037122" cy="2425514"/>
              <a:chOff x="1591294" y="1508981"/>
              <a:chExt cx="9037122" cy="2425514"/>
            </a:xfrm>
          </p:grpSpPr>
          <p:sp>
            <p:nvSpPr>
              <p:cNvPr id="5" name="Suorakulmio 4">
                <a:extLst>
                  <a:ext uri="{FF2B5EF4-FFF2-40B4-BE49-F238E27FC236}">
                    <a16:creationId xmlns:a16="http://schemas.microsoft.com/office/drawing/2014/main" id="{99C0DF53-7A6C-534F-AE7B-60CCE20D79E2}"/>
                  </a:ext>
                </a:extLst>
              </p:cNvPr>
              <p:cNvSpPr/>
              <p:nvPr/>
            </p:nvSpPr>
            <p:spPr>
              <a:xfrm>
                <a:off x="1591294" y="1508981"/>
                <a:ext cx="9037122" cy="2425514"/>
              </a:xfrm>
              <a:prstGeom prst="rect">
                <a:avLst/>
              </a:prstGeom>
              <a:solidFill>
                <a:srgbClr val="FFF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4" name="Ryhmä 3">
                <a:extLst>
                  <a:ext uri="{FF2B5EF4-FFF2-40B4-BE49-F238E27FC236}">
                    <a16:creationId xmlns:a16="http://schemas.microsoft.com/office/drawing/2014/main" id="{467C28F1-22E4-AA4E-BBFA-9C132212E05F}"/>
                  </a:ext>
                </a:extLst>
              </p:cNvPr>
              <p:cNvGrpSpPr/>
              <p:nvPr/>
            </p:nvGrpSpPr>
            <p:grpSpPr>
              <a:xfrm>
                <a:off x="1821378" y="1739305"/>
                <a:ext cx="7962900" cy="889001"/>
                <a:chOff x="1821378" y="1739305"/>
                <a:chExt cx="7962900" cy="889001"/>
              </a:xfrm>
            </p:grpSpPr>
            <p:pic>
              <p:nvPicPr>
                <p:cNvPr id="2" name="Kuva 1">
                  <a:extLst>
                    <a:ext uri="{FF2B5EF4-FFF2-40B4-BE49-F238E27FC236}">
                      <a16:creationId xmlns:a16="http://schemas.microsoft.com/office/drawing/2014/main" id="{1FA4C77B-46D7-DF4D-BB00-F3813AA8E7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821378" y="1739305"/>
                  <a:ext cx="5105400" cy="444500"/>
                </a:xfrm>
                <a:prstGeom prst="rect">
                  <a:avLst/>
                </a:prstGeom>
              </p:spPr>
            </p:pic>
            <p:pic>
              <p:nvPicPr>
                <p:cNvPr id="3" name="Kuva 2">
                  <a:extLst>
                    <a:ext uri="{FF2B5EF4-FFF2-40B4-BE49-F238E27FC236}">
                      <a16:creationId xmlns:a16="http://schemas.microsoft.com/office/drawing/2014/main" id="{3FCA1EB4-9F1C-0F46-A8C6-26C4DFE70B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1821378" y="2183806"/>
                  <a:ext cx="7962900" cy="444500"/>
                </a:xfrm>
                <a:prstGeom prst="rect">
                  <a:avLst/>
                </a:prstGeom>
              </p:spPr>
            </p:pic>
          </p:grpSp>
          <p:pic>
            <p:nvPicPr>
              <p:cNvPr id="6" name="Kuva 5">
                <a:extLst>
                  <a:ext uri="{FF2B5EF4-FFF2-40B4-BE49-F238E27FC236}">
                    <a16:creationId xmlns:a16="http://schemas.microsoft.com/office/drawing/2014/main" id="{82704083-BB33-4943-B6C5-7632AD5355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64378" y="2767673"/>
                <a:ext cx="5676900" cy="444500"/>
              </a:xfrm>
              <a:prstGeom prst="rect">
                <a:avLst/>
              </a:prstGeom>
            </p:spPr>
          </p:pic>
        </p:grpSp>
        <p:pic>
          <p:nvPicPr>
            <p:cNvPr id="37" name="Kuva 36">
              <a:extLst>
                <a:ext uri="{FF2B5EF4-FFF2-40B4-BE49-F238E27FC236}">
                  <a16:creationId xmlns:a16="http://schemas.microsoft.com/office/drawing/2014/main" id="{1C07FBC9-A27C-3242-8BF0-CA82F6FF0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29098" y="3483339"/>
              <a:ext cx="3149600" cy="393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03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EEDEB5981CB434DA5F6BE8C49AC81E2" ma:contentTypeVersion="5" ma:contentTypeDescription="Luo uusi asiakirja." ma:contentTypeScope="" ma:versionID="92b36fec58d1b924d7f2c5b54934889c">
  <xsd:schema xmlns:xsd="http://www.w3.org/2001/XMLSchema" xmlns:xs="http://www.w3.org/2001/XMLSchema" xmlns:p="http://schemas.microsoft.com/office/2006/metadata/properties" xmlns:ns2="cbcfbdc0-b730-4db5-98ca-faede55c89b0" targetNamespace="http://schemas.microsoft.com/office/2006/metadata/properties" ma:root="true" ma:fieldsID="656a7c005838fda9677cf41ed82d2b20" ns2:_="">
    <xsd:import namespace="cbcfbdc0-b730-4db5-98ca-faede55c89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fbdc0-b730-4db5-98ca-faede55c8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F64EF6-B5ED-492C-BC16-3E0C32E8B27A}"/>
</file>

<file path=customXml/itemProps2.xml><?xml version="1.0" encoding="utf-8"?>
<ds:datastoreItem xmlns:ds="http://schemas.openxmlformats.org/officeDocument/2006/customXml" ds:itemID="{3352EAD8-8C54-446B-AFAC-F66030583344}"/>
</file>

<file path=customXml/itemProps3.xml><?xml version="1.0" encoding="utf-8"?>
<ds:datastoreItem xmlns:ds="http://schemas.openxmlformats.org/officeDocument/2006/customXml" ds:itemID="{7B8DC6F4-D134-4DB2-AC52-92E320E6B8D3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Laajakuva</PresentationFormat>
  <Paragraphs>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 Hassinen</dc:creator>
  <cp:lastModifiedBy>Sanna Hassinen</cp:lastModifiedBy>
  <cp:revision>2</cp:revision>
  <dcterms:created xsi:type="dcterms:W3CDTF">2022-01-09T20:40:19Z</dcterms:created>
  <dcterms:modified xsi:type="dcterms:W3CDTF">2022-01-09T21:10:03Z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0x0101007EEDEB5981CB434DA5F6BE8C49AC81E2</vt:lpwstr>
  </property>
</Properties>
</file>