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7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29"/>
  </p:normalViewPr>
  <p:slideViewPr>
    <p:cSldViewPr snapToGrid="0" snapToObjects="1">
      <p:cViewPr varScale="1">
        <p:scale>
          <a:sx n="88" d="100"/>
          <a:sy n="88" d="100"/>
        </p:scale>
        <p:origin x="168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C415996-942D-A547-BFAD-445A489E73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21CAC59-BC91-9B45-B6A7-E3E444BE82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155ED9F-E99B-A048-BC95-8A5137CC9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0D4D2-261E-CD49-9359-66521ACA0E8B}" type="datetimeFigureOut">
              <a:rPr lang="fi-FI" smtClean="0"/>
              <a:t>3.3.2022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54547F8-5A09-7D40-8415-35CE3972F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F0966C3-8134-174B-96F7-41AB1AE23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E73D-56A1-B447-B4EB-02ADC47B61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0260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2382D66-7FC0-EE4E-9112-0EF3372E1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F501966-0E0B-D346-AB94-7DF6385C51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B471F09-CC00-9A4E-82DF-98B281280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0D4D2-261E-CD49-9359-66521ACA0E8B}" type="datetimeFigureOut">
              <a:rPr lang="fi-FI" smtClean="0"/>
              <a:t>3.3.2022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407730C-F1F2-A94B-9AF1-2EEDC3AE3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1141F78-912D-7845-BB1C-2444C4F3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E73D-56A1-B447-B4EB-02ADC47B61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6863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42938BA0-21DC-1044-8A89-79E2D3B515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5343F0D-2554-8946-836D-502348BA2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58B4AAB-D255-9847-BCA9-7C244B02D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0D4D2-261E-CD49-9359-66521ACA0E8B}" type="datetimeFigureOut">
              <a:rPr lang="fi-FI" smtClean="0"/>
              <a:t>3.3.2022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E5A95EC-387A-EA45-A3D1-FEE86C0A1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2ECB6DD-5BDF-CF43-A2ED-70BBC0579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E73D-56A1-B447-B4EB-02ADC47B61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880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FC80B26-D109-5149-A4F9-B7204C7FA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94CEDB8-9769-8B46-850F-E18FCBB82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1AB9258-7F64-D04B-A1AF-E03ABB2C8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0D4D2-261E-CD49-9359-66521ACA0E8B}" type="datetimeFigureOut">
              <a:rPr lang="fi-FI" smtClean="0"/>
              <a:t>3.3.2022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9A48D79-5341-3848-BA82-4C4FC3974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AA56094-5DAE-A242-A2FD-A52920FC5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E73D-56A1-B447-B4EB-02ADC47B61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3224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A370043-0112-514A-B705-4299C35CE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957892F-AF1B-4F4F-AF98-9D8F3A39E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E7BB0B5-A2B9-3442-9371-CADA17FDB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0D4D2-261E-CD49-9359-66521ACA0E8B}" type="datetimeFigureOut">
              <a:rPr lang="fi-FI" smtClean="0"/>
              <a:t>3.3.2022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1EB2D3E-3282-0E43-B4EC-8A100D9D6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E5B7C-D9F0-7946-BB7B-FECA13981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E73D-56A1-B447-B4EB-02ADC47B61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2859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0DF6D5-A46C-E245-BF08-FC1E00D6B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95802D6-FCB1-9B48-AD2D-DAF997FAA3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1C47BE9-01C6-5741-8AB6-90EEE75EC2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6F1BD65-ECBC-2F43-9EA7-7FDBE4809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0D4D2-261E-CD49-9359-66521ACA0E8B}" type="datetimeFigureOut">
              <a:rPr lang="fi-FI" smtClean="0"/>
              <a:t>3.3.2022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5BB38C0-B05A-594A-9E86-C42765A12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4BD546E-9A30-224D-BB1B-D049C554D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E73D-56A1-B447-B4EB-02ADC47B61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4914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2AC818D-8E88-8D46-99AA-8183353C8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A08C3C3-03A1-6141-B7DB-AEFF3D42C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B8E8189-7689-C748-ACE0-53E890EA03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15C667C-8D72-0B47-AEFD-9553DDBEA4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23DC5D4C-BB42-8C46-B905-A37FF8DB64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FF79C2A3-7381-924F-BAAF-5BEE3E07B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0D4D2-261E-CD49-9359-66521ACA0E8B}" type="datetimeFigureOut">
              <a:rPr lang="fi-FI" smtClean="0"/>
              <a:t>3.3.2022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091A9ED-5726-5A4F-B925-009AF737B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CE98AA92-CA85-D844-B5C8-9D3506B1D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E73D-56A1-B447-B4EB-02ADC47B61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411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B26255-6113-3043-A186-FF39365ED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D9EA36EF-8293-6A4F-AF51-AD0BC18EC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0D4D2-261E-CD49-9359-66521ACA0E8B}" type="datetimeFigureOut">
              <a:rPr lang="fi-FI" smtClean="0"/>
              <a:t>3.3.2022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1507B36-770E-E944-8682-921EB4FE7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8500B39-4E51-164B-9B7D-07BD7E497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E73D-56A1-B447-B4EB-02ADC47B61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0452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DCE7570-C53C-EE40-BBD3-35215473E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0D4D2-261E-CD49-9359-66521ACA0E8B}" type="datetimeFigureOut">
              <a:rPr lang="fi-FI" smtClean="0"/>
              <a:t>3.3.2022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1D575D7-AF86-B247-93D1-2696E60F1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155A8B2-2148-D345-AFAB-CE926E703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E73D-56A1-B447-B4EB-02ADC47B61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586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1F4A90-3264-A547-9071-7591E7C91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DF81FA8-FC6B-004D-91BA-5D26CAD5D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CFA6189-E590-8C41-8804-CA01F44C2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298443B-BF39-B24C-A78A-DB70C2A6A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0D4D2-261E-CD49-9359-66521ACA0E8B}" type="datetimeFigureOut">
              <a:rPr lang="fi-FI" smtClean="0"/>
              <a:t>3.3.2022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15EAAA1-4C73-FE43-8113-7BD069A1A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15F4818-FAEA-EE47-9F2D-C4B240CA7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E73D-56A1-B447-B4EB-02ADC47B61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5882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E6A13C3-3997-D64F-A8B5-A7B8EBEDA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73DE34B7-9AC2-DE4A-94A4-EC7FD51601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20E49CF-68D8-6F4A-925E-06D5207F1F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C9A6B87-B2BF-B347-83A1-850D45E59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0D4D2-261E-CD49-9359-66521ACA0E8B}" type="datetimeFigureOut">
              <a:rPr lang="fi-FI" smtClean="0"/>
              <a:t>3.3.2022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2886450-8C8A-6340-8904-ECE1F3F5F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9BD6BAF-E486-A44C-9BBB-8E83BFFEA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E73D-56A1-B447-B4EB-02ADC47B61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8530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589D16BF-F801-C74F-B7FF-440C14924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7BC1336-4AC1-5445-A5EB-E3D0580A18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EE64DB7-C269-2F4B-8114-C46D879E60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0D4D2-261E-CD49-9359-66521ACA0E8B}" type="datetimeFigureOut">
              <a:rPr lang="fi-FI" smtClean="0"/>
              <a:t>3.3.2022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0DF7FA3-397F-8843-A2CC-452A90FC32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4D9D55B-22BF-6C42-A9BD-7D1D88142C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2E73D-56A1-B447-B4EB-02ADC47B61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005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10.png"/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12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8.png"/><Relationship Id="rId10" Type="http://schemas.openxmlformats.org/officeDocument/2006/relationships/image" Target="../media/image19.png"/><Relationship Id="rId4" Type="http://schemas.openxmlformats.org/officeDocument/2006/relationships/image" Target="../media/image14.png"/><Relationship Id="rId9" Type="http://schemas.openxmlformats.org/officeDocument/2006/relationships/image" Target="../media/image18.png"/><Relationship Id="rId1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18" Type="http://schemas.openxmlformats.org/officeDocument/2006/relationships/image" Target="../media/image35.png"/><Relationship Id="rId3" Type="http://schemas.openxmlformats.org/officeDocument/2006/relationships/image" Target="../media/image22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17" Type="http://schemas.openxmlformats.org/officeDocument/2006/relationships/image" Target="../media/image34.png"/><Relationship Id="rId2" Type="http://schemas.openxmlformats.org/officeDocument/2006/relationships/image" Target="../media/image21.png"/><Relationship Id="rId16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28.png"/><Relationship Id="rId5" Type="http://schemas.openxmlformats.org/officeDocument/2006/relationships/image" Target="../media/image8.png"/><Relationship Id="rId15" Type="http://schemas.openxmlformats.org/officeDocument/2006/relationships/image" Target="../media/image32.png"/><Relationship Id="rId10" Type="http://schemas.openxmlformats.org/officeDocument/2006/relationships/image" Target="../media/image27.png"/><Relationship Id="rId4" Type="http://schemas.openxmlformats.org/officeDocument/2006/relationships/image" Target="../media/image23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0FD2BAA0-C352-1045-9344-510F74A42F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022" y="0"/>
            <a:ext cx="9791700" cy="2057400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D4A8D5FE-B419-6E42-A1FE-2428CCCBA4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270" y="2506472"/>
            <a:ext cx="7861300" cy="1016000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3DCA0F5F-AC71-5842-B180-38DC87708E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5344" y="3880739"/>
            <a:ext cx="2336800" cy="508000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id="{67D0C23A-0A81-7D46-B1C6-FA015190E0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16528" y="3883787"/>
            <a:ext cx="863600" cy="508000"/>
          </a:xfrm>
          <a:prstGeom prst="rect">
            <a:avLst/>
          </a:prstGeom>
        </p:spPr>
      </p:pic>
      <p:grpSp>
        <p:nvGrpSpPr>
          <p:cNvPr id="11" name="Ryhmä 10">
            <a:extLst>
              <a:ext uri="{FF2B5EF4-FFF2-40B4-BE49-F238E27FC236}">
                <a16:creationId xmlns:a16="http://schemas.microsoft.com/office/drawing/2014/main" id="{E479DA07-F2DF-4D4E-B670-4C4A84C15933}"/>
              </a:ext>
            </a:extLst>
          </p:cNvPr>
          <p:cNvGrpSpPr/>
          <p:nvPr/>
        </p:nvGrpSpPr>
        <p:grpSpPr>
          <a:xfrm>
            <a:off x="1365504" y="5216778"/>
            <a:ext cx="7684516" cy="815848"/>
            <a:chOff x="1355344" y="4756150"/>
            <a:chExt cx="7684516" cy="815848"/>
          </a:xfrm>
        </p:grpSpPr>
        <p:grpSp>
          <p:nvGrpSpPr>
            <p:cNvPr id="9" name="Ryhmä 8">
              <a:extLst>
                <a:ext uri="{FF2B5EF4-FFF2-40B4-BE49-F238E27FC236}">
                  <a16:creationId xmlns:a16="http://schemas.microsoft.com/office/drawing/2014/main" id="{E9C999D5-A185-DF44-99B2-A885F4476BFC}"/>
                </a:ext>
              </a:extLst>
            </p:cNvPr>
            <p:cNvGrpSpPr/>
            <p:nvPr/>
          </p:nvGrpSpPr>
          <p:grpSpPr>
            <a:xfrm>
              <a:off x="1355344" y="4756150"/>
              <a:ext cx="7684516" cy="409448"/>
              <a:chOff x="1355344" y="4756150"/>
              <a:chExt cx="7684516" cy="409448"/>
            </a:xfrm>
          </p:grpSpPr>
          <p:pic>
            <p:nvPicPr>
              <p:cNvPr id="7" name="Kuva 6">
                <a:extLst>
                  <a:ext uri="{FF2B5EF4-FFF2-40B4-BE49-F238E27FC236}">
                    <a16:creationId xmlns:a16="http://schemas.microsoft.com/office/drawing/2014/main" id="{E1547D90-7906-9B42-B741-5D0B5A253D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355344" y="4756150"/>
                <a:ext cx="3454400" cy="393700"/>
              </a:xfrm>
              <a:prstGeom prst="rect">
                <a:avLst/>
              </a:prstGeom>
            </p:spPr>
          </p:pic>
          <p:pic>
            <p:nvPicPr>
              <p:cNvPr id="8" name="Kuva 7">
                <a:extLst>
                  <a:ext uri="{FF2B5EF4-FFF2-40B4-BE49-F238E27FC236}">
                    <a16:creationId xmlns:a16="http://schemas.microsoft.com/office/drawing/2014/main" id="{BCBA45D8-D527-8246-89C3-F7FCF29441F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785360" y="4759198"/>
                <a:ext cx="4254500" cy="406400"/>
              </a:xfrm>
              <a:prstGeom prst="rect">
                <a:avLst/>
              </a:prstGeom>
            </p:spPr>
          </p:pic>
        </p:grpSp>
        <p:pic>
          <p:nvPicPr>
            <p:cNvPr id="10" name="Kuva 9">
              <a:extLst>
                <a:ext uri="{FF2B5EF4-FFF2-40B4-BE49-F238E27FC236}">
                  <a16:creationId xmlns:a16="http://schemas.microsoft.com/office/drawing/2014/main" id="{1C49F0F3-A5C0-A549-8C8E-B971669CB7C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355344" y="5165598"/>
              <a:ext cx="3543300" cy="406400"/>
            </a:xfrm>
            <a:prstGeom prst="rect">
              <a:avLst/>
            </a:prstGeom>
          </p:spPr>
        </p:pic>
      </p:grpSp>
      <p:grpSp>
        <p:nvGrpSpPr>
          <p:cNvPr id="21" name="Ryhmä 20">
            <a:extLst>
              <a:ext uri="{FF2B5EF4-FFF2-40B4-BE49-F238E27FC236}">
                <a16:creationId xmlns:a16="http://schemas.microsoft.com/office/drawing/2014/main" id="{B79E076A-699B-5243-9618-30D2F79BFD5A}"/>
              </a:ext>
            </a:extLst>
          </p:cNvPr>
          <p:cNvGrpSpPr/>
          <p:nvPr/>
        </p:nvGrpSpPr>
        <p:grpSpPr>
          <a:xfrm>
            <a:off x="4543387" y="3563112"/>
            <a:ext cx="7535256" cy="1295399"/>
            <a:chOff x="4543387" y="3429000"/>
            <a:chExt cx="7535256" cy="1295399"/>
          </a:xfrm>
        </p:grpSpPr>
        <p:pic>
          <p:nvPicPr>
            <p:cNvPr id="18" name="Kuva 17">
              <a:extLst>
                <a:ext uri="{FF2B5EF4-FFF2-40B4-BE49-F238E27FC236}">
                  <a16:creationId xmlns:a16="http://schemas.microsoft.com/office/drawing/2014/main" id="{774CB9AA-E778-0A44-995A-21F4470BF00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543387" y="3731768"/>
              <a:ext cx="1701800" cy="647700"/>
            </a:xfrm>
            <a:prstGeom prst="rect">
              <a:avLst/>
            </a:prstGeom>
          </p:spPr>
        </p:pic>
        <p:sp>
          <p:nvSpPr>
            <p:cNvPr id="19" name="Suorakulmio 18">
              <a:extLst>
                <a:ext uri="{FF2B5EF4-FFF2-40B4-BE49-F238E27FC236}">
                  <a16:creationId xmlns:a16="http://schemas.microsoft.com/office/drawing/2014/main" id="{0181D639-2CE3-2541-B062-1D50C4E2C39E}"/>
                </a:ext>
              </a:extLst>
            </p:cNvPr>
            <p:cNvSpPr/>
            <p:nvPr/>
          </p:nvSpPr>
          <p:spPr>
            <a:xfrm>
              <a:off x="5169408" y="3429000"/>
              <a:ext cx="6909235" cy="1295399"/>
            </a:xfrm>
            <a:prstGeom prst="rect">
              <a:avLst/>
            </a:prstGeom>
            <a:solidFill>
              <a:srgbClr val="FFF7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2" name="Kuva 11">
              <a:extLst>
                <a:ext uri="{FF2B5EF4-FFF2-40B4-BE49-F238E27FC236}">
                  <a16:creationId xmlns:a16="http://schemas.microsoft.com/office/drawing/2014/main" id="{0327CDDC-18A8-DD4C-AB02-8E0E009FDEB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267708" y="3603244"/>
              <a:ext cx="6464300" cy="368300"/>
            </a:xfrm>
            <a:prstGeom prst="rect">
              <a:avLst/>
            </a:prstGeom>
          </p:spPr>
        </p:pic>
      </p:grpSp>
      <p:grpSp>
        <p:nvGrpSpPr>
          <p:cNvPr id="15" name="Ryhmä 14">
            <a:extLst>
              <a:ext uri="{FF2B5EF4-FFF2-40B4-BE49-F238E27FC236}">
                <a16:creationId xmlns:a16="http://schemas.microsoft.com/office/drawing/2014/main" id="{E25E0F22-04D0-B247-A2BC-0B4F875D5B8C}"/>
              </a:ext>
            </a:extLst>
          </p:cNvPr>
          <p:cNvGrpSpPr/>
          <p:nvPr/>
        </p:nvGrpSpPr>
        <p:grpSpPr>
          <a:xfrm>
            <a:off x="5278465" y="4273804"/>
            <a:ext cx="6318502" cy="369570"/>
            <a:chOff x="5278465" y="4139692"/>
            <a:chExt cx="6318502" cy="369570"/>
          </a:xfrm>
        </p:grpSpPr>
        <p:pic>
          <p:nvPicPr>
            <p:cNvPr id="13" name="Kuva 12">
              <a:extLst>
                <a:ext uri="{FF2B5EF4-FFF2-40B4-BE49-F238E27FC236}">
                  <a16:creationId xmlns:a16="http://schemas.microsoft.com/office/drawing/2014/main" id="{01BA27B7-A66E-2848-9393-1CB6642FE9C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278465" y="4140962"/>
              <a:ext cx="1676400" cy="368300"/>
            </a:xfrm>
            <a:prstGeom prst="rect">
              <a:avLst/>
            </a:prstGeom>
          </p:spPr>
        </p:pic>
        <p:pic>
          <p:nvPicPr>
            <p:cNvPr id="14" name="Kuva 13">
              <a:extLst>
                <a:ext uri="{FF2B5EF4-FFF2-40B4-BE49-F238E27FC236}">
                  <a16:creationId xmlns:a16="http://schemas.microsoft.com/office/drawing/2014/main" id="{B4F0500A-C572-2B47-BC88-0F8401A04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834467" y="4139692"/>
              <a:ext cx="4762500" cy="3683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74873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00BF874F-4E4E-254B-ABD9-6E73767985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570" y="335280"/>
            <a:ext cx="8597900" cy="457200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AF7D55DD-CB46-9E41-A979-29D193A7C7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7510" y="1158113"/>
            <a:ext cx="1270000" cy="520700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605F685E-AB78-8142-9C8A-55141F9DEA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5230" y="1678813"/>
            <a:ext cx="1828800" cy="520700"/>
          </a:xfrm>
          <a:prstGeom prst="rect">
            <a:avLst/>
          </a:prstGeom>
        </p:spPr>
      </p:pic>
      <p:grpSp>
        <p:nvGrpSpPr>
          <p:cNvPr id="11" name="Ryhmä 10">
            <a:extLst>
              <a:ext uri="{FF2B5EF4-FFF2-40B4-BE49-F238E27FC236}">
                <a16:creationId xmlns:a16="http://schemas.microsoft.com/office/drawing/2014/main" id="{4C9E84BF-F7E7-F441-928A-12D533F22945}"/>
              </a:ext>
            </a:extLst>
          </p:cNvPr>
          <p:cNvGrpSpPr/>
          <p:nvPr/>
        </p:nvGrpSpPr>
        <p:grpSpPr>
          <a:xfrm>
            <a:off x="3521540" y="976502"/>
            <a:ext cx="2877610" cy="830073"/>
            <a:chOff x="4181558" y="1292351"/>
            <a:chExt cx="2877610" cy="830073"/>
          </a:xfrm>
        </p:grpSpPr>
        <p:grpSp>
          <p:nvGrpSpPr>
            <p:cNvPr id="6" name="Ryhmä 5">
              <a:extLst>
                <a:ext uri="{FF2B5EF4-FFF2-40B4-BE49-F238E27FC236}">
                  <a16:creationId xmlns:a16="http://schemas.microsoft.com/office/drawing/2014/main" id="{D34F9793-872A-3B44-86BF-D0A585D994A3}"/>
                </a:ext>
              </a:extLst>
            </p:cNvPr>
            <p:cNvGrpSpPr/>
            <p:nvPr/>
          </p:nvGrpSpPr>
          <p:grpSpPr>
            <a:xfrm>
              <a:off x="4181558" y="1292351"/>
              <a:ext cx="2877610" cy="830073"/>
              <a:chOff x="4543387" y="3549395"/>
              <a:chExt cx="2877610" cy="830073"/>
            </a:xfrm>
          </p:grpSpPr>
          <p:pic>
            <p:nvPicPr>
              <p:cNvPr id="7" name="Kuva 6">
                <a:extLst>
                  <a:ext uri="{FF2B5EF4-FFF2-40B4-BE49-F238E27FC236}">
                    <a16:creationId xmlns:a16="http://schemas.microsoft.com/office/drawing/2014/main" id="{80DDE9E3-B458-004D-A976-99669A4E047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543387" y="3731768"/>
                <a:ext cx="1701800" cy="647700"/>
              </a:xfrm>
              <a:prstGeom prst="rect">
                <a:avLst/>
              </a:prstGeom>
            </p:spPr>
          </p:pic>
          <p:sp>
            <p:nvSpPr>
              <p:cNvPr id="8" name="Suorakulmio 7">
                <a:extLst>
                  <a:ext uri="{FF2B5EF4-FFF2-40B4-BE49-F238E27FC236}">
                    <a16:creationId xmlns:a16="http://schemas.microsoft.com/office/drawing/2014/main" id="{E5320439-7D9C-374D-A0C6-C43F1E80F889}"/>
                  </a:ext>
                </a:extLst>
              </p:cNvPr>
              <p:cNvSpPr/>
              <p:nvPr/>
            </p:nvSpPr>
            <p:spPr>
              <a:xfrm>
                <a:off x="5169408" y="3549395"/>
                <a:ext cx="2251589" cy="787655"/>
              </a:xfrm>
              <a:prstGeom prst="rect">
                <a:avLst/>
              </a:prstGeom>
              <a:solidFill>
                <a:srgbClr val="FFF7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pic>
          <p:nvPicPr>
            <p:cNvPr id="10" name="Kuva 9">
              <a:extLst>
                <a:ext uri="{FF2B5EF4-FFF2-40B4-BE49-F238E27FC236}">
                  <a16:creationId xmlns:a16="http://schemas.microsoft.com/office/drawing/2014/main" id="{EBC924E1-96D0-6B44-9243-B4A321515BA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910538" y="1416812"/>
              <a:ext cx="2006600" cy="520700"/>
            </a:xfrm>
            <a:prstGeom prst="rect">
              <a:avLst/>
            </a:prstGeom>
          </p:spPr>
        </p:pic>
      </p:grpSp>
      <p:pic>
        <p:nvPicPr>
          <p:cNvPr id="12" name="Kuva 11">
            <a:extLst>
              <a:ext uri="{FF2B5EF4-FFF2-40B4-BE49-F238E27FC236}">
                <a16:creationId xmlns:a16="http://schemas.microsoft.com/office/drawing/2014/main" id="{C0134FC3-FE5C-8641-B90F-A0D50FFA5F4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83557" y="2198751"/>
            <a:ext cx="2006600" cy="520700"/>
          </a:xfrm>
          <a:prstGeom prst="rect">
            <a:avLst/>
          </a:prstGeom>
        </p:spPr>
      </p:pic>
      <p:pic>
        <p:nvPicPr>
          <p:cNvPr id="13" name="Kuva 12">
            <a:extLst>
              <a:ext uri="{FF2B5EF4-FFF2-40B4-BE49-F238E27FC236}">
                <a16:creationId xmlns:a16="http://schemas.microsoft.com/office/drawing/2014/main" id="{9F90DEB3-41FF-8248-8490-7DD47BD5BD8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47561" y="2256409"/>
            <a:ext cx="2006600" cy="520700"/>
          </a:xfrm>
          <a:prstGeom prst="rect">
            <a:avLst/>
          </a:prstGeom>
        </p:spPr>
      </p:pic>
      <p:pic>
        <p:nvPicPr>
          <p:cNvPr id="14" name="Kuva 13">
            <a:extLst>
              <a:ext uri="{FF2B5EF4-FFF2-40B4-BE49-F238E27FC236}">
                <a16:creationId xmlns:a16="http://schemas.microsoft.com/office/drawing/2014/main" id="{8B188955-EAB8-FC48-8E5E-56D80E89B27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31257" y="2844927"/>
            <a:ext cx="1358900" cy="533400"/>
          </a:xfrm>
          <a:prstGeom prst="rect">
            <a:avLst/>
          </a:prstGeom>
        </p:spPr>
      </p:pic>
      <p:pic>
        <p:nvPicPr>
          <p:cNvPr id="15" name="Kuva 14">
            <a:extLst>
              <a:ext uri="{FF2B5EF4-FFF2-40B4-BE49-F238E27FC236}">
                <a16:creationId xmlns:a16="http://schemas.microsoft.com/office/drawing/2014/main" id="{1F724C04-85CC-C345-A4A0-BD30A6DD8B2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38561" y="3419602"/>
            <a:ext cx="1358900" cy="533400"/>
          </a:xfrm>
          <a:prstGeom prst="rect">
            <a:avLst/>
          </a:prstGeom>
        </p:spPr>
      </p:pic>
      <p:pic>
        <p:nvPicPr>
          <p:cNvPr id="16" name="Kuva 15">
            <a:extLst>
              <a:ext uri="{FF2B5EF4-FFF2-40B4-BE49-F238E27FC236}">
                <a16:creationId xmlns:a16="http://schemas.microsoft.com/office/drawing/2014/main" id="{518B1F07-1237-5F4F-BA9E-B2F9CB6B36F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05230" y="4796790"/>
            <a:ext cx="8318500" cy="762000"/>
          </a:xfrm>
          <a:prstGeom prst="rect">
            <a:avLst/>
          </a:prstGeom>
        </p:spPr>
      </p:pic>
      <p:grpSp>
        <p:nvGrpSpPr>
          <p:cNvPr id="24" name="Ryhmä 23">
            <a:extLst>
              <a:ext uri="{FF2B5EF4-FFF2-40B4-BE49-F238E27FC236}">
                <a16:creationId xmlns:a16="http://schemas.microsoft.com/office/drawing/2014/main" id="{FD40645D-CD58-C84A-B96E-04CF089AB1B6}"/>
              </a:ext>
            </a:extLst>
          </p:cNvPr>
          <p:cNvGrpSpPr/>
          <p:nvPr/>
        </p:nvGrpSpPr>
        <p:grpSpPr>
          <a:xfrm>
            <a:off x="4250520" y="3022219"/>
            <a:ext cx="7535256" cy="1295399"/>
            <a:chOff x="4543387" y="3563112"/>
            <a:chExt cx="7535256" cy="1295399"/>
          </a:xfrm>
        </p:grpSpPr>
        <p:grpSp>
          <p:nvGrpSpPr>
            <p:cNvPr id="17" name="Ryhmä 16">
              <a:extLst>
                <a:ext uri="{FF2B5EF4-FFF2-40B4-BE49-F238E27FC236}">
                  <a16:creationId xmlns:a16="http://schemas.microsoft.com/office/drawing/2014/main" id="{8B769BF3-F8C1-2241-8589-40DCA67F58FE}"/>
                </a:ext>
              </a:extLst>
            </p:cNvPr>
            <p:cNvGrpSpPr/>
            <p:nvPr/>
          </p:nvGrpSpPr>
          <p:grpSpPr>
            <a:xfrm>
              <a:off x="4543387" y="3563112"/>
              <a:ext cx="7535256" cy="1295399"/>
              <a:chOff x="4543387" y="3429000"/>
              <a:chExt cx="7535256" cy="1295399"/>
            </a:xfrm>
          </p:grpSpPr>
          <p:pic>
            <p:nvPicPr>
              <p:cNvPr id="18" name="Kuva 17">
                <a:extLst>
                  <a:ext uri="{FF2B5EF4-FFF2-40B4-BE49-F238E27FC236}">
                    <a16:creationId xmlns:a16="http://schemas.microsoft.com/office/drawing/2014/main" id="{9224BAB3-0194-6A40-9145-D2B7066841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543387" y="3731768"/>
                <a:ext cx="1701800" cy="647700"/>
              </a:xfrm>
              <a:prstGeom prst="rect">
                <a:avLst/>
              </a:prstGeom>
            </p:spPr>
          </p:pic>
          <p:sp>
            <p:nvSpPr>
              <p:cNvPr id="19" name="Suorakulmio 18">
                <a:extLst>
                  <a:ext uri="{FF2B5EF4-FFF2-40B4-BE49-F238E27FC236}">
                    <a16:creationId xmlns:a16="http://schemas.microsoft.com/office/drawing/2014/main" id="{8DB5DA4E-64FC-9D4E-A8AA-C3FEC98F59E3}"/>
                  </a:ext>
                </a:extLst>
              </p:cNvPr>
              <p:cNvSpPr/>
              <p:nvPr/>
            </p:nvSpPr>
            <p:spPr>
              <a:xfrm>
                <a:off x="5169408" y="3429000"/>
                <a:ext cx="6909235" cy="1295399"/>
              </a:xfrm>
              <a:prstGeom prst="rect">
                <a:avLst/>
              </a:prstGeom>
              <a:solidFill>
                <a:srgbClr val="FFF7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20" name="Kuva 19">
                <a:extLst>
                  <a:ext uri="{FF2B5EF4-FFF2-40B4-BE49-F238E27FC236}">
                    <a16:creationId xmlns:a16="http://schemas.microsoft.com/office/drawing/2014/main" id="{4D2951BE-A948-C749-8D37-490CF298B8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5267708" y="3603244"/>
                <a:ext cx="6464300" cy="368300"/>
              </a:xfrm>
              <a:prstGeom prst="rect">
                <a:avLst/>
              </a:prstGeom>
            </p:spPr>
          </p:pic>
        </p:grpSp>
        <p:grpSp>
          <p:nvGrpSpPr>
            <p:cNvPr id="21" name="Ryhmä 20">
              <a:extLst>
                <a:ext uri="{FF2B5EF4-FFF2-40B4-BE49-F238E27FC236}">
                  <a16:creationId xmlns:a16="http://schemas.microsoft.com/office/drawing/2014/main" id="{157E71CF-BC69-AB4D-BEFB-CF49DE5955A1}"/>
                </a:ext>
              </a:extLst>
            </p:cNvPr>
            <p:cNvGrpSpPr/>
            <p:nvPr/>
          </p:nvGrpSpPr>
          <p:grpSpPr>
            <a:xfrm>
              <a:off x="5278465" y="4273804"/>
              <a:ext cx="6318502" cy="369570"/>
              <a:chOff x="5278465" y="4139692"/>
              <a:chExt cx="6318502" cy="369570"/>
            </a:xfrm>
          </p:grpSpPr>
          <p:pic>
            <p:nvPicPr>
              <p:cNvPr id="22" name="Kuva 21">
                <a:extLst>
                  <a:ext uri="{FF2B5EF4-FFF2-40B4-BE49-F238E27FC236}">
                    <a16:creationId xmlns:a16="http://schemas.microsoft.com/office/drawing/2014/main" id="{B5C4FA4B-5380-F846-A10C-25986EE848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5278465" y="4140962"/>
                <a:ext cx="1676400" cy="368300"/>
              </a:xfrm>
              <a:prstGeom prst="rect">
                <a:avLst/>
              </a:prstGeom>
            </p:spPr>
          </p:pic>
          <p:pic>
            <p:nvPicPr>
              <p:cNvPr id="23" name="Kuva 22">
                <a:extLst>
                  <a:ext uri="{FF2B5EF4-FFF2-40B4-BE49-F238E27FC236}">
                    <a16:creationId xmlns:a16="http://schemas.microsoft.com/office/drawing/2014/main" id="{EC6C17EA-B473-4241-B9D0-0DB62DCA90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6834467" y="4139692"/>
                <a:ext cx="4762500" cy="36830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815675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46B53DA0-55C9-3049-AC75-E3B41FC14B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712" y="407162"/>
            <a:ext cx="8737600" cy="825500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AC3F97D5-46F4-1D46-8EF3-85614E2BD0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2633" y="1532826"/>
            <a:ext cx="7810500" cy="330200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A04B9417-73F9-8A44-80D3-4E722FE1EB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2650" y="2229358"/>
            <a:ext cx="1346200" cy="495300"/>
          </a:xfrm>
          <a:prstGeom prst="rect">
            <a:avLst/>
          </a:prstGeom>
        </p:spPr>
      </p:pic>
      <p:grpSp>
        <p:nvGrpSpPr>
          <p:cNvPr id="5" name="Ryhmä 4">
            <a:extLst>
              <a:ext uri="{FF2B5EF4-FFF2-40B4-BE49-F238E27FC236}">
                <a16:creationId xmlns:a16="http://schemas.microsoft.com/office/drawing/2014/main" id="{5DC76162-DC0E-3740-A05F-1BDBF0F272A2}"/>
              </a:ext>
            </a:extLst>
          </p:cNvPr>
          <p:cNvGrpSpPr/>
          <p:nvPr/>
        </p:nvGrpSpPr>
        <p:grpSpPr>
          <a:xfrm>
            <a:off x="3498850" y="1999486"/>
            <a:ext cx="2877610" cy="830073"/>
            <a:chOff x="4181558" y="1292351"/>
            <a:chExt cx="2877610" cy="830073"/>
          </a:xfrm>
        </p:grpSpPr>
        <p:grpSp>
          <p:nvGrpSpPr>
            <p:cNvPr id="6" name="Ryhmä 5">
              <a:extLst>
                <a:ext uri="{FF2B5EF4-FFF2-40B4-BE49-F238E27FC236}">
                  <a16:creationId xmlns:a16="http://schemas.microsoft.com/office/drawing/2014/main" id="{66524028-4616-294B-BBD0-AFC6F85DBB8D}"/>
                </a:ext>
              </a:extLst>
            </p:cNvPr>
            <p:cNvGrpSpPr/>
            <p:nvPr/>
          </p:nvGrpSpPr>
          <p:grpSpPr>
            <a:xfrm>
              <a:off x="4181558" y="1292351"/>
              <a:ext cx="2877610" cy="830073"/>
              <a:chOff x="4543387" y="3549395"/>
              <a:chExt cx="2877610" cy="830073"/>
            </a:xfrm>
          </p:grpSpPr>
          <p:pic>
            <p:nvPicPr>
              <p:cNvPr id="8" name="Kuva 7">
                <a:extLst>
                  <a:ext uri="{FF2B5EF4-FFF2-40B4-BE49-F238E27FC236}">
                    <a16:creationId xmlns:a16="http://schemas.microsoft.com/office/drawing/2014/main" id="{4067D8C9-6FF6-014B-B549-21BCBFBF76A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543387" y="3731768"/>
                <a:ext cx="1701800" cy="647700"/>
              </a:xfrm>
              <a:prstGeom prst="rect">
                <a:avLst/>
              </a:prstGeom>
            </p:spPr>
          </p:pic>
          <p:sp>
            <p:nvSpPr>
              <p:cNvPr id="9" name="Suorakulmio 8">
                <a:extLst>
                  <a:ext uri="{FF2B5EF4-FFF2-40B4-BE49-F238E27FC236}">
                    <a16:creationId xmlns:a16="http://schemas.microsoft.com/office/drawing/2014/main" id="{1D389336-445A-CC49-8172-30D255999D06}"/>
                  </a:ext>
                </a:extLst>
              </p:cNvPr>
              <p:cNvSpPr/>
              <p:nvPr/>
            </p:nvSpPr>
            <p:spPr>
              <a:xfrm>
                <a:off x="5169408" y="3549395"/>
                <a:ext cx="2251589" cy="787655"/>
              </a:xfrm>
              <a:prstGeom prst="rect">
                <a:avLst/>
              </a:prstGeom>
              <a:solidFill>
                <a:srgbClr val="FFF7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pic>
          <p:nvPicPr>
            <p:cNvPr id="7" name="Kuva 6">
              <a:extLst>
                <a:ext uri="{FF2B5EF4-FFF2-40B4-BE49-F238E27FC236}">
                  <a16:creationId xmlns:a16="http://schemas.microsoft.com/office/drawing/2014/main" id="{B0571D27-22A8-3345-802A-CC3640B4E58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910538" y="1416812"/>
              <a:ext cx="2006600" cy="520700"/>
            </a:xfrm>
            <a:prstGeom prst="rect">
              <a:avLst/>
            </a:prstGeom>
          </p:spPr>
        </p:pic>
      </p:grpSp>
      <p:pic>
        <p:nvPicPr>
          <p:cNvPr id="10" name="Kuva 9">
            <a:extLst>
              <a:ext uri="{FF2B5EF4-FFF2-40B4-BE49-F238E27FC236}">
                <a16:creationId xmlns:a16="http://schemas.microsoft.com/office/drawing/2014/main" id="{0B9DD5A3-2FB3-3D47-849E-CFB4D99EDB9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82750" y="2742184"/>
            <a:ext cx="1816100" cy="495300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9B9737D2-E9FF-924B-BD92-1B327C71761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19968" y="3338322"/>
            <a:ext cx="1816100" cy="495300"/>
          </a:xfrm>
          <a:prstGeom prst="rect">
            <a:avLst/>
          </a:prstGeom>
        </p:spPr>
      </p:pic>
      <p:pic>
        <p:nvPicPr>
          <p:cNvPr id="12" name="Kuva 11">
            <a:extLst>
              <a:ext uri="{FF2B5EF4-FFF2-40B4-BE49-F238E27FC236}">
                <a16:creationId xmlns:a16="http://schemas.microsoft.com/office/drawing/2014/main" id="{50A61771-D1EF-5E40-9FC5-D812DCA88AA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936068" y="3360293"/>
            <a:ext cx="1816100" cy="495300"/>
          </a:xfrm>
          <a:prstGeom prst="rect">
            <a:avLst/>
          </a:prstGeom>
        </p:spPr>
      </p:pic>
      <p:pic>
        <p:nvPicPr>
          <p:cNvPr id="13" name="Kuva 12">
            <a:extLst>
              <a:ext uri="{FF2B5EF4-FFF2-40B4-BE49-F238E27FC236}">
                <a16:creationId xmlns:a16="http://schemas.microsoft.com/office/drawing/2014/main" id="{08449AA2-B015-CB47-8D76-CE44B29D5FF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717872" y="3912870"/>
            <a:ext cx="1524000" cy="495300"/>
          </a:xfrm>
          <a:prstGeom prst="rect">
            <a:avLst/>
          </a:prstGeom>
        </p:spPr>
      </p:pic>
      <p:pic>
        <p:nvPicPr>
          <p:cNvPr id="14" name="Kuva 13">
            <a:extLst>
              <a:ext uri="{FF2B5EF4-FFF2-40B4-BE49-F238E27FC236}">
                <a16:creationId xmlns:a16="http://schemas.microsoft.com/office/drawing/2014/main" id="{B56EBD5A-6D22-3145-BF36-E2CF612859E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349750" y="3901567"/>
            <a:ext cx="1130300" cy="495300"/>
          </a:xfrm>
          <a:prstGeom prst="rect">
            <a:avLst/>
          </a:prstGeom>
        </p:spPr>
      </p:pic>
      <p:pic>
        <p:nvPicPr>
          <p:cNvPr id="21" name="Kuva 20">
            <a:extLst>
              <a:ext uri="{FF2B5EF4-FFF2-40B4-BE49-F238E27FC236}">
                <a16:creationId xmlns:a16="http://schemas.microsoft.com/office/drawing/2014/main" id="{51B6A87D-F191-6545-BF84-FFF8FAD94C2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866900" y="4784598"/>
            <a:ext cx="4229100" cy="406400"/>
          </a:xfrm>
          <a:prstGeom prst="rect">
            <a:avLst/>
          </a:prstGeom>
        </p:spPr>
      </p:pic>
      <p:grpSp>
        <p:nvGrpSpPr>
          <p:cNvPr id="24" name="Ryhmä 23">
            <a:extLst>
              <a:ext uri="{FF2B5EF4-FFF2-40B4-BE49-F238E27FC236}">
                <a16:creationId xmlns:a16="http://schemas.microsoft.com/office/drawing/2014/main" id="{B2DBAB5E-190B-5E49-BEF5-A8C258FA2D94}"/>
              </a:ext>
            </a:extLst>
          </p:cNvPr>
          <p:cNvGrpSpPr/>
          <p:nvPr/>
        </p:nvGrpSpPr>
        <p:grpSpPr>
          <a:xfrm>
            <a:off x="1866900" y="5626354"/>
            <a:ext cx="10871454" cy="824484"/>
            <a:chOff x="4501218" y="5861050"/>
            <a:chExt cx="10871454" cy="824484"/>
          </a:xfrm>
        </p:grpSpPr>
        <p:grpSp>
          <p:nvGrpSpPr>
            <p:cNvPr id="20" name="Ryhmä 19">
              <a:extLst>
                <a:ext uri="{FF2B5EF4-FFF2-40B4-BE49-F238E27FC236}">
                  <a16:creationId xmlns:a16="http://schemas.microsoft.com/office/drawing/2014/main" id="{5A82F11D-B11D-D64F-B188-FAEA53B17887}"/>
                </a:ext>
              </a:extLst>
            </p:cNvPr>
            <p:cNvGrpSpPr/>
            <p:nvPr/>
          </p:nvGrpSpPr>
          <p:grpSpPr>
            <a:xfrm>
              <a:off x="4501218" y="5861050"/>
              <a:ext cx="6439408" cy="430784"/>
              <a:chOff x="4665048" y="5979668"/>
              <a:chExt cx="6439408" cy="430784"/>
            </a:xfrm>
          </p:grpSpPr>
          <p:pic>
            <p:nvPicPr>
              <p:cNvPr id="17" name="Kuva 16">
                <a:extLst>
                  <a:ext uri="{FF2B5EF4-FFF2-40B4-BE49-F238E27FC236}">
                    <a16:creationId xmlns:a16="http://schemas.microsoft.com/office/drawing/2014/main" id="{F9A517EC-B30A-8448-9E21-2CC22D2342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665048" y="6004052"/>
                <a:ext cx="3606800" cy="406400"/>
              </a:xfrm>
              <a:prstGeom prst="rect">
                <a:avLst/>
              </a:prstGeom>
            </p:spPr>
          </p:pic>
          <p:pic>
            <p:nvPicPr>
              <p:cNvPr id="19" name="Kuva 18">
                <a:extLst>
                  <a:ext uri="{FF2B5EF4-FFF2-40B4-BE49-F238E27FC236}">
                    <a16:creationId xmlns:a16="http://schemas.microsoft.com/office/drawing/2014/main" id="{D01865BC-B04A-9948-8807-1A73B090E0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8259656" y="5979668"/>
                <a:ext cx="2844800" cy="406400"/>
              </a:xfrm>
              <a:prstGeom prst="rect">
                <a:avLst/>
              </a:prstGeom>
            </p:spPr>
          </p:pic>
        </p:grpSp>
        <p:pic>
          <p:nvPicPr>
            <p:cNvPr id="22" name="Kuva 21">
              <a:extLst>
                <a:ext uri="{FF2B5EF4-FFF2-40B4-BE49-F238E27FC236}">
                  <a16:creationId xmlns:a16="http://schemas.microsoft.com/office/drawing/2014/main" id="{8419BC27-F854-6544-8C14-6174800C52E6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4501218" y="6291834"/>
              <a:ext cx="5473700" cy="393700"/>
            </a:xfrm>
            <a:prstGeom prst="rect">
              <a:avLst/>
            </a:prstGeom>
          </p:spPr>
        </p:pic>
        <p:pic>
          <p:nvPicPr>
            <p:cNvPr id="23" name="Kuva 22">
              <a:extLst>
                <a:ext uri="{FF2B5EF4-FFF2-40B4-BE49-F238E27FC236}">
                  <a16:creationId xmlns:a16="http://schemas.microsoft.com/office/drawing/2014/main" id="{0952CB93-49FB-3549-9764-CF98B3F6D743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9898972" y="6268720"/>
              <a:ext cx="5473700" cy="393700"/>
            </a:xfrm>
            <a:prstGeom prst="rect">
              <a:avLst/>
            </a:prstGeom>
          </p:spPr>
        </p:pic>
      </p:grpSp>
      <p:grpSp>
        <p:nvGrpSpPr>
          <p:cNvPr id="27" name="Ryhmä 26">
            <a:extLst>
              <a:ext uri="{FF2B5EF4-FFF2-40B4-BE49-F238E27FC236}">
                <a16:creationId xmlns:a16="http://schemas.microsoft.com/office/drawing/2014/main" id="{7F0FDBDA-E2AC-FB49-B6CA-86BB952520CB}"/>
              </a:ext>
            </a:extLst>
          </p:cNvPr>
          <p:cNvGrpSpPr/>
          <p:nvPr/>
        </p:nvGrpSpPr>
        <p:grpSpPr>
          <a:xfrm>
            <a:off x="6198108" y="4148708"/>
            <a:ext cx="4126992" cy="1257300"/>
            <a:chOff x="6198108" y="4148708"/>
            <a:chExt cx="4126992" cy="1257300"/>
          </a:xfrm>
        </p:grpSpPr>
        <p:pic>
          <p:nvPicPr>
            <p:cNvPr id="25" name="Kuva 24">
              <a:extLst>
                <a:ext uri="{FF2B5EF4-FFF2-40B4-BE49-F238E27FC236}">
                  <a16:creationId xmlns:a16="http://schemas.microsoft.com/office/drawing/2014/main" id="{3295C1EE-E1A6-744F-A622-91B34ACA885A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6807200" y="4148708"/>
              <a:ext cx="3517900" cy="1257300"/>
            </a:xfrm>
            <a:prstGeom prst="rect">
              <a:avLst/>
            </a:prstGeom>
          </p:spPr>
        </p:pic>
        <p:pic>
          <p:nvPicPr>
            <p:cNvPr id="26" name="Kuva 25">
              <a:extLst>
                <a:ext uri="{FF2B5EF4-FFF2-40B4-BE49-F238E27FC236}">
                  <a16:creationId xmlns:a16="http://schemas.microsoft.com/office/drawing/2014/main" id="{92466DD3-70D0-0F4B-8782-8B394CD082D7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 rot="10800000">
              <a:off x="6198108" y="4728274"/>
              <a:ext cx="596900" cy="5969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5644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EEDEB5981CB434DA5F6BE8C49AC81E2" ma:contentTypeVersion="5" ma:contentTypeDescription="Luo uusi asiakirja." ma:contentTypeScope="" ma:versionID="92b36fec58d1b924d7f2c5b54934889c">
  <xsd:schema xmlns:xsd="http://www.w3.org/2001/XMLSchema" xmlns:xs="http://www.w3.org/2001/XMLSchema" xmlns:p="http://schemas.microsoft.com/office/2006/metadata/properties" xmlns:ns2="cbcfbdc0-b730-4db5-98ca-faede55c89b0" targetNamespace="http://schemas.microsoft.com/office/2006/metadata/properties" ma:root="true" ma:fieldsID="656a7c005838fda9677cf41ed82d2b20" ns2:_="">
    <xsd:import namespace="cbcfbdc0-b730-4db5-98ca-faede55c89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cfbdc0-b730-4db5-98ca-faede55c89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61F3602-8A2C-48E2-8801-4858BF8A3F35}"/>
</file>

<file path=customXml/itemProps2.xml><?xml version="1.0" encoding="utf-8"?>
<ds:datastoreItem xmlns:ds="http://schemas.openxmlformats.org/officeDocument/2006/customXml" ds:itemID="{C84AD0E1-1F0B-4DDA-8A12-A844C6317F46}"/>
</file>

<file path=customXml/itemProps3.xml><?xml version="1.0" encoding="utf-8"?>
<ds:datastoreItem xmlns:ds="http://schemas.openxmlformats.org/officeDocument/2006/customXml" ds:itemID="{F0E29042-BB21-432E-92E1-03FF17891D26}"/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Macintosh PowerPoint</Application>
  <PresentationFormat>Laajakuva</PresentationFormat>
  <Paragraphs>0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Sanna Hassinen</dc:creator>
  <cp:lastModifiedBy>Sanna Hassinen</cp:lastModifiedBy>
  <cp:revision>2</cp:revision>
  <dcterms:created xsi:type="dcterms:W3CDTF">2022-03-03T10:40:59Z</dcterms:created>
  <dcterms:modified xsi:type="dcterms:W3CDTF">2022-03-03T11:04:17Z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0x0101007EEDEB5981CB434DA5F6BE8C49AC81E2</vt:lpwstr>
  </property>
</Properties>
</file>