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539" r:id="rId5"/>
    <p:sldId id="257" r:id="rId6"/>
    <p:sldId id="547" r:id="rId7"/>
    <p:sldId id="540" r:id="rId8"/>
    <p:sldId id="543" r:id="rId9"/>
    <p:sldId id="549" r:id="rId10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A9915-2C04-E9E6-553E-0937CA7BA530}" v="16" dt="2024-08-07T18:47:25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492FDDB8-9CC4-4C8A-83DF-0F91F8EA6E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55FA279-CBCE-4F39-B095-B2ABAE6CC4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80D43A2-1314-4DF8-A826-27C81FEE63CF}" type="datetime1">
              <a:rPr lang="fi-FI" smtClean="0"/>
              <a:t>1.10.2024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2CC949D-5BAB-4E39-8E0B-64D5D6F377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A72378C-27B4-40DC-91D7-70C358C820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83824B-BCCD-4CC8-B0D1-87ED5DB360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507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43C22-9104-4573-9F89-8F70E3D960AD}" type="datetime1">
              <a:rPr lang="fi-FI" smtClean="0"/>
              <a:pPr/>
              <a:t>1.10.2024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C3B2649-7BD8-4005-A99E-30D13769A8BD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4481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03401A8-3220-413E-B964-4A8659985FD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41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1857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70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837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8430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C3B2649-7BD8-4005-A99E-30D13769A8BD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766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751A4182-6276-41ED-8EAF-0C6A4D8F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7" name="Suorakulmio 6">
            <a:extLst>
              <a:ext uri="{FF2B5EF4-FFF2-40B4-BE49-F238E27FC236}">
                <a16:creationId xmlns:a16="http://schemas.microsoft.com/office/drawing/2014/main" id="{EF4B644F-A23D-409C-9540-B41AC18DB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334003" cy="61756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8" name="Otsikko 18">
            <a:extLst>
              <a:ext uri="{FF2B5EF4-FFF2-40B4-BE49-F238E27FC236}">
                <a16:creationId xmlns:a16="http://schemas.microsoft.com/office/drawing/2014/main" id="{580AE1ED-3577-4808-86BF-CCD122349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839336"/>
            <a:ext cx="4123899" cy="3475513"/>
          </a:xfrm>
        </p:spPr>
        <p:txBody>
          <a:bodyPr rtlCol="0" anchor="ctr">
            <a:normAutofit/>
          </a:bodyPr>
          <a:lstStyle>
            <a:lvl1pPr>
              <a:defRPr sz="5200"/>
            </a:lvl1pPr>
          </a:lstStyle>
          <a:p>
            <a:pPr algn="l" rtl="0"/>
            <a:r>
              <a:rPr lang="fi-FI" sz="4800" noProof="0"/>
              <a:t>Lisää otsikko napsauttamalla</a:t>
            </a:r>
          </a:p>
        </p:txBody>
      </p:sp>
      <p:sp>
        <p:nvSpPr>
          <p:cNvPr id="9" name="Alaotsikko 19">
            <a:extLst>
              <a:ext uri="{FF2B5EF4-FFF2-40B4-BE49-F238E27FC236}">
                <a16:creationId xmlns:a16="http://schemas.microsoft.com/office/drawing/2014/main" id="{E8F46CAD-D4FF-4BBC-937E-CBBD034A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570807"/>
            <a:ext cx="4123899" cy="15240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fi-FI" noProof="0"/>
              <a:t>Lisää alaotsikko napsauttamalla</a:t>
            </a:r>
          </a:p>
        </p:txBody>
      </p:sp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A2750E7C-D01B-4533-A0B8-2E7EF2B16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0952" y="754711"/>
            <a:ext cx="6099048" cy="534009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008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3 -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904" y="1517904"/>
            <a:ext cx="9144000" cy="786384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11" name="Tekstin paikkamerkki 4">
            <a:extLst>
              <a:ext uri="{FF2B5EF4-FFF2-40B4-BE49-F238E27FC236}">
                <a16:creationId xmlns:a16="http://schemas.microsoft.com/office/drawing/2014/main" id="{D13F3BC3-6D4F-4A91-9397-DEB976DF5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2292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2" name="Sisällön paikkamerkki 5">
            <a:extLst>
              <a:ext uri="{FF2B5EF4-FFF2-40B4-BE49-F238E27FC236}">
                <a16:creationId xmlns:a16="http://schemas.microsoft.com/office/drawing/2014/main" id="{A336BAA8-288D-4A65-AF12-E44ED08AF8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22292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98867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867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4272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env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C85388F8-94ED-41CA-A4EE-E0FA1CAC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5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6" name="Suorakulmio 5">
            <a:extLst>
              <a:ext uri="{FF2B5EF4-FFF2-40B4-BE49-F238E27FC236}">
                <a16:creationId xmlns:a16="http://schemas.microsoft.com/office/drawing/2014/main" id="{62753702-3230-4BA6-A3F8-5783540BC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58951"/>
            <a:ext cx="10668000" cy="555041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7" name="Otsikko 12">
            <a:extLst>
              <a:ext uri="{FF2B5EF4-FFF2-40B4-BE49-F238E27FC236}">
                <a16:creationId xmlns:a16="http://schemas.microsoft.com/office/drawing/2014/main" id="{22B9C48D-0714-4941-A2BB-36340F69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 rtlCol="0"/>
          <a:lstStyle/>
          <a:p>
            <a:pPr rtl="0"/>
            <a:r>
              <a:rPr lang="fi-FI" noProof="0"/>
              <a:t>Muokkaa ots. perustyyl. napsautt.</a:t>
            </a:r>
          </a:p>
        </p:txBody>
      </p:sp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3A478133-AD69-45A3-8FE5-EBD28FD2FA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58952"/>
            <a:ext cx="1947672" cy="26700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6" name="Kuvan paikkamerkki 13">
            <a:extLst>
              <a:ext uri="{FF2B5EF4-FFF2-40B4-BE49-F238E27FC236}">
                <a16:creationId xmlns:a16="http://schemas.microsoft.com/office/drawing/2014/main" id="{F2E72FA7-6D23-4F38-9A7B-A0EB41E534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" y="3424237"/>
            <a:ext cx="1947672" cy="26791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Kuvan paikkamerkki 13">
            <a:extLst>
              <a:ext uri="{FF2B5EF4-FFF2-40B4-BE49-F238E27FC236}">
                <a16:creationId xmlns:a16="http://schemas.microsoft.com/office/drawing/2014/main" id="{27DAE17D-48FA-4EE7-9630-D65727343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06624" y="758952"/>
            <a:ext cx="1947672" cy="26700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7" name="Kuvan paikkamerkki 13">
            <a:extLst>
              <a:ext uri="{FF2B5EF4-FFF2-40B4-BE49-F238E27FC236}">
                <a16:creationId xmlns:a16="http://schemas.microsoft.com/office/drawing/2014/main" id="{093DB7BE-4947-4B5D-B8E4-59505E49A0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06624" y="3424237"/>
            <a:ext cx="1947672" cy="26791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2" name="Sisällön paikkamerkki 13">
            <a:extLst>
              <a:ext uri="{FF2B5EF4-FFF2-40B4-BE49-F238E27FC236}">
                <a16:creationId xmlns:a16="http://schemas.microsoft.com/office/drawing/2014/main" id="{D0C77CEA-908E-4A02-B347-F376CEC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970222"/>
            <a:ext cx="5250030" cy="312882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0131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uorakulmio 11">
            <a:extLst>
              <a:ext uri="{FF2B5EF4-FFF2-40B4-BE49-F238E27FC236}">
                <a16:creationId xmlns:a16="http://schemas.microsoft.com/office/drawing/2014/main" id="{A53A25B7-A924-4C03-8022-000A9EA8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4E3A68D8-CB71-4A41-B029-626BD6912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rgbClr val="FCEA37"/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14" name="Puolivapaa piirto: Muoto 13">
            <a:extLst>
              <a:ext uri="{FF2B5EF4-FFF2-40B4-BE49-F238E27FC236}">
                <a16:creationId xmlns:a16="http://schemas.microsoft.com/office/drawing/2014/main" id="{9ECFC55D-2CEE-47A4-9ACA-D6C78D236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9523"/>
            <a:ext cx="11430001" cy="6105523"/>
          </a:xfrm>
          <a:custGeom>
            <a:avLst/>
            <a:gdLst>
              <a:gd name="connsiteX0" fmla="*/ 0 w 11430001"/>
              <a:gd name="connsiteY0" fmla="*/ 0 h 6105523"/>
              <a:gd name="connsiteX1" fmla="*/ 7874003 w 11430001"/>
              <a:gd name="connsiteY1" fmla="*/ 0 h 6105523"/>
              <a:gd name="connsiteX2" fmla="*/ 7874003 w 11430001"/>
              <a:gd name="connsiteY2" fmla="*/ 771522 h 6105523"/>
              <a:gd name="connsiteX3" fmla="*/ 11430001 w 11430001"/>
              <a:gd name="connsiteY3" fmla="*/ 771522 h 6105523"/>
              <a:gd name="connsiteX4" fmla="*/ 11430001 w 11430001"/>
              <a:gd name="connsiteY4" fmla="*/ 6105523 h 6105523"/>
              <a:gd name="connsiteX5" fmla="*/ 7874003 w 11430001"/>
              <a:gd name="connsiteY5" fmla="*/ 6105523 h 6105523"/>
              <a:gd name="connsiteX6" fmla="*/ 5334002 w 11430001"/>
              <a:gd name="connsiteY6" fmla="*/ 6105523 h 6105523"/>
              <a:gd name="connsiteX7" fmla="*/ 0 w 11430001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05523">
                <a:moveTo>
                  <a:pt x="0" y="0"/>
                </a:moveTo>
                <a:lnTo>
                  <a:pt x="7874003" y="0"/>
                </a:lnTo>
                <a:lnTo>
                  <a:pt x="7874003" y="771522"/>
                </a:lnTo>
                <a:lnTo>
                  <a:pt x="11430001" y="771522"/>
                </a:lnTo>
                <a:lnTo>
                  <a:pt x="11430001" y="6105523"/>
                </a:lnTo>
                <a:lnTo>
                  <a:pt x="7874003" y="6105523"/>
                </a:lnTo>
                <a:lnTo>
                  <a:pt x="5334002" y="6105523"/>
                </a:lnTo>
                <a:lnTo>
                  <a:pt x="0" y="6105523"/>
                </a:lnTo>
                <a:close/>
              </a:path>
            </a:pathLst>
          </a:custGeom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i-FI" noProof="0"/>
          </a:p>
        </p:txBody>
      </p:sp>
      <p:sp>
        <p:nvSpPr>
          <p:cNvPr id="15" name="Otsikko 5">
            <a:extLst>
              <a:ext uri="{FF2B5EF4-FFF2-40B4-BE49-F238E27FC236}">
                <a16:creationId xmlns:a16="http://schemas.microsoft.com/office/drawing/2014/main" id="{00406F9C-B330-46B3-A03C-15F85CD7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rtlCol="0" anchor="t"/>
          <a:lstStyle>
            <a:lvl1pPr>
              <a:defRPr sz="4200"/>
            </a:lvl1pPr>
          </a:lstStyle>
          <a:p>
            <a:pPr rtl="0"/>
            <a:r>
              <a:rPr lang="fi-FI" noProof="0"/>
              <a:t>Muokkaa ots. perustyyl. napsautt.</a:t>
            </a:r>
          </a:p>
        </p:txBody>
      </p:sp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34FC9061-555D-4FE2-ABE9-07A195BC02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61988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2" name="Kuvan paikkamerkki 20">
            <a:extLst>
              <a:ext uri="{FF2B5EF4-FFF2-40B4-BE49-F238E27FC236}">
                <a16:creationId xmlns:a16="http://schemas.microsoft.com/office/drawing/2014/main" id="{7C8788B5-2964-4199-A168-84BDEBE3E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632" y="761980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3" name="Kuvan paikkamerkki 20">
            <a:extLst>
              <a:ext uri="{FF2B5EF4-FFF2-40B4-BE49-F238E27FC236}">
                <a16:creationId xmlns:a16="http://schemas.microsoft.com/office/drawing/2014/main" id="{D4B5D4A5-C34C-4703-AFB6-DA982B6FF8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598" y="761980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9" name="Sisällön paikkamerkki 1">
            <a:extLst>
              <a:ext uri="{FF2B5EF4-FFF2-40B4-BE49-F238E27FC236}">
                <a16:creationId xmlns:a16="http://schemas.microsoft.com/office/drawing/2014/main" id="{8CA9663F-19C9-4799-8B97-333815BF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rtlCol="0" anchor="t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11337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tys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Suorakulmio 4">
            <a:extLst>
              <a:ext uri="{FF2B5EF4-FFF2-40B4-BE49-F238E27FC236}">
                <a16:creationId xmlns:a16="http://schemas.microsoft.com/office/drawing/2014/main" id="{FAC5ABB9-3EAC-446C-B128-CFDB09B24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70DED2D7-7BC9-473D-8241-8289B5821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7" name="Suorakulmio 6">
            <a:extLst>
              <a:ext uri="{FF2B5EF4-FFF2-40B4-BE49-F238E27FC236}">
                <a16:creationId xmlns:a16="http://schemas.microsoft.com/office/drawing/2014/main" id="{19C2616F-4436-4A60-BB08-54EC762C5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62001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8" name="Otsikko 12">
            <a:extLst>
              <a:ext uri="{FF2B5EF4-FFF2-40B4-BE49-F238E27FC236}">
                <a16:creationId xmlns:a16="http://schemas.microsoft.com/office/drawing/2014/main" id="{D6F9523F-1BD5-4832-8B13-FA0BE3E6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 rtlCol="0"/>
          <a:lstStyle/>
          <a:p>
            <a:pPr rtl="0"/>
            <a:r>
              <a:rPr lang="fi-FI" noProof="0"/>
              <a:t>Muokkaa ots. perustyyl. napsautt.</a:t>
            </a:r>
          </a:p>
        </p:txBody>
      </p:sp>
      <p:sp>
        <p:nvSpPr>
          <p:cNvPr id="17" name="Kuvan paikkamerkki 16">
            <a:extLst>
              <a:ext uri="{FF2B5EF4-FFF2-40B4-BE49-F238E27FC236}">
                <a16:creationId xmlns:a16="http://schemas.microsoft.com/office/drawing/2014/main" id="{FA83160D-9929-4C5C-B741-192DF7639B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293" y="1517652"/>
            <a:ext cx="1947672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8" name="Kuvan paikkamerkki 16">
            <a:extLst>
              <a:ext uri="{FF2B5EF4-FFF2-40B4-BE49-F238E27FC236}">
                <a16:creationId xmlns:a16="http://schemas.microsoft.com/office/drawing/2014/main" id="{D97EB8C6-CD91-4F0C-A719-5079DB8D32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15768" y="1517904"/>
            <a:ext cx="1947672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A7347AC5-7F3A-4E62-AE18-744B6A756E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96" y="3800858"/>
            <a:ext cx="3895344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2" name="Sisällön paikkamerkki 13">
            <a:extLst>
              <a:ext uri="{FF2B5EF4-FFF2-40B4-BE49-F238E27FC236}">
                <a16:creationId xmlns:a16="http://schemas.microsoft.com/office/drawing/2014/main" id="{CC904223-D55A-40A9-AA1D-5687C89B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5"/>
            <a:ext cx="5998059" cy="312578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089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hda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uorakulmio 9">
            <a:extLst>
              <a:ext uri="{FF2B5EF4-FFF2-40B4-BE49-F238E27FC236}">
                <a16:creationId xmlns:a16="http://schemas.microsoft.com/office/drawing/2014/main" id="{924A1CC7-4419-4A64-9DC9-AE157407A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8A2F8EC6-DD66-475C-B129-22B374F49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 useBgFill="1">
        <p:nvSpPr>
          <p:cNvPr id="12" name="Puolivapaa piirto: Muoto 11">
            <a:extLst>
              <a:ext uri="{FF2B5EF4-FFF2-40B4-BE49-F238E27FC236}">
                <a16:creationId xmlns:a16="http://schemas.microsoft.com/office/drawing/2014/main" id="{86FA963F-8B94-469B-B1A5-890D9134F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i-FI" noProof="0"/>
          </a:p>
        </p:txBody>
      </p:sp>
      <p:sp>
        <p:nvSpPr>
          <p:cNvPr id="13" name="Otsikko 5">
            <a:extLst>
              <a:ext uri="{FF2B5EF4-FFF2-40B4-BE49-F238E27FC236}">
                <a16:creationId xmlns:a16="http://schemas.microsoft.com/office/drawing/2014/main" id="{4CD44A43-6E39-4FE6-87BB-C65CE8F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 rtlCol="0">
            <a:normAutofit/>
          </a:bodyPr>
          <a:lstStyle/>
          <a:p>
            <a:pPr rtl="0"/>
            <a:r>
              <a:rPr lang="fi-FI" noProof="0"/>
              <a:t>Muokkaa ots. perustyyl. napsautt.</a:t>
            </a:r>
          </a:p>
        </p:txBody>
      </p:sp>
      <p:sp>
        <p:nvSpPr>
          <p:cNvPr id="18" name="Kuvan paikkamerkki 17">
            <a:extLst>
              <a:ext uri="{FF2B5EF4-FFF2-40B4-BE49-F238E27FC236}">
                <a16:creationId xmlns:a16="http://schemas.microsoft.com/office/drawing/2014/main" id="{5229EB0D-B986-4E26-BDF3-305AE3233E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883487"/>
            <a:ext cx="4562856" cy="24414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9" name="Kuvan paikkamerkki 17">
            <a:extLst>
              <a:ext uri="{FF2B5EF4-FFF2-40B4-BE49-F238E27FC236}">
                <a16:creationId xmlns:a16="http://schemas.microsoft.com/office/drawing/2014/main" id="{37E21EC2-9A85-4522-B6AD-3FF227CACD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" y="3593592"/>
            <a:ext cx="4562856" cy="24414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6" name="Sisällön paikkamerkki 1">
            <a:extLst>
              <a:ext uri="{FF2B5EF4-FFF2-40B4-BE49-F238E27FC236}">
                <a16:creationId xmlns:a16="http://schemas.microsoft.com/office/drawing/2014/main" id="{9F9D0834-E38A-4C71-95D5-A8A2B973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19883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1D03AAFC-F6FA-4A24-BE1D-34AE6AD64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i-FI" noProof="0"/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82190B39-D040-425A-9AD6-58A7533FEA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760" y="756284"/>
            <a:ext cx="10698480" cy="534924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Otsikko 16">
            <a:extLst>
              <a:ext uri="{FF2B5EF4-FFF2-40B4-BE49-F238E27FC236}">
                <a16:creationId xmlns:a16="http://schemas.microsoft.com/office/drawing/2014/main" id="{8950CCE3-163E-46A1-B489-395F3F75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88" y="1517904"/>
            <a:ext cx="3749040" cy="2796945"/>
          </a:xfrm>
        </p:spPr>
        <p:txBody>
          <a:bodyPr rtlCol="0" anchor="ctr">
            <a:normAutofit/>
          </a:bodyPr>
          <a:lstStyle>
            <a:lvl1pPr>
              <a:defRPr sz="6000"/>
            </a:lvl1pPr>
          </a:lstStyle>
          <a:p>
            <a:pPr algn="l" rtl="0"/>
            <a:r>
              <a:rPr lang="fi-FI" noProof="0"/>
              <a:t>Muokkaa ots. perustyyl. napsautt.</a:t>
            </a:r>
          </a:p>
        </p:txBody>
      </p:sp>
      <p:sp>
        <p:nvSpPr>
          <p:cNvPr id="16" name="Alaotsikko 17">
            <a:extLst>
              <a:ext uri="{FF2B5EF4-FFF2-40B4-BE49-F238E27FC236}">
                <a16:creationId xmlns:a16="http://schemas.microsoft.com/office/drawing/2014/main" id="{81E38157-454C-44D5-8D2B-A220A53D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88" y="4479368"/>
            <a:ext cx="3666744" cy="161663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305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avio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35251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58EDA639-2F5C-4255-BE42-C41A5ABBC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i-FI" noProof="0"/>
          </a:p>
        </p:txBody>
      </p:sp>
      <p:sp useBgFill="1">
        <p:nvSpPr>
          <p:cNvPr id="6" name="Suorakulmio 5">
            <a:extLst>
              <a:ext uri="{FF2B5EF4-FFF2-40B4-BE49-F238E27FC236}">
                <a16:creationId xmlns:a16="http://schemas.microsoft.com/office/drawing/2014/main" id="{E96D6DC8-1218-45DD-BCD3-DF21DFA5B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66762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2" name="Kuvan paikkamerkki 11">
            <a:extLst>
              <a:ext uri="{FF2B5EF4-FFF2-40B4-BE49-F238E27FC236}">
                <a16:creationId xmlns:a16="http://schemas.microsoft.com/office/drawing/2014/main" id="{8A58F504-65F1-4BFD-A987-54F78AD52D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49808"/>
            <a:ext cx="10744200" cy="53949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3" name="Otsikko 16">
            <a:extLst>
              <a:ext uri="{FF2B5EF4-FFF2-40B4-BE49-F238E27FC236}">
                <a16:creationId xmlns:a16="http://schemas.microsoft.com/office/drawing/2014/main" id="{0B9261BF-90C7-41A0-8711-97168C747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rtlCol="0" anchor="ctr">
            <a:normAutofit/>
          </a:bodyPr>
          <a:lstStyle>
            <a:lvl1pPr>
              <a:defRPr sz="4400"/>
            </a:lvl1pPr>
          </a:lstStyle>
          <a:p>
            <a:pPr algn="l" rtl="0"/>
            <a:r>
              <a:rPr lang="fi-FI" noProof="0"/>
              <a:t>Muokkaa ots. perustyyl. napsautt.</a:t>
            </a:r>
          </a:p>
        </p:txBody>
      </p:sp>
      <p:sp>
        <p:nvSpPr>
          <p:cNvPr id="14" name="Alaotsikko 17">
            <a:extLst>
              <a:ext uri="{FF2B5EF4-FFF2-40B4-BE49-F238E27FC236}">
                <a16:creationId xmlns:a16="http://schemas.microsoft.com/office/drawing/2014/main" id="{305C0D07-994F-4143-B88E-32EED69E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fi-FI" noProof="0"/>
              <a:t>Muokkaa alaotsikon perustyyliä napsautt.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1.3.20XX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B1E4CB7-CB13-4810-BF18-BE31AFC64F93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82252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29" name="Kuvan paikkamerkki 28">
            <a:extLst>
              <a:ext uri="{FF2B5EF4-FFF2-40B4-BE49-F238E27FC236}">
                <a16:creationId xmlns:a16="http://schemas.microsoft.com/office/drawing/2014/main" id="{26E6BD11-82A7-4729-AD05-B0676F9B1F5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04950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9" name="Tekstin paikkamerkki 18">
            <a:extLst>
              <a:ext uri="{FF2B5EF4-FFF2-40B4-BE49-F238E27FC236}">
                <a16:creationId xmlns:a16="http://schemas.microsoft.com/office/drawing/2014/main" id="{6E08135B-D6D5-401C-B151-CDCB20550F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8760" y="4855464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FA587696-63FF-4232-8879-488DFE1C31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4950" y="5468112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0" name="Kuvan paikkamerkki 28">
            <a:extLst>
              <a:ext uri="{FF2B5EF4-FFF2-40B4-BE49-F238E27FC236}">
                <a16:creationId xmlns:a16="http://schemas.microsoft.com/office/drawing/2014/main" id="{96507A97-E180-468F-B641-141DBA73864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3511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2" name="Tekstin paikkamerkki 18">
            <a:extLst>
              <a:ext uri="{FF2B5EF4-FFF2-40B4-BE49-F238E27FC236}">
                <a16:creationId xmlns:a16="http://schemas.microsoft.com/office/drawing/2014/main" id="{49BB8F01-AE51-4455-BE0F-8972415A0C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2757" y="4854889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3" name="Tekstin paikkamerkki 20">
            <a:extLst>
              <a:ext uri="{FF2B5EF4-FFF2-40B4-BE49-F238E27FC236}">
                <a16:creationId xmlns:a16="http://schemas.microsoft.com/office/drawing/2014/main" id="{759D2442-D209-4F87-9F2C-19D73A2412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2757" y="5462491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1" name="Kuvan paikkamerkki 28">
            <a:extLst>
              <a:ext uri="{FF2B5EF4-FFF2-40B4-BE49-F238E27FC236}">
                <a16:creationId xmlns:a16="http://schemas.microsoft.com/office/drawing/2014/main" id="{A850442C-9915-406C-83D9-8EBE8AD3C2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91656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4" name="Tekstin paikkamerkki 18">
            <a:extLst>
              <a:ext uri="{FF2B5EF4-FFF2-40B4-BE49-F238E27FC236}">
                <a16:creationId xmlns:a16="http://schemas.microsoft.com/office/drawing/2014/main" id="{A596F3D1-5D97-4111-B3D6-FE37290A6B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1656" y="4855464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5" name="Tekstin paikkamerkki 20">
            <a:extLst>
              <a:ext uri="{FF2B5EF4-FFF2-40B4-BE49-F238E27FC236}">
                <a16:creationId xmlns:a16="http://schemas.microsoft.com/office/drawing/2014/main" id="{2D25C272-C21E-4078-818F-B12E10F18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91656" y="5468112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2" name="Kuvan paikkamerkki 28">
            <a:extLst>
              <a:ext uri="{FF2B5EF4-FFF2-40B4-BE49-F238E27FC236}">
                <a16:creationId xmlns:a16="http://schemas.microsoft.com/office/drawing/2014/main" id="{05393806-4E48-45A2-8BD7-0BA36566F3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33104" y="2862072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6" name="Tekstin paikkamerkki 18">
            <a:extLst>
              <a:ext uri="{FF2B5EF4-FFF2-40B4-BE49-F238E27FC236}">
                <a16:creationId xmlns:a16="http://schemas.microsoft.com/office/drawing/2014/main" id="{DD19656C-C87E-4938-A66D-D6836DBC65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5653" y="4855651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27" name="Tekstin paikkamerkki 20">
            <a:extLst>
              <a:ext uri="{FF2B5EF4-FFF2-40B4-BE49-F238E27FC236}">
                <a16:creationId xmlns:a16="http://schemas.microsoft.com/office/drawing/2014/main" id="{DF55E1E1-7FB8-465C-B720-E39D43FFE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5653" y="5468299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39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kaj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0" name="Sisällön paikkamerkki 9">
            <a:extLst>
              <a:ext uri="{FF2B5EF4-FFF2-40B4-BE49-F238E27FC236}">
                <a16:creationId xmlns:a16="http://schemas.microsoft.com/office/drawing/2014/main" id="{B0FFFD15-4D1A-45CA-9374-373A700D36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181225"/>
            <a:ext cx="10515600" cy="3876675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31837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2 saraketta (vertailu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904" y="1517904"/>
            <a:ext cx="9144000" cy="787146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6718"/>
            <a:ext cx="4334256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397337"/>
            <a:ext cx="4334256" cy="2449645"/>
          </a:xfrm>
        </p:spPr>
        <p:txBody>
          <a:bodyPr rtlCol="0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696718"/>
            <a:ext cx="4334256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397337"/>
            <a:ext cx="4334256" cy="2449645"/>
          </a:xfrm>
        </p:spPr>
        <p:txBody>
          <a:bodyPr rtlCol="0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1.3.20XX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028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 rtl="0"/>
            <a:r>
              <a:rPr lang="fi-FI" noProof="0"/>
              <a:t>1.3.20XX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sz="1000" noProof="0"/>
              <a:t>Alatunnisteen esimerkkiteksti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pPr rtl="0"/>
            <a:fld id="{CB1E4CB7-CB13-4810-BF18-BE31AFC64F93}" type="slidenum">
              <a:rPr lang="fi-FI" noProof="0" smtClean="0"/>
              <a:pPr/>
              <a:t>‹#›</a:t>
            </a:fld>
            <a:endParaRPr lang="fi-FI" sz="1000" noProof="0"/>
          </a:p>
        </p:txBody>
      </p:sp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904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3" r:id="rId4"/>
    <p:sldLayoutId id="2147483650" r:id="rId5"/>
    <p:sldLayoutId id="2147483664" r:id="rId6"/>
    <p:sldLayoutId id="2147483669" r:id="rId7"/>
    <p:sldLayoutId id="2147483654" r:id="rId8"/>
    <p:sldLayoutId id="2147483653" r:id="rId9"/>
    <p:sldLayoutId id="2147483670" r:id="rId10"/>
    <p:sldLayoutId id="2147483662" r:id="rId11"/>
    <p:sldLayoutId id="2147483666" r:id="rId12"/>
  </p:sldLayoutIdLs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riikka.kiiveri-raappana@oulu.fi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sikko 18">
            <a:extLst>
              <a:ext uri="{FF2B5EF4-FFF2-40B4-BE49-F238E27FC236}">
                <a16:creationId xmlns:a16="http://schemas.microsoft.com/office/drawing/2014/main" id="{C60B4E40-ED59-4DFA-97D2-04570E28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839336"/>
            <a:ext cx="4123899" cy="3475513"/>
          </a:xfrm>
        </p:spPr>
        <p:txBody>
          <a:bodyPr rtlCol="0" anchor="ctr">
            <a:normAutofit/>
          </a:bodyPr>
          <a:lstStyle/>
          <a:p>
            <a:pPr rtl="0"/>
            <a:r>
              <a:rPr lang="fi-FI" dirty="0"/>
              <a:t>KOT2</a:t>
            </a:r>
            <a:br>
              <a:rPr lang="fi-FI" dirty="0"/>
            </a:br>
            <a:r>
              <a:rPr lang="fi-FI" sz="4800" dirty="0"/>
              <a:t>Kotitalouden lukiokurssi </a:t>
            </a:r>
            <a:r>
              <a:rPr lang="fi-FI" dirty="0"/>
              <a:t>2024</a:t>
            </a:r>
          </a:p>
        </p:txBody>
      </p:sp>
      <p:sp>
        <p:nvSpPr>
          <p:cNvPr id="20" name="Alaotsikko 19">
            <a:extLst>
              <a:ext uri="{FF2B5EF4-FFF2-40B4-BE49-F238E27FC236}">
                <a16:creationId xmlns:a16="http://schemas.microsoft.com/office/drawing/2014/main" id="{35E6FB68-BA70-4F6F-9874-1F349422D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0807"/>
            <a:ext cx="4123899" cy="1524000"/>
          </a:xfrm>
        </p:spPr>
        <p:txBody>
          <a:bodyPr rtlCol="0"/>
          <a:lstStyle/>
          <a:p>
            <a:pPr rtl="0"/>
            <a:r>
              <a:rPr lang="fi-FI" dirty="0"/>
              <a:t>Riikka Kiiveri-Raappana</a:t>
            </a:r>
          </a:p>
        </p:txBody>
      </p:sp>
      <p:pic>
        <p:nvPicPr>
          <p:cNvPr id="10" name="Kuvan paikkamerkki 9" descr="Kuva keltaisesta smoothiesta ja taustalla hedelmiä.&#10;">
            <a:extLst>
              <a:ext uri="{FF2B5EF4-FFF2-40B4-BE49-F238E27FC236}">
                <a16:creationId xmlns:a16="http://schemas.microsoft.com/office/drawing/2014/main" id="{EAC24423-E635-494B-9CD9-DF28FD91BE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0952" y="754711"/>
            <a:ext cx="6099048" cy="5340096"/>
          </a:xfrm>
        </p:spPr>
      </p:pic>
    </p:spTree>
    <p:extLst>
      <p:ext uri="{BB962C8B-B14F-4D97-AF65-F5344CB8AC3E}">
        <p14:creationId xmlns:p14="http://schemas.microsoft.com/office/powerpoint/2010/main" val="90140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4CF172-3947-42CE-B33F-43FB799FD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 rtlCol="0"/>
          <a:lstStyle/>
          <a:p>
            <a:pPr rtl="0"/>
            <a:r>
              <a:rPr lang="fi-FI" dirty="0"/>
              <a:t>Kurssin suorittaminen</a:t>
            </a:r>
          </a:p>
        </p:txBody>
      </p:sp>
      <p:pic>
        <p:nvPicPr>
          <p:cNvPr id="8" name="Kuvan paikkamerkki 7" descr="Kuva vadelmista">
            <a:extLst>
              <a:ext uri="{FF2B5EF4-FFF2-40B4-BE49-F238E27FC236}">
                <a16:creationId xmlns:a16="http://schemas.microsoft.com/office/drawing/2014/main" id="{4261B567-0AEE-4B25-B882-091D29B2D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293" y="1517652"/>
            <a:ext cx="1947672" cy="2295144"/>
          </a:xfrm>
        </p:spPr>
      </p:pic>
      <p:pic>
        <p:nvPicPr>
          <p:cNvPr id="10" name="Kuvan paikkamerkki 9" descr="Kuva viipaloiduista kiiveistä">
            <a:extLst>
              <a:ext uri="{FF2B5EF4-FFF2-40B4-BE49-F238E27FC236}">
                <a16:creationId xmlns:a16="http://schemas.microsoft.com/office/drawing/2014/main" id="{E7D4F42E-FC10-4897-B233-22F58F00B8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5768" y="1517904"/>
            <a:ext cx="1947672" cy="2295144"/>
          </a:xfrm>
        </p:spPr>
      </p:pic>
      <p:pic>
        <p:nvPicPr>
          <p:cNvPr id="12" name="Kuvan paikkamerkki 11" descr="Kuva keltaisesta smoothiesta ja taustalla hedelmiä">
            <a:extLst>
              <a:ext uri="{FF2B5EF4-FFF2-40B4-BE49-F238E27FC236}">
                <a16:creationId xmlns:a16="http://schemas.microsoft.com/office/drawing/2014/main" id="{E36C0D92-B4CD-4560-A77C-BEAFB12733D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096" y="3800858"/>
            <a:ext cx="3895344" cy="2295144"/>
          </a:xfr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F14772-A1EE-4EA8-8C5D-46383706A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352" y="2530136"/>
            <a:ext cx="6520648" cy="40304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Itsenäisesti tehtävälle projektityölle on varattu 6</a:t>
            </a:r>
            <a:r>
              <a:rPr lang="fi-FI" sz="3200" dirty="0">
                <a:solidFill>
                  <a:srgbClr val="333333"/>
                </a:solidFill>
                <a:latin typeface="Arial"/>
                <a:cs typeface="Arial"/>
              </a:rPr>
              <a:t> </a:t>
            </a:r>
            <a:r>
              <a:rPr lang="fi-FI" sz="3200" b="0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x 75 min. kurssisuunnitelmasta. </a:t>
            </a:r>
          </a:p>
          <a:p>
            <a:pPr algn="l"/>
            <a:endParaRPr lang="fi-FI" sz="3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fi-FI" sz="3200" b="1" i="0" dirty="0">
                <a:solidFill>
                  <a:srgbClr val="333333"/>
                </a:solidFill>
                <a:effectLst/>
                <a:latin typeface="Arial"/>
                <a:cs typeface="Arial"/>
              </a:rPr>
              <a:t>Viimeinen palautuspäivä on perjan</a:t>
            </a:r>
            <a:r>
              <a:rPr lang="fi-FI" sz="3200" b="1" dirty="0">
                <a:solidFill>
                  <a:srgbClr val="333333"/>
                </a:solidFill>
                <a:latin typeface="Arial"/>
                <a:cs typeface="Arial"/>
              </a:rPr>
              <a:t>tai 8.11.2024</a:t>
            </a:r>
            <a:endParaRPr lang="fi-FI" sz="3200" b="0" i="0" dirty="0">
              <a:solidFill>
                <a:srgbClr val="333333"/>
              </a:solidFill>
              <a:effectLst/>
              <a:latin typeface="Arial"/>
              <a:cs typeface="Arial"/>
            </a:endParaRPr>
          </a:p>
        </p:txBody>
      </p:sp>
      <p:sp>
        <p:nvSpPr>
          <p:cNvPr id="24" name="Dian numeron paikkamerkki 23">
            <a:extLst>
              <a:ext uri="{FF2B5EF4-FFF2-40B4-BE49-F238E27FC236}">
                <a16:creationId xmlns:a16="http://schemas.microsoft.com/office/drawing/2014/main" id="{B583B8C6-95CF-4DD9-AFF1-3E252935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50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393C99-3405-401F-845E-319BF903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 rtlCol="0"/>
          <a:lstStyle/>
          <a:p>
            <a:pPr rtl="0"/>
            <a:r>
              <a:rPr lang="fi-FI" dirty="0"/>
              <a:t>Kurssin suorittaminen</a:t>
            </a:r>
          </a:p>
        </p:txBody>
      </p:sp>
      <p:pic>
        <p:nvPicPr>
          <p:cNvPr id="7" name="Kuvan paikkamerkki 6" descr="Kuva kolmesta kokista keittiössä&#10;">
            <a:extLst>
              <a:ext uri="{FF2B5EF4-FFF2-40B4-BE49-F238E27FC236}">
                <a16:creationId xmlns:a16="http://schemas.microsoft.com/office/drawing/2014/main" id="{E477BA3C-A009-4BDC-A7A7-098178B9897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883487"/>
            <a:ext cx="4562856" cy="2441448"/>
          </a:xfrm>
        </p:spPr>
      </p:pic>
      <p:pic>
        <p:nvPicPr>
          <p:cNvPr id="9" name="Kuvan paikkamerkki 8" descr="Kuva miesbaristasta valmistamassa espressoa">
            <a:extLst>
              <a:ext uri="{FF2B5EF4-FFF2-40B4-BE49-F238E27FC236}">
                <a16:creationId xmlns:a16="http://schemas.microsoft.com/office/drawing/2014/main" id="{21E22B30-BB43-4D87-8912-20A7E7CA7C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3593592"/>
            <a:ext cx="4562856" cy="2441448"/>
          </a:xfr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73D1DB-1EA9-40AB-8379-2FFFEEA5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554874"/>
          </a:xfrm>
        </p:spPr>
        <p:txBody>
          <a:bodyPr rtlCol="0">
            <a:normAutofit fontScale="92500"/>
          </a:bodyPr>
          <a:lstStyle/>
          <a:p>
            <a:pPr algn="l"/>
            <a:r>
              <a:rPr lang="fi-FI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Kurssin hyväksyttyyn suorittamiseen kuuluvat:</a:t>
            </a:r>
          </a:p>
          <a:p>
            <a:pPr algn="l"/>
            <a:r>
              <a:rPr lang="fi-FI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* Läsnäolo oppitunneilla ja mahdollisten poissaolojen korvaavien tehtävien tekeminen</a:t>
            </a:r>
          </a:p>
          <a:p>
            <a:pPr algn="l"/>
            <a:r>
              <a:rPr lang="fi-FI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* Projektityön tekeminen &amp; palauttaminen</a:t>
            </a:r>
          </a:p>
          <a:p>
            <a:pPr algn="l"/>
            <a:r>
              <a:rPr lang="fi-FI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-&gt;  Muista erityisruokavaliot!!</a:t>
            </a:r>
          </a:p>
          <a:p>
            <a:pPr algn="l"/>
            <a:endParaRPr lang="fi-FI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fi-FI" dirty="0"/>
          </a:p>
        </p:txBody>
      </p:sp>
      <p:sp>
        <p:nvSpPr>
          <p:cNvPr id="15" name="Dian numeron paikkamerkki 14">
            <a:extLst>
              <a:ext uri="{FF2B5EF4-FFF2-40B4-BE49-F238E27FC236}">
                <a16:creationId xmlns:a16="http://schemas.microsoft.com/office/drawing/2014/main" id="{6EA7615A-2736-464C-81F6-BFD25DAD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928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F0D641-5445-4CDB-BF23-DE481B54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 rtlCol="0"/>
          <a:lstStyle/>
          <a:p>
            <a:pPr rtl="0"/>
            <a:r>
              <a:rPr lang="fi-FI" dirty="0"/>
              <a:t>Projektityö</a:t>
            </a:r>
          </a:p>
        </p:txBody>
      </p:sp>
      <p:pic>
        <p:nvPicPr>
          <p:cNvPr id="9" name="Kuvan paikkamerkki 8" descr="2 palleroteetä">
            <a:extLst>
              <a:ext uri="{FF2B5EF4-FFF2-40B4-BE49-F238E27FC236}">
                <a16:creationId xmlns:a16="http://schemas.microsoft.com/office/drawing/2014/main" id="{9597FE60-D33F-4396-96D4-A39211C7BE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758952"/>
            <a:ext cx="1947672" cy="2670048"/>
          </a:xfrm>
        </p:spPr>
      </p:pic>
      <p:pic>
        <p:nvPicPr>
          <p:cNvPr id="13" name="Kuvan paikkamerkki 12" descr="Kuva kasasta appelsiineja">
            <a:extLst>
              <a:ext uri="{FF2B5EF4-FFF2-40B4-BE49-F238E27FC236}">
                <a16:creationId xmlns:a16="http://schemas.microsoft.com/office/drawing/2014/main" id="{BAF054B5-6ECC-4B09-AF24-E197E92B666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3424237"/>
            <a:ext cx="1947672" cy="2679192"/>
          </a:xfrm>
        </p:spPr>
      </p:pic>
      <p:pic>
        <p:nvPicPr>
          <p:cNvPr id="11" name="Kuvan paikkamerkki 10" descr="Kuva limetinviipaleesta">
            <a:extLst>
              <a:ext uri="{FF2B5EF4-FFF2-40B4-BE49-F238E27FC236}">
                <a16:creationId xmlns:a16="http://schemas.microsoft.com/office/drawing/2014/main" id="{A4AD4D85-8AC5-40A8-A629-874220E829D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24" y="758952"/>
            <a:ext cx="1947672" cy="2670048"/>
          </a:xfrm>
        </p:spPr>
      </p:pic>
      <p:pic>
        <p:nvPicPr>
          <p:cNvPr id="20" name="Kuvan paikkamerkki 19" descr="Kuva värikkäistä mehujäistä">
            <a:extLst>
              <a:ext uri="{FF2B5EF4-FFF2-40B4-BE49-F238E27FC236}">
                <a16:creationId xmlns:a16="http://schemas.microsoft.com/office/drawing/2014/main" id="{0AEF3DEC-195E-48C8-88CA-3F27EF80BF6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24" y="3424237"/>
            <a:ext cx="1947672" cy="2679192"/>
          </a:xfr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C06BF1-24A8-4CC3-B36E-FCFA069BE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166151"/>
            <a:ext cx="5250030" cy="3932897"/>
          </a:xfrm>
        </p:spPr>
        <p:txBody>
          <a:bodyPr rtlCol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rgbClr val="000000"/>
                </a:solidFill>
                <a:latin typeface="Open Sans" panose="020B0606030504020204" pitchFamily="34" charset="0"/>
              </a:rPr>
              <a:t>PedaNet</a:t>
            </a:r>
            <a:r>
              <a:rPr lang="fi-FI" dirty="0">
                <a:solidFill>
                  <a:srgbClr val="000000"/>
                </a:solidFill>
                <a:latin typeface="Open Sans" panose="020B0606030504020204" pitchFamily="34" charset="0"/>
              </a:rPr>
              <a:t>-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kansioon palautetaan kotitalouden projektityöt.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Tee työsi PowerPointilla tai jollain muulla esitystyökalulla. Tee työhösi kansilehti tai otsikkodia.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Kerro aiheesta yleisesti.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Liitä mukaan joku yllättävä tieto tai harvoin tiedetty asia.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Kirjaa lähteet työsi loppuun.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Kuvita esitys.</a:t>
            </a: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Projektin laajuus on minimissään 6 diaa + otsikko.</a:t>
            </a:r>
            <a:endParaRPr lang="fi-FI" dirty="0"/>
          </a:p>
        </p:txBody>
      </p:sp>
      <p:sp>
        <p:nvSpPr>
          <p:cNvPr id="18" name="Dian numeron paikkamerkki 17">
            <a:extLst>
              <a:ext uri="{FF2B5EF4-FFF2-40B4-BE49-F238E27FC236}">
                <a16:creationId xmlns:a16="http://schemas.microsoft.com/office/drawing/2014/main" id="{C96B839E-3F89-48A0-913B-EF8CF329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fi-FI" smtClean="0"/>
              <a:pPr rtl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27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n paikkamerkki 5" descr="Kuva vesilasista, jossa on appelsiiniviipaleita ja mustikoita&#10;">
            <a:extLst>
              <a:ext uri="{FF2B5EF4-FFF2-40B4-BE49-F238E27FC236}">
                <a16:creationId xmlns:a16="http://schemas.microsoft.com/office/drawing/2014/main" id="{1B04B052-E6DF-4BF0-8FE7-9B077DDAB09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749808"/>
            <a:ext cx="10744200" cy="5394960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FA425EA5-DA2A-4F5D-9C8A-A8DD11EE9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rtlCol="0">
            <a:normAutofit fontScale="90000"/>
          </a:bodyPr>
          <a:lstStyle/>
          <a:p>
            <a:pPr rtl="0"/>
            <a:r>
              <a:rPr lang="fi-FI"/>
              <a:t>Aloita lopettamalla </a:t>
            </a:r>
            <a:br>
              <a:rPr lang="fi-FI"/>
            </a:br>
            <a:r>
              <a:rPr lang="fi-FI"/>
              <a:t>jutustelu ja ryhtymällä hommiin.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7CF293A-C923-4F3F-AE8F-23F74E3B0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 rtlCol="0"/>
          <a:lstStyle/>
          <a:p>
            <a:pPr rtl="0"/>
            <a:r>
              <a:rPr lang="fi-FI"/>
              <a:t>Walt Disney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4104F275-9E95-47DD-859C-DF128F4F6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05672" y="6400800"/>
            <a:ext cx="1865376" cy="365125"/>
          </a:xfrm>
        </p:spPr>
        <p:txBody>
          <a:bodyPr rtlCol="0"/>
          <a:lstStyle/>
          <a:p>
            <a:pPr rtl="0"/>
            <a:r>
              <a:rPr lang="fi-FI"/>
              <a:t>1.3.20XX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48AF2CAF-4D8D-43C4-8EC0-040A1E48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fi-FI" smtClean="0"/>
              <a:pPr rtl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84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n paikkamerkki 7" descr="Kuva limetinviipaleesta">
            <a:extLst>
              <a:ext uri="{FF2B5EF4-FFF2-40B4-BE49-F238E27FC236}">
                <a16:creationId xmlns:a16="http://schemas.microsoft.com/office/drawing/2014/main" id="{9056A385-DF9B-4C71-BB88-1620C27E8A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8952" y="761988"/>
            <a:ext cx="3566160" cy="2660904"/>
          </a:xfrm>
        </p:spPr>
      </p:pic>
      <p:pic>
        <p:nvPicPr>
          <p:cNvPr id="10" name="Kuvan paikkamerkki 9" descr="Kuva värikkäistä mehujäistä">
            <a:extLst>
              <a:ext uri="{FF2B5EF4-FFF2-40B4-BE49-F238E27FC236}">
                <a16:creationId xmlns:a16="http://schemas.microsoft.com/office/drawing/2014/main" id="{99655ACF-0F87-4DB8-A51C-23BE0F9CC3E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94632" y="761980"/>
            <a:ext cx="3566160" cy="2660904"/>
          </a:xfrm>
        </p:spPr>
      </p:pic>
      <p:pic>
        <p:nvPicPr>
          <p:cNvPr id="12" name="Kuvan paikkamerkki 11" descr="Lähikuva vihreästä omenasta ja vesipisaroista">
            <a:extLst>
              <a:ext uri="{FF2B5EF4-FFF2-40B4-BE49-F238E27FC236}">
                <a16:creationId xmlns:a16="http://schemas.microsoft.com/office/drawing/2014/main" id="{CAC4BF70-8F99-4595-A84D-6DF3039EBA0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59598" y="761980"/>
            <a:ext cx="3566160" cy="2660904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DFC2480-21DF-4547-B928-8E2BEDC47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rtlCol="0"/>
          <a:lstStyle/>
          <a:p>
            <a:pPr rtl="0"/>
            <a:r>
              <a:rPr lang="fi-FI" dirty="0"/>
              <a:t>Kiitos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C2C5F0-17A2-4505-B62E-A5178B8C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rtlCol="0">
            <a:normAutofit/>
          </a:bodyPr>
          <a:lstStyle/>
          <a:p>
            <a:pPr rtl="0"/>
            <a:r>
              <a:rPr lang="fi-FI" dirty="0"/>
              <a:t>Riikka Kiiveri-Raappana</a:t>
            </a:r>
          </a:p>
          <a:p>
            <a:pPr rtl="0"/>
            <a:r>
              <a:rPr lang="fi-FI" dirty="0">
                <a:hlinkClick r:id="rId6"/>
              </a:rPr>
              <a:t>riikka.kiiveri-raappana@oulu.fi</a:t>
            </a:r>
            <a:endParaRPr lang="fi-FI" dirty="0"/>
          </a:p>
          <a:p>
            <a:pPr rtl="0"/>
            <a:r>
              <a:rPr lang="fi-FI" dirty="0"/>
              <a:t>040 745 4253</a:t>
            </a:r>
          </a:p>
        </p:txBody>
      </p:sp>
      <p:sp>
        <p:nvSpPr>
          <p:cNvPr id="14" name="Alatunnisteen paikkamerkki 13">
            <a:extLst>
              <a:ext uri="{FF2B5EF4-FFF2-40B4-BE49-F238E27FC236}">
                <a16:creationId xmlns:a16="http://schemas.microsoft.com/office/drawing/2014/main" id="{C477F264-F65D-4387-BC7C-C7ABF157E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952" y="6400800"/>
            <a:ext cx="6099048" cy="365125"/>
          </a:xfrm>
        </p:spPr>
        <p:txBody>
          <a:bodyPr rtlCol="0"/>
          <a:lstStyle/>
          <a:p>
            <a:pPr rtl="0"/>
            <a:r>
              <a:rPr lang="fi-FI"/>
              <a:t>Alatunnisteen esimerkkiteksti</a:t>
            </a:r>
          </a:p>
        </p:txBody>
      </p:sp>
      <p:sp>
        <p:nvSpPr>
          <p:cNvPr id="13" name="Päivämäärän paikkamerkki 12">
            <a:extLst>
              <a:ext uri="{FF2B5EF4-FFF2-40B4-BE49-F238E27FC236}">
                <a16:creationId xmlns:a16="http://schemas.microsoft.com/office/drawing/2014/main" id="{0F7E0785-BC2C-4F58-B5AF-3AC18AC7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05672" y="6400800"/>
            <a:ext cx="1865376" cy="365125"/>
          </a:xfrm>
        </p:spPr>
        <p:txBody>
          <a:bodyPr rtlCol="0"/>
          <a:lstStyle/>
          <a:p>
            <a:pPr rtl="0"/>
            <a:r>
              <a:rPr lang="fi-FI"/>
              <a:t>1.3.20XX</a:t>
            </a:r>
          </a:p>
        </p:txBody>
      </p:sp>
      <p:sp>
        <p:nvSpPr>
          <p:cNvPr id="15" name="Dian numeron paikkamerkki 14">
            <a:extLst>
              <a:ext uri="{FF2B5EF4-FFF2-40B4-BE49-F238E27FC236}">
                <a16:creationId xmlns:a16="http://schemas.microsoft.com/office/drawing/2014/main" id="{3A04B45E-16DF-47B9-900E-047D593D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fi-FI" smtClean="0"/>
              <a:pPr rtl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894961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650_TF56076705_Win32" id="{54153730-026C-4AEE-809A-C1ACA63F2D56}" vid="{429494BB-2A1D-47FB-8C56-191FFA7FCA0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3076797-8467-41BB-91A7-9AE8328A68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72451-D558-4710-AF52-0EC1BD4C42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B19C5C-61AD-4793-BB9D-6401AD34A775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{713F2453-7A75-4201-810E-6BD8E9599440}tf56076705_win32</Template>
  <TotalTime>44</TotalTime>
  <Words>142</Words>
  <Application>Microsoft Office PowerPoint</Application>
  <PresentationFormat>Laajakuva</PresentationFormat>
  <Paragraphs>38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Aharoni</vt:lpstr>
      <vt:lpstr>Arial</vt:lpstr>
      <vt:lpstr>Avenir Next LT Pro</vt:lpstr>
      <vt:lpstr>Calibri</vt:lpstr>
      <vt:lpstr>Open Sans</vt:lpstr>
      <vt:lpstr>PrismaticVTI</vt:lpstr>
      <vt:lpstr>KOT2 Kotitalouden lukiokurssi 2024</vt:lpstr>
      <vt:lpstr>Kurssin suorittaminen</vt:lpstr>
      <vt:lpstr>Kurssin suorittaminen</vt:lpstr>
      <vt:lpstr>Projektityö</vt:lpstr>
      <vt:lpstr>Aloita lopettamalla  jutustelu ja ryhtymällä hommiin.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KOT1 Kotitalouden lukiokurssi 2022</dc:title>
  <dc:creator>Riikka Kiiveri-Raappana</dc:creator>
  <cp:lastModifiedBy>Riikka Kiiveri-Raappana</cp:lastModifiedBy>
  <cp:revision>17</cp:revision>
  <dcterms:created xsi:type="dcterms:W3CDTF">2022-09-28T08:18:46Z</dcterms:created>
  <dcterms:modified xsi:type="dcterms:W3CDTF">2024-10-01T06:11:38Z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