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62" r:id="rId5"/>
    <p:sldId id="263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t>3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t>7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6246C-2AB1-4E99-9116-97B0FF3B87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altLang="en-US" sz="5200" dirty="0">
                <a:solidFill>
                  <a:srgbClr val="FFFFFF"/>
                </a:solidFill>
              </a:rPr>
              <a:t>FI01 Syksy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Mitä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filosofia</a:t>
            </a:r>
            <a:r>
              <a:rPr lang="en-US" sz="2800" dirty="0">
                <a:solidFill>
                  <a:srgbClr val="FFFFFF"/>
                </a:solidFill>
              </a:rPr>
              <a:t> 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CBD73-CACF-4DDC-94B7-8F8F7469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/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answergarden.ch/3983031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6EE6FAB-50BE-48CF-B6CA-05BE9A7F2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876" y="1074821"/>
            <a:ext cx="5094560" cy="5102142"/>
          </a:xfrm>
        </p:spPr>
      </p:pic>
    </p:spTree>
    <p:extLst>
      <p:ext uri="{BB962C8B-B14F-4D97-AF65-F5344CB8AC3E}">
        <p14:creationId xmlns:p14="http://schemas.microsoft.com/office/powerpoint/2010/main" val="175142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sz="4800">
                <a:solidFill>
                  <a:schemeClr val="bg1"/>
                </a:solidFill>
              </a:rPr>
              <a:t>Filosofia on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fi-FI" altLang="fi-FI" sz="18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totuuden ja tiedon etsimistä</a:t>
            </a: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järkiperäistä ajattelua ja väitteiden perustelemista</a:t>
            </a: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kriittisyyttä ja kyseenalaistamista</a:t>
            </a: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kyselyä, ihmettelyä ja asioiden katsomista uusista näkökulmista</a:t>
            </a: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kokonaisuuksien hahmottamista.</a:t>
            </a: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olevaisen rakenteen selvittämistä</a:t>
            </a:r>
          </a:p>
          <a:p>
            <a:pPr eaLnBrk="1" hangingPunct="1">
              <a:defRPr/>
            </a:pPr>
            <a:endParaRPr lang="fi-FI" altLang="fi-FI" sz="18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hyvän elämän tavoittelua, väärinkäsityksistä irtautumista</a:t>
            </a:r>
          </a:p>
          <a:p>
            <a:pPr eaLnBrk="1" hangingPunct="1">
              <a:defRPr/>
            </a:pPr>
            <a:r>
              <a:rPr lang="fi-FI" altLang="fi-FI" sz="1800" dirty="0">
                <a:solidFill>
                  <a:schemeClr val="tx2"/>
                </a:solidFill>
              </a:rPr>
              <a:t>yhteiskuntakritiikkiä (maailman parantamista?)</a:t>
            </a:r>
          </a:p>
        </p:txBody>
      </p:sp>
      <p:sp>
        <p:nvSpPr>
          <p:cNvPr id="17412" name="Rectangle 6"/>
          <p:cNvSpPr/>
          <p:nvPr/>
        </p:nvSpPr>
        <p:spPr bwMode="auto">
          <a:xfrm>
            <a:off x="6096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9AE0E-F7DA-4300-A204-6BDD372C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59293E-C486-42AB-A6E9-8E3801FA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Filosofia voi viitata tuhansien vuosien aikana muodostuneeseen ajatteluperinteeseen (klassikot)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Tai</a:t>
            </a:r>
          </a:p>
          <a:p>
            <a:endParaRPr lang="fi-FI" dirty="0"/>
          </a:p>
          <a:p>
            <a:r>
              <a:rPr lang="fi-FI" dirty="0"/>
              <a:t>Tapaan toimia ja ajatella (ajattelun menetelmä)</a:t>
            </a:r>
          </a:p>
        </p:txBody>
      </p:sp>
    </p:spTree>
    <p:extLst>
      <p:ext uri="{BB962C8B-B14F-4D97-AF65-F5344CB8AC3E}">
        <p14:creationId xmlns:p14="http://schemas.microsoft.com/office/powerpoint/2010/main" val="113493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C754BB-FFCF-422C-89C1-1C92403C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A45303-4346-4518-A5C4-AC98B27A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Filosofian sanotaan olevan viisauden rakastamista. </a:t>
            </a:r>
          </a:p>
          <a:p>
            <a:endParaRPr lang="fi-FI" b="1" dirty="0">
              <a:solidFill>
                <a:srgbClr val="313132"/>
              </a:solidFill>
              <a:latin typeface="Source Sans Pro" panose="020B0503030403020204" pitchFamily="34" charset="0"/>
            </a:endParaRPr>
          </a:p>
          <a:p>
            <a: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Miten eroavat toisistaan älykkyys, viisaus ja kirjaviisaus?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66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fi-FI" altLang="en-US" sz="7200"/>
              <a:t>Tehtävä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endParaRPr lang="fi-FI" sz="2400"/>
          </a:p>
          <a:p>
            <a:pPr marL="0" indent="0">
              <a:buNone/>
              <a:defRPr/>
            </a:pPr>
            <a:r>
              <a:rPr lang="fi-FI" sz="2400"/>
              <a:t>Pohdi, milloin olet viimeksi muuttanut mielipidettäsi jostakin asiasta. Miksi niin tapahtui?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142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sz="4800">
                <a:solidFill>
                  <a:schemeClr val="bg1"/>
                </a:solidFill>
              </a:rPr>
              <a:t>Filosofia on hyödyllistä, koska se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4071068" y="841247"/>
            <a:ext cx="6877878" cy="5120640"/>
          </a:xfrm>
        </p:spPr>
        <p:txBody>
          <a:bodyPr anchor="ctr"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fi-FI" altLang="fi-FI" sz="180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terävöittää ajattelua </a:t>
            </a: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saa kysymään, miksi uskon niin kuin uskon</a:t>
            </a: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auttaa löytämään uusia ratkaisuja</a:t>
            </a: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antaa uusia näkökulmia jo omaksuttuun tietoon</a:t>
            </a: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opettaa kriittisyyttä ja vähentää riskiä haksahtaa hölynpölyyn</a:t>
            </a: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lisää luovuutta </a:t>
            </a:r>
          </a:p>
          <a:p>
            <a:pPr eaLnBrk="1" hangingPunct="1">
              <a:defRPr/>
            </a:pPr>
            <a:r>
              <a:rPr lang="fi-FI" altLang="fi-FI" sz="1800">
                <a:solidFill>
                  <a:schemeClr val="tx2"/>
                </a:solidFill>
              </a:rPr>
              <a:t>tuo sekaviin ajatuksiin jäsennystä ja järjestystä.</a:t>
            </a:r>
          </a:p>
          <a:p>
            <a:pPr eaLnBrk="1" hangingPunct="1">
              <a:defRPr/>
            </a:pPr>
            <a:endParaRPr lang="fi-FI" altLang="fi-FI" sz="180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fi-FI" altLang="fi-FI" sz="1800">
                <a:solidFill>
                  <a:schemeClr val="tx2"/>
                </a:solidFill>
              </a:rPr>
              <a:t>Aristoteles: ”Filosofia näyttää tarjoavan hämmästyttäviä nautintoja!”</a:t>
            </a:r>
          </a:p>
          <a:p>
            <a:pPr marL="0" indent="0" eaLnBrk="1" hangingPunct="1">
              <a:buNone/>
              <a:defRPr/>
            </a:pPr>
            <a:endParaRPr lang="fi-FI" altLang="fi-FI" sz="1800">
              <a:solidFill>
                <a:schemeClr val="tx2"/>
              </a:solidFill>
            </a:endParaRPr>
          </a:p>
        </p:txBody>
      </p:sp>
      <p:sp>
        <p:nvSpPr>
          <p:cNvPr id="17412" name="Rectangle 6"/>
          <p:cNvSpPr/>
          <p:nvPr/>
        </p:nvSpPr>
        <p:spPr bwMode="auto">
          <a:xfrm>
            <a:off x="6096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endParaRPr lang="en-US" sz="6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fi-FI" altLang="en-US" sz="2400"/>
              <a:t>Mitä pohdinnan aiheita 16-vuotias on kohdannut?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162</Words>
  <Application>Microsoft Office PowerPoint</Application>
  <PresentationFormat>Laajakuva</PresentationFormat>
  <Paragraphs>40</Paragraphs>
  <Slides>8</Slides>
  <Notes>2</Notes>
  <HiddenSlides>0</HiddenSlides>
  <MMClips>1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Lucida Grande</vt:lpstr>
      <vt:lpstr>open sans</vt:lpstr>
      <vt:lpstr>Source Sans Pro</vt:lpstr>
      <vt:lpstr>Verdana</vt:lpstr>
      <vt:lpstr>Office Theme</vt:lpstr>
      <vt:lpstr>FI01 Syksy 2023</vt:lpstr>
      <vt:lpstr>answergarden.ch/3983031</vt:lpstr>
      <vt:lpstr>Filosofia on</vt:lpstr>
      <vt:lpstr>PowerPoint-esitys</vt:lpstr>
      <vt:lpstr>Tehtävä</vt:lpstr>
      <vt:lpstr>Tehtävä</vt:lpstr>
      <vt:lpstr>Filosofia on hyödyllistä, koska se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FI01 Syksy 2021</dc:title>
  <dc:creator>Ville Ahmala</dc:creator>
  <cp:lastModifiedBy>Ville Ahmala</cp:lastModifiedBy>
  <cp:revision>14</cp:revision>
  <dcterms:created xsi:type="dcterms:W3CDTF">2021-07-26T06:09:07Z</dcterms:created>
  <dcterms:modified xsi:type="dcterms:W3CDTF">2023-11-28T08:42:31Z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