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410" autoAdjust="0"/>
    <p:restoredTop sz="94660"/>
  </p:normalViewPr>
  <p:slideViewPr>
    <p:cSldViewPr snapToGrid="0">
      <p:cViewPr>
        <p:scale>
          <a:sx n="68" d="100"/>
          <a:sy n="68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ET - YDINSISÄLTÖJÄ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36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ET - YDINSISÄLTÖJÄ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96948" y="2126222"/>
            <a:ext cx="5425968" cy="4401186"/>
          </a:xfrm>
        </p:spPr>
        <p:txBody>
          <a:bodyPr>
            <a:normAutofit fontScale="85000" lnSpcReduction="20000"/>
          </a:bodyPr>
          <a:lstStyle/>
          <a:p>
            <a:pPr>
              <a:buAutoNum type="arabicPeriod"/>
            </a:pPr>
            <a:r>
              <a:rPr lang="fi-FI" dirty="0" smtClean="0"/>
              <a:t>ETSI KUUSI </a:t>
            </a:r>
            <a:r>
              <a:rPr lang="fi-FI" dirty="0" err="1" smtClean="0"/>
              <a:t>ET:n</a:t>
            </a:r>
            <a:r>
              <a:rPr lang="fi-FI" dirty="0" smtClean="0"/>
              <a:t> YDINSISÄLTÖÄ</a:t>
            </a:r>
          </a:p>
          <a:p>
            <a:pPr marL="0" indent="0">
              <a:buNone/>
            </a:pPr>
            <a:r>
              <a:rPr lang="fi-FI" dirty="0" smtClean="0"/>
              <a:t>ALA-ASTE: </a:t>
            </a:r>
          </a:p>
          <a:p>
            <a:r>
              <a:rPr lang="fi-FI" dirty="0" smtClean="0"/>
              <a:t>Suhteet: ystävyys, luonto</a:t>
            </a:r>
          </a:p>
          <a:p>
            <a:r>
              <a:rPr lang="fi-FI" dirty="0" smtClean="0"/>
              <a:t>Minä: arvokkuus sellaisena kuin on </a:t>
            </a:r>
          </a:p>
          <a:p>
            <a:r>
              <a:rPr lang="fi-FI" dirty="0" smtClean="0"/>
              <a:t>Etiikka: hyvä elämä, toiminnan ohjeet – oikea väärä</a:t>
            </a:r>
          </a:p>
          <a:p>
            <a:r>
              <a:rPr lang="fi-FI" dirty="0" smtClean="0"/>
              <a:t>Kulttuurit</a:t>
            </a:r>
          </a:p>
          <a:p>
            <a:r>
              <a:rPr lang="fi-FI" dirty="0" smtClean="0"/>
              <a:t>Suvaitsevaisuus</a:t>
            </a:r>
          </a:p>
          <a:p>
            <a:r>
              <a:rPr lang="fi-FI" dirty="0" smtClean="0"/>
              <a:t>Erilaisuus</a:t>
            </a:r>
          </a:p>
          <a:p>
            <a:pPr marL="0" indent="0">
              <a:buNone/>
            </a:pPr>
            <a:r>
              <a:rPr lang="fi-FI" dirty="0" smtClean="0"/>
              <a:t>YLÄASTE:</a:t>
            </a:r>
          </a:p>
          <a:p>
            <a:r>
              <a:rPr lang="fi-FI" dirty="0" smtClean="0"/>
              <a:t>Yhteiskunnallisia: Ihmisoikeudet ja kestävä tulevaisuus, ympäristökasvatus</a:t>
            </a:r>
          </a:p>
          <a:p>
            <a:r>
              <a:rPr lang="fi-FI" dirty="0" smtClean="0"/>
              <a:t>Etiikka, etiikan koulukunnat, arkinäkökulma</a:t>
            </a:r>
          </a:p>
          <a:p>
            <a:r>
              <a:rPr lang="fi-FI" dirty="0" smtClean="0"/>
              <a:t>Maailmankatsomukset, uskonnot, miten niitä tutkitaan/arvioidaan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54316" y="1547445"/>
            <a:ext cx="4457302" cy="4979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LUKIO: </a:t>
            </a:r>
          </a:p>
          <a:p>
            <a:r>
              <a:rPr lang="fi-FI" dirty="0" smtClean="0"/>
              <a:t>Kulttuurit</a:t>
            </a:r>
          </a:p>
          <a:p>
            <a:r>
              <a:rPr lang="fi-FI" dirty="0" smtClean="0"/>
              <a:t>Maailmankatsomukset ja uskonnot</a:t>
            </a:r>
          </a:p>
          <a:p>
            <a:r>
              <a:rPr lang="fi-FI" dirty="0" smtClean="0"/>
              <a:t>Tulevaisuus – ilmastonmuutos, teknologia, tekoäly</a:t>
            </a:r>
          </a:p>
          <a:p>
            <a:r>
              <a:rPr lang="fi-FI" dirty="0" smtClean="0"/>
              <a:t>Ihmiskuva, identiteetti, hyvä elämä</a:t>
            </a:r>
          </a:p>
          <a:p>
            <a:pPr lvl="5"/>
            <a:r>
              <a:rPr lang="fi-FI" dirty="0" smtClean="0"/>
              <a:t>Oikeudenmukaisuus, ihmisoikeudet</a:t>
            </a:r>
          </a:p>
          <a:p>
            <a:r>
              <a:rPr lang="fi-FI" dirty="0" smtClean="0"/>
              <a:t>Yhteiskunnallinen näkökulma – yksilö, yhteisö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164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Uskonto ja ET - vertailua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. VERTAA </a:t>
            </a:r>
            <a:r>
              <a:rPr lang="fi-FI" dirty="0" err="1"/>
              <a:t>ET:n</a:t>
            </a:r>
            <a:r>
              <a:rPr lang="fi-FI" dirty="0"/>
              <a:t> YDINSISÄLTÖJÄ USKONNON SISÄLTÖIHIN</a:t>
            </a:r>
          </a:p>
          <a:p>
            <a:pPr>
              <a:buFontTx/>
              <a:buChar char="-"/>
            </a:pPr>
            <a:r>
              <a:rPr lang="fi-FI" dirty="0"/>
              <a:t>Mitä eroja / mitä samaa huomaat? </a:t>
            </a:r>
            <a:endParaRPr lang="fi-FI" dirty="0" smtClean="0"/>
          </a:p>
          <a:p>
            <a:pPr lvl="1">
              <a:buFontTx/>
              <a:buChar char="-"/>
            </a:pPr>
            <a:r>
              <a:rPr lang="fi-FI" dirty="0" smtClean="0"/>
              <a:t>ET laajempi, yleismaailmallisempi</a:t>
            </a:r>
          </a:p>
          <a:p>
            <a:pPr lvl="1">
              <a:buFontTx/>
              <a:buChar char="-"/>
            </a:pPr>
            <a:r>
              <a:rPr lang="fi-FI" dirty="0" smtClean="0"/>
              <a:t>Teemat uskonnossa tulevat Raamatusta (ala-aste), lukiossa useamman uskonnon näkökulma, kristinuskosta enemmän</a:t>
            </a:r>
          </a:p>
          <a:p>
            <a:pPr marL="457200" lvl="1" indent="0">
              <a:buNone/>
            </a:pPr>
            <a:endParaRPr lang="fi-FI" dirty="0"/>
          </a:p>
          <a:p>
            <a:pPr>
              <a:buFontTx/>
              <a:buChar char="-"/>
            </a:pPr>
            <a:r>
              <a:rPr lang="fi-FI" dirty="0"/>
              <a:t>Mitä hyviä puolia kussakin on? Entä heikkouksia</a:t>
            </a:r>
            <a:r>
              <a:rPr lang="fi-FI" dirty="0" smtClean="0"/>
              <a:t>?</a:t>
            </a:r>
          </a:p>
          <a:p>
            <a:pPr lvl="1">
              <a:buFontTx/>
              <a:buChar char="-"/>
            </a:pPr>
            <a:r>
              <a:rPr lang="fi-FI" dirty="0" err="1" smtClean="0"/>
              <a:t>ET:n</a:t>
            </a:r>
            <a:r>
              <a:rPr lang="fi-FI" dirty="0" smtClean="0"/>
              <a:t> filosofisuus, monipuolisuus ja yleismaailmallisuus on plussaa</a:t>
            </a:r>
          </a:p>
          <a:p>
            <a:pPr lvl="1">
              <a:buFontTx/>
              <a:buChar char="-"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5922663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141</Words>
  <Application>Microsoft Office PowerPoint</Application>
  <PresentationFormat>Laajakuva</PresentationFormat>
  <Paragraphs>31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Kuiskaus</vt:lpstr>
      <vt:lpstr>ET - YDINSISÄLTÖJÄ</vt:lpstr>
      <vt:lpstr>ET - YDINSISÄLTÖJÄ</vt:lpstr>
      <vt:lpstr>Uskonto ja ET - vertailua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- YDINSISÄLTÖJÄ</dc:title>
  <dc:creator>perusaste 7-9 ja lukion yleistunnus</dc:creator>
  <cp:lastModifiedBy>perusaste 7-9 ja lukion yleistunnus</cp:lastModifiedBy>
  <cp:revision>5</cp:revision>
  <dcterms:created xsi:type="dcterms:W3CDTF">2019-10-04T08:18:22Z</dcterms:created>
  <dcterms:modified xsi:type="dcterms:W3CDTF">2019-10-04T09:18:30Z</dcterms:modified>
</cp:coreProperties>
</file>