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5" r:id="rId3"/>
  </p:sldIdLst>
  <p:sldSz cx="9144000" cy="6858000" type="screen4x3"/>
  <p:notesSz cx="6858000" cy="9144000"/>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020">
          <p15:clr>
            <a:srgbClr val="A4A3A4"/>
          </p15:clr>
        </p15:guide>
        <p15:guide id="2" pos="2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17" autoAdjust="0"/>
  </p:normalViewPr>
  <p:slideViewPr>
    <p:cSldViewPr snapToObjects="1" showGuides="1">
      <p:cViewPr varScale="1">
        <p:scale>
          <a:sx n="62" d="100"/>
          <a:sy n="62" d="100"/>
        </p:scale>
        <p:origin x="1400" y="56"/>
      </p:cViewPr>
      <p:guideLst>
        <p:guide orient="horz" pos="4020"/>
        <p:guide pos="24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rsi" userId="bb5e5775-f36f-4c1d-9c48-dbc07bc412b8" providerId="ADAL" clId="{3613A9D3-AE98-4591-90CD-A77E59940071}"/>
    <pc:docChg chg="delSld">
      <pc:chgData name="Kirsi" userId="bb5e5775-f36f-4c1d-9c48-dbc07bc412b8" providerId="ADAL" clId="{3613A9D3-AE98-4591-90CD-A77E59940071}" dt="2023-01-10T16:51:47.008" v="12" actId="47"/>
      <pc:docMkLst>
        <pc:docMk/>
      </pc:docMkLst>
      <pc:sldChg chg="del">
        <pc:chgData name="Kirsi" userId="bb5e5775-f36f-4c1d-9c48-dbc07bc412b8" providerId="ADAL" clId="{3613A9D3-AE98-4591-90CD-A77E59940071}" dt="2023-01-10T16:51:41.971" v="3" actId="47"/>
        <pc:sldMkLst>
          <pc:docMk/>
          <pc:sldMk cId="0" sldId="257"/>
        </pc:sldMkLst>
      </pc:sldChg>
      <pc:sldChg chg="del">
        <pc:chgData name="Kirsi" userId="bb5e5775-f36f-4c1d-9c48-dbc07bc412b8" providerId="ADAL" clId="{3613A9D3-AE98-4591-90CD-A77E59940071}" dt="2023-01-10T16:51:40.154" v="0" actId="47"/>
        <pc:sldMkLst>
          <pc:docMk/>
          <pc:sldMk cId="0" sldId="261"/>
        </pc:sldMkLst>
      </pc:sldChg>
      <pc:sldChg chg="del">
        <pc:chgData name="Kirsi" userId="bb5e5775-f36f-4c1d-9c48-dbc07bc412b8" providerId="ADAL" clId="{3613A9D3-AE98-4591-90CD-A77E59940071}" dt="2023-01-10T16:51:40.814" v="1" actId="47"/>
        <pc:sldMkLst>
          <pc:docMk/>
          <pc:sldMk cId="0" sldId="262"/>
        </pc:sldMkLst>
      </pc:sldChg>
      <pc:sldChg chg="del">
        <pc:chgData name="Kirsi" userId="bb5e5775-f36f-4c1d-9c48-dbc07bc412b8" providerId="ADAL" clId="{3613A9D3-AE98-4591-90CD-A77E59940071}" dt="2023-01-10T16:51:46.338" v="11" actId="47"/>
        <pc:sldMkLst>
          <pc:docMk/>
          <pc:sldMk cId="0" sldId="264"/>
        </pc:sldMkLst>
      </pc:sldChg>
      <pc:sldChg chg="del">
        <pc:chgData name="Kirsi" userId="bb5e5775-f36f-4c1d-9c48-dbc07bc412b8" providerId="ADAL" clId="{3613A9D3-AE98-4591-90CD-A77E59940071}" dt="2023-01-10T16:51:47.008" v="12" actId="47"/>
        <pc:sldMkLst>
          <pc:docMk/>
          <pc:sldMk cId="0" sldId="265"/>
        </pc:sldMkLst>
      </pc:sldChg>
      <pc:sldChg chg="del">
        <pc:chgData name="Kirsi" userId="bb5e5775-f36f-4c1d-9c48-dbc07bc412b8" providerId="ADAL" clId="{3613A9D3-AE98-4591-90CD-A77E59940071}" dt="2023-01-10T16:51:43.579" v="6" actId="47"/>
        <pc:sldMkLst>
          <pc:docMk/>
          <pc:sldMk cId="0" sldId="266"/>
        </pc:sldMkLst>
      </pc:sldChg>
      <pc:sldChg chg="del">
        <pc:chgData name="Kirsi" userId="bb5e5775-f36f-4c1d-9c48-dbc07bc412b8" providerId="ADAL" clId="{3613A9D3-AE98-4591-90CD-A77E59940071}" dt="2023-01-10T16:51:41.423" v="2" actId="47"/>
        <pc:sldMkLst>
          <pc:docMk/>
          <pc:sldMk cId="0" sldId="267"/>
        </pc:sldMkLst>
      </pc:sldChg>
      <pc:sldChg chg="del">
        <pc:chgData name="Kirsi" userId="bb5e5775-f36f-4c1d-9c48-dbc07bc412b8" providerId="ADAL" clId="{3613A9D3-AE98-4591-90CD-A77E59940071}" dt="2023-01-10T16:51:42.513" v="4" actId="47"/>
        <pc:sldMkLst>
          <pc:docMk/>
          <pc:sldMk cId="0" sldId="268"/>
        </pc:sldMkLst>
      </pc:sldChg>
      <pc:sldChg chg="del">
        <pc:chgData name="Kirsi" userId="bb5e5775-f36f-4c1d-9c48-dbc07bc412b8" providerId="ADAL" clId="{3613A9D3-AE98-4591-90CD-A77E59940071}" dt="2023-01-10T16:51:43.024" v="5" actId="47"/>
        <pc:sldMkLst>
          <pc:docMk/>
          <pc:sldMk cId="0" sldId="269"/>
        </pc:sldMkLst>
      </pc:sldChg>
      <pc:sldChg chg="del">
        <pc:chgData name="Kirsi" userId="bb5e5775-f36f-4c1d-9c48-dbc07bc412b8" providerId="ADAL" clId="{3613A9D3-AE98-4591-90CD-A77E59940071}" dt="2023-01-10T16:51:44.123" v="7" actId="47"/>
        <pc:sldMkLst>
          <pc:docMk/>
          <pc:sldMk cId="0" sldId="271"/>
        </pc:sldMkLst>
      </pc:sldChg>
      <pc:sldChg chg="del">
        <pc:chgData name="Kirsi" userId="bb5e5775-f36f-4c1d-9c48-dbc07bc412b8" providerId="ADAL" clId="{3613A9D3-AE98-4591-90CD-A77E59940071}" dt="2023-01-10T16:51:44.686" v="8" actId="47"/>
        <pc:sldMkLst>
          <pc:docMk/>
          <pc:sldMk cId="0" sldId="272"/>
        </pc:sldMkLst>
      </pc:sldChg>
      <pc:sldChg chg="del">
        <pc:chgData name="Kirsi" userId="bb5e5775-f36f-4c1d-9c48-dbc07bc412b8" providerId="ADAL" clId="{3613A9D3-AE98-4591-90CD-A77E59940071}" dt="2023-01-10T16:51:45.206" v="9" actId="47"/>
        <pc:sldMkLst>
          <pc:docMk/>
          <pc:sldMk cId="0" sldId="273"/>
        </pc:sldMkLst>
      </pc:sldChg>
      <pc:sldChg chg="del">
        <pc:chgData name="Kirsi" userId="bb5e5775-f36f-4c1d-9c48-dbc07bc412b8" providerId="ADAL" clId="{3613A9D3-AE98-4591-90CD-A77E59940071}" dt="2023-01-10T16:51:45.701" v="10" actId="47"/>
        <pc:sldMkLst>
          <pc:docMk/>
          <pc:sldMk cId="0" sldId="27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p>
        </p:txBody>
      </p:sp>
      <p:sp>
        <p:nvSpPr>
          <p:cNvPr id="4" name="Rectangle 4">
            <a:extLst>
              <a:ext uri="{FF2B5EF4-FFF2-40B4-BE49-F238E27FC236}">
                <a16:creationId xmlns:a16="http://schemas.microsoft.com/office/drawing/2014/main" id="{9240C523-3D04-46FB-B764-0EDA62B024FF}"/>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2B31CFDE-B1B3-41B9-A1AA-1280A6A867D8}"/>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1919A1B2-29DA-4FE1-92B7-6CB1C39A44DD}"/>
              </a:ext>
            </a:extLst>
          </p:cNvPr>
          <p:cNvSpPr>
            <a:spLocks noGrp="1" noChangeArrowheads="1"/>
          </p:cNvSpPr>
          <p:nvPr>
            <p:ph type="sldNum" sz="quarter" idx="12"/>
          </p:nvPr>
        </p:nvSpPr>
        <p:spPr>
          <a:ln/>
        </p:spPr>
        <p:txBody>
          <a:bodyPr/>
          <a:lstStyle>
            <a:lvl1pPr>
              <a:defRPr/>
            </a:lvl1pPr>
          </a:lstStyle>
          <a:p>
            <a:pPr>
              <a:defRPr/>
            </a:pPr>
            <a:fld id="{5ABC1A8D-DD48-43DF-89F3-A30491C19378}" type="slidenum">
              <a:rPr lang="fi-FI" altLang="fi-FI"/>
              <a:pPr>
                <a:defRPr/>
              </a:pPr>
              <a:t>‹#›</a:t>
            </a:fld>
            <a:endParaRPr lang="fi-FI" altLang="fi-FI"/>
          </a:p>
        </p:txBody>
      </p:sp>
    </p:spTree>
    <p:extLst>
      <p:ext uri="{BB962C8B-B14F-4D97-AF65-F5344CB8AC3E}">
        <p14:creationId xmlns:p14="http://schemas.microsoft.com/office/powerpoint/2010/main" val="1446992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CC303543-5F84-4B77-8C66-762C4A9523A5}"/>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BD986806-8ACA-4BAE-8E88-CA81D10C1EB4}"/>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30912080-CD24-461B-9547-9A83D2D773C4}"/>
              </a:ext>
            </a:extLst>
          </p:cNvPr>
          <p:cNvSpPr>
            <a:spLocks noGrp="1" noChangeArrowheads="1"/>
          </p:cNvSpPr>
          <p:nvPr>
            <p:ph type="sldNum" sz="quarter" idx="12"/>
          </p:nvPr>
        </p:nvSpPr>
        <p:spPr>
          <a:ln/>
        </p:spPr>
        <p:txBody>
          <a:bodyPr/>
          <a:lstStyle>
            <a:lvl1pPr>
              <a:defRPr/>
            </a:lvl1pPr>
          </a:lstStyle>
          <a:p>
            <a:pPr>
              <a:defRPr/>
            </a:pPr>
            <a:fld id="{BE1E8979-9FBC-4154-8EF7-E8E7CE086B15}" type="slidenum">
              <a:rPr lang="fi-FI" altLang="fi-FI"/>
              <a:pPr>
                <a:defRPr/>
              </a:pPr>
              <a:t>‹#›</a:t>
            </a:fld>
            <a:endParaRPr lang="fi-FI" altLang="fi-FI"/>
          </a:p>
        </p:txBody>
      </p:sp>
    </p:spTree>
    <p:extLst>
      <p:ext uri="{BB962C8B-B14F-4D97-AF65-F5344CB8AC3E}">
        <p14:creationId xmlns:p14="http://schemas.microsoft.com/office/powerpoint/2010/main" val="2953747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BFF5F3E7-814F-4C4D-A8F9-328854B945F9}"/>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640F494C-386B-4D8C-875E-105597964C9B}"/>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DAA9FD07-BFE4-49F6-AD4D-9EA838A06D13}"/>
              </a:ext>
            </a:extLst>
          </p:cNvPr>
          <p:cNvSpPr>
            <a:spLocks noGrp="1" noChangeArrowheads="1"/>
          </p:cNvSpPr>
          <p:nvPr>
            <p:ph type="sldNum" sz="quarter" idx="12"/>
          </p:nvPr>
        </p:nvSpPr>
        <p:spPr>
          <a:ln/>
        </p:spPr>
        <p:txBody>
          <a:bodyPr/>
          <a:lstStyle>
            <a:lvl1pPr>
              <a:defRPr/>
            </a:lvl1pPr>
          </a:lstStyle>
          <a:p>
            <a:pPr>
              <a:defRPr/>
            </a:pPr>
            <a:fld id="{4AE928EB-5D70-4DC3-A3AC-C9D4C5370E82}" type="slidenum">
              <a:rPr lang="fi-FI" altLang="fi-FI"/>
              <a:pPr>
                <a:defRPr/>
              </a:pPr>
              <a:t>‹#›</a:t>
            </a:fld>
            <a:endParaRPr lang="fi-FI" altLang="fi-FI"/>
          </a:p>
        </p:txBody>
      </p:sp>
    </p:spTree>
    <p:extLst>
      <p:ext uri="{BB962C8B-B14F-4D97-AF65-F5344CB8AC3E}">
        <p14:creationId xmlns:p14="http://schemas.microsoft.com/office/powerpoint/2010/main" val="350712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4933A66E-32DB-48E6-856B-4F8EAA4E072D}"/>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FB393E4E-8E16-4399-898A-771A6B840E6E}"/>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860CD93E-FDE6-49DE-8FC4-B905C2A22586}"/>
              </a:ext>
            </a:extLst>
          </p:cNvPr>
          <p:cNvSpPr>
            <a:spLocks noGrp="1" noChangeArrowheads="1"/>
          </p:cNvSpPr>
          <p:nvPr>
            <p:ph type="sldNum" sz="quarter" idx="12"/>
          </p:nvPr>
        </p:nvSpPr>
        <p:spPr>
          <a:ln/>
        </p:spPr>
        <p:txBody>
          <a:bodyPr/>
          <a:lstStyle>
            <a:lvl1pPr>
              <a:defRPr/>
            </a:lvl1pPr>
          </a:lstStyle>
          <a:p>
            <a:pPr>
              <a:defRPr/>
            </a:pPr>
            <a:fld id="{D02AA428-8D28-4901-9D82-5851974442DC}" type="slidenum">
              <a:rPr lang="fi-FI" altLang="fi-FI"/>
              <a:pPr>
                <a:defRPr/>
              </a:pPr>
              <a:t>‹#›</a:t>
            </a:fld>
            <a:endParaRPr lang="fi-FI" altLang="fi-FI"/>
          </a:p>
        </p:txBody>
      </p:sp>
    </p:spTree>
    <p:extLst>
      <p:ext uri="{BB962C8B-B14F-4D97-AF65-F5344CB8AC3E}">
        <p14:creationId xmlns:p14="http://schemas.microsoft.com/office/powerpoint/2010/main" val="3375587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a:extLst>
              <a:ext uri="{FF2B5EF4-FFF2-40B4-BE49-F238E27FC236}">
                <a16:creationId xmlns:a16="http://schemas.microsoft.com/office/drawing/2014/main" id="{0CB4B6DE-C604-4808-B167-7EC4D334BEFC}"/>
              </a:ext>
            </a:extLst>
          </p:cNvPr>
          <p:cNvSpPr>
            <a:spLocks noGrp="1" noChangeArrowheads="1"/>
          </p:cNvSpPr>
          <p:nvPr>
            <p:ph type="dt" sz="half" idx="10"/>
          </p:nvPr>
        </p:nvSpPr>
        <p:spPr>
          <a:ln/>
        </p:spPr>
        <p:txBody>
          <a:bodyPr/>
          <a:lstStyle>
            <a:lvl1pPr>
              <a:defRPr/>
            </a:lvl1pPr>
          </a:lstStyle>
          <a:p>
            <a:pPr>
              <a:defRPr/>
            </a:pPr>
            <a:endParaRPr lang="fi-FI"/>
          </a:p>
        </p:txBody>
      </p:sp>
      <p:sp>
        <p:nvSpPr>
          <p:cNvPr id="5" name="Rectangle 5">
            <a:extLst>
              <a:ext uri="{FF2B5EF4-FFF2-40B4-BE49-F238E27FC236}">
                <a16:creationId xmlns:a16="http://schemas.microsoft.com/office/drawing/2014/main" id="{2F0BDB88-D4DD-44C3-804E-27EA11EA538C}"/>
              </a:ext>
            </a:extLst>
          </p:cNvPr>
          <p:cNvSpPr>
            <a:spLocks noGrp="1" noChangeArrowheads="1"/>
          </p:cNvSpPr>
          <p:nvPr>
            <p:ph type="ftr" sz="quarter" idx="11"/>
          </p:nvPr>
        </p:nvSpPr>
        <p:spPr>
          <a:ln/>
        </p:spPr>
        <p:txBody>
          <a:bodyPr/>
          <a:lstStyle>
            <a:lvl1pPr>
              <a:defRPr/>
            </a:lvl1pPr>
          </a:lstStyle>
          <a:p>
            <a:pPr>
              <a:defRPr/>
            </a:pPr>
            <a:endParaRPr lang="fi-FI"/>
          </a:p>
        </p:txBody>
      </p:sp>
      <p:sp>
        <p:nvSpPr>
          <p:cNvPr id="6" name="Rectangle 6">
            <a:extLst>
              <a:ext uri="{FF2B5EF4-FFF2-40B4-BE49-F238E27FC236}">
                <a16:creationId xmlns:a16="http://schemas.microsoft.com/office/drawing/2014/main" id="{71E2E7B4-7C0A-4D00-A057-310ECAAF3CC8}"/>
              </a:ext>
            </a:extLst>
          </p:cNvPr>
          <p:cNvSpPr>
            <a:spLocks noGrp="1" noChangeArrowheads="1"/>
          </p:cNvSpPr>
          <p:nvPr>
            <p:ph type="sldNum" sz="quarter" idx="12"/>
          </p:nvPr>
        </p:nvSpPr>
        <p:spPr>
          <a:ln/>
        </p:spPr>
        <p:txBody>
          <a:bodyPr/>
          <a:lstStyle>
            <a:lvl1pPr>
              <a:defRPr/>
            </a:lvl1pPr>
          </a:lstStyle>
          <a:p>
            <a:pPr>
              <a:defRPr/>
            </a:pPr>
            <a:fld id="{1A06C17A-F7A5-4B6D-B999-AE3FBE1172C6}" type="slidenum">
              <a:rPr lang="fi-FI" altLang="fi-FI"/>
              <a:pPr>
                <a:defRPr/>
              </a:pPr>
              <a:t>‹#›</a:t>
            </a:fld>
            <a:endParaRPr lang="fi-FI" altLang="fi-FI"/>
          </a:p>
        </p:txBody>
      </p:sp>
    </p:spTree>
    <p:extLst>
      <p:ext uri="{BB962C8B-B14F-4D97-AF65-F5344CB8AC3E}">
        <p14:creationId xmlns:p14="http://schemas.microsoft.com/office/powerpoint/2010/main" val="874255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4">
            <a:extLst>
              <a:ext uri="{FF2B5EF4-FFF2-40B4-BE49-F238E27FC236}">
                <a16:creationId xmlns:a16="http://schemas.microsoft.com/office/drawing/2014/main" id="{ADE482B6-A04D-428F-B1A8-A2815C6F8620}"/>
              </a:ext>
            </a:extLst>
          </p:cNvPr>
          <p:cNvSpPr>
            <a:spLocks noGrp="1" noChangeArrowheads="1"/>
          </p:cNvSpPr>
          <p:nvPr>
            <p:ph type="dt" sz="half" idx="10"/>
          </p:nvPr>
        </p:nvSpPr>
        <p:spPr>
          <a:ln/>
        </p:spPr>
        <p:txBody>
          <a:bodyPr/>
          <a:lstStyle>
            <a:lvl1pPr>
              <a:defRPr/>
            </a:lvl1pPr>
          </a:lstStyle>
          <a:p>
            <a:pPr>
              <a:defRPr/>
            </a:pPr>
            <a:endParaRPr lang="fi-FI"/>
          </a:p>
        </p:txBody>
      </p:sp>
      <p:sp>
        <p:nvSpPr>
          <p:cNvPr id="6" name="Rectangle 5">
            <a:extLst>
              <a:ext uri="{FF2B5EF4-FFF2-40B4-BE49-F238E27FC236}">
                <a16:creationId xmlns:a16="http://schemas.microsoft.com/office/drawing/2014/main" id="{ED1F2114-16BD-475F-94BD-895B7B876D27}"/>
              </a:ext>
            </a:extLst>
          </p:cNvPr>
          <p:cNvSpPr>
            <a:spLocks noGrp="1" noChangeArrowheads="1"/>
          </p:cNvSpPr>
          <p:nvPr>
            <p:ph type="ftr" sz="quarter" idx="11"/>
          </p:nvPr>
        </p:nvSpPr>
        <p:spPr>
          <a:ln/>
        </p:spPr>
        <p:txBody>
          <a:bodyPr/>
          <a:lstStyle>
            <a:lvl1pPr>
              <a:defRPr/>
            </a:lvl1pPr>
          </a:lstStyle>
          <a:p>
            <a:pPr>
              <a:defRPr/>
            </a:pPr>
            <a:endParaRPr lang="fi-FI"/>
          </a:p>
        </p:txBody>
      </p:sp>
      <p:sp>
        <p:nvSpPr>
          <p:cNvPr id="7" name="Rectangle 6">
            <a:extLst>
              <a:ext uri="{FF2B5EF4-FFF2-40B4-BE49-F238E27FC236}">
                <a16:creationId xmlns:a16="http://schemas.microsoft.com/office/drawing/2014/main" id="{6DB439AD-CA56-4E45-AE6F-36B3ACB5D0E2}"/>
              </a:ext>
            </a:extLst>
          </p:cNvPr>
          <p:cNvSpPr>
            <a:spLocks noGrp="1" noChangeArrowheads="1"/>
          </p:cNvSpPr>
          <p:nvPr>
            <p:ph type="sldNum" sz="quarter" idx="12"/>
          </p:nvPr>
        </p:nvSpPr>
        <p:spPr>
          <a:ln/>
        </p:spPr>
        <p:txBody>
          <a:bodyPr/>
          <a:lstStyle>
            <a:lvl1pPr>
              <a:defRPr/>
            </a:lvl1pPr>
          </a:lstStyle>
          <a:p>
            <a:pPr>
              <a:defRPr/>
            </a:pPr>
            <a:fld id="{D9C53C9F-2715-4F41-91CC-7E1F5AF932E6}" type="slidenum">
              <a:rPr lang="fi-FI" altLang="fi-FI"/>
              <a:pPr>
                <a:defRPr/>
              </a:pPr>
              <a:t>‹#›</a:t>
            </a:fld>
            <a:endParaRPr lang="fi-FI" altLang="fi-FI"/>
          </a:p>
        </p:txBody>
      </p:sp>
    </p:spTree>
    <p:extLst>
      <p:ext uri="{BB962C8B-B14F-4D97-AF65-F5344CB8AC3E}">
        <p14:creationId xmlns:p14="http://schemas.microsoft.com/office/powerpoint/2010/main" val="696988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a:extLst>
              <a:ext uri="{FF2B5EF4-FFF2-40B4-BE49-F238E27FC236}">
                <a16:creationId xmlns:a16="http://schemas.microsoft.com/office/drawing/2014/main" id="{C07BBAAC-81A6-4A93-8B56-E29596195A98}"/>
              </a:ext>
            </a:extLst>
          </p:cNvPr>
          <p:cNvSpPr>
            <a:spLocks noGrp="1" noChangeArrowheads="1"/>
          </p:cNvSpPr>
          <p:nvPr>
            <p:ph type="dt" sz="half" idx="10"/>
          </p:nvPr>
        </p:nvSpPr>
        <p:spPr>
          <a:ln/>
        </p:spPr>
        <p:txBody>
          <a:bodyPr/>
          <a:lstStyle>
            <a:lvl1pPr>
              <a:defRPr/>
            </a:lvl1pPr>
          </a:lstStyle>
          <a:p>
            <a:pPr>
              <a:defRPr/>
            </a:pPr>
            <a:endParaRPr lang="fi-FI"/>
          </a:p>
        </p:txBody>
      </p:sp>
      <p:sp>
        <p:nvSpPr>
          <p:cNvPr id="8" name="Rectangle 5">
            <a:extLst>
              <a:ext uri="{FF2B5EF4-FFF2-40B4-BE49-F238E27FC236}">
                <a16:creationId xmlns:a16="http://schemas.microsoft.com/office/drawing/2014/main" id="{07D64154-A052-417F-A19A-4BC7B0583470}"/>
              </a:ext>
            </a:extLst>
          </p:cNvPr>
          <p:cNvSpPr>
            <a:spLocks noGrp="1" noChangeArrowheads="1"/>
          </p:cNvSpPr>
          <p:nvPr>
            <p:ph type="ftr" sz="quarter" idx="11"/>
          </p:nvPr>
        </p:nvSpPr>
        <p:spPr>
          <a:ln/>
        </p:spPr>
        <p:txBody>
          <a:bodyPr/>
          <a:lstStyle>
            <a:lvl1pPr>
              <a:defRPr/>
            </a:lvl1pPr>
          </a:lstStyle>
          <a:p>
            <a:pPr>
              <a:defRPr/>
            </a:pPr>
            <a:endParaRPr lang="fi-FI"/>
          </a:p>
        </p:txBody>
      </p:sp>
      <p:sp>
        <p:nvSpPr>
          <p:cNvPr id="9" name="Rectangle 6">
            <a:extLst>
              <a:ext uri="{FF2B5EF4-FFF2-40B4-BE49-F238E27FC236}">
                <a16:creationId xmlns:a16="http://schemas.microsoft.com/office/drawing/2014/main" id="{0F131528-4FA8-4138-AA1A-8945AEE2A5E6}"/>
              </a:ext>
            </a:extLst>
          </p:cNvPr>
          <p:cNvSpPr>
            <a:spLocks noGrp="1" noChangeArrowheads="1"/>
          </p:cNvSpPr>
          <p:nvPr>
            <p:ph type="sldNum" sz="quarter" idx="12"/>
          </p:nvPr>
        </p:nvSpPr>
        <p:spPr>
          <a:ln/>
        </p:spPr>
        <p:txBody>
          <a:bodyPr/>
          <a:lstStyle>
            <a:lvl1pPr>
              <a:defRPr/>
            </a:lvl1pPr>
          </a:lstStyle>
          <a:p>
            <a:pPr>
              <a:defRPr/>
            </a:pPr>
            <a:fld id="{3C5E252D-9329-4DCC-B930-37D9946523C5}" type="slidenum">
              <a:rPr lang="fi-FI" altLang="fi-FI"/>
              <a:pPr>
                <a:defRPr/>
              </a:pPr>
              <a:t>‹#›</a:t>
            </a:fld>
            <a:endParaRPr lang="fi-FI" altLang="fi-FI"/>
          </a:p>
        </p:txBody>
      </p:sp>
    </p:spTree>
    <p:extLst>
      <p:ext uri="{BB962C8B-B14F-4D97-AF65-F5344CB8AC3E}">
        <p14:creationId xmlns:p14="http://schemas.microsoft.com/office/powerpoint/2010/main" val="958098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a:extLst>
              <a:ext uri="{FF2B5EF4-FFF2-40B4-BE49-F238E27FC236}">
                <a16:creationId xmlns:a16="http://schemas.microsoft.com/office/drawing/2014/main" id="{9FEC5917-60E3-4B83-97E1-5ED5AFF032CC}"/>
              </a:ext>
            </a:extLst>
          </p:cNvPr>
          <p:cNvSpPr>
            <a:spLocks noGrp="1" noChangeArrowheads="1"/>
          </p:cNvSpPr>
          <p:nvPr>
            <p:ph type="dt" sz="half" idx="10"/>
          </p:nvPr>
        </p:nvSpPr>
        <p:spPr>
          <a:ln/>
        </p:spPr>
        <p:txBody>
          <a:bodyPr/>
          <a:lstStyle>
            <a:lvl1pPr>
              <a:defRPr/>
            </a:lvl1pPr>
          </a:lstStyle>
          <a:p>
            <a:pPr>
              <a:defRPr/>
            </a:pPr>
            <a:endParaRPr lang="fi-FI"/>
          </a:p>
        </p:txBody>
      </p:sp>
      <p:sp>
        <p:nvSpPr>
          <p:cNvPr id="4" name="Rectangle 5">
            <a:extLst>
              <a:ext uri="{FF2B5EF4-FFF2-40B4-BE49-F238E27FC236}">
                <a16:creationId xmlns:a16="http://schemas.microsoft.com/office/drawing/2014/main" id="{942650DF-6EF4-4D3C-A89F-E3D484AF8459}"/>
              </a:ext>
            </a:extLst>
          </p:cNvPr>
          <p:cNvSpPr>
            <a:spLocks noGrp="1" noChangeArrowheads="1"/>
          </p:cNvSpPr>
          <p:nvPr>
            <p:ph type="ftr" sz="quarter" idx="11"/>
          </p:nvPr>
        </p:nvSpPr>
        <p:spPr>
          <a:ln/>
        </p:spPr>
        <p:txBody>
          <a:bodyPr/>
          <a:lstStyle>
            <a:lvl1pPr>
              <a:defRPr/>
            </a:lvl1pPr>
          </a:lstStyle>
          <a:p>
            <a:pPr>
              <a:defRPr/>
            </a:pPr>
            <a:endParaRPr lang="fi-FI"/>
          </a:p>
        </p:txBody>
      </p:sp>
      <p:sp>
        <p:nvSpPr>
          <p:cNvPr id="5" name="Rectangle 6">
            <a:extLst>
              <a:ext uri="{FF2B5EF4-FFF2-40B4-BE49-F238E27FC236}">
                <a16:creationId xmlns:a16="http://schemas.microsoft.com/office/drawing/2014/main" id="{F2EC59CF-C31E-41A4-840F-9C442768424B}"/>
              </a:ext>
            </a:extLst>
          </p:cNvPr>
          <p:cNvSpPr>
            <a:spLocks noGrp="1" noChangeArrowheads="1"/>
          </p:cNvSpPr>
          <p:nvPr>
            <p:ph type="sldNum" sz="quarter" idx="12"/>
          </p:nvPr>
        </p:nvSpPr>
        <p:spPr>
          <a:ln/>
        </p:spPr>
        <p:txBody>
          <a:bodyPr/>
          <a:lstStyle>
            <a:lvl1pPr>
              <a:defRPr/>
            </a:lvl1pPr>
          </a:lstStyle>
          <a:p>
            <a:pPr>
              <a:defRPr/>
            </a:pPr>
            <a:fld id="{B00318AF-9E77-4F1B-9B70-8E99065EC08D}" type="slidenum">
              <a:rPr lang="fi-FI" altLang="fi-FI"/>
              <a:pPr>
                <a:defRPr/>
              </a:pPr>
              <a:t>‹#›</a:t>
            </a:fld>
            <a:endParaRPr lang="fi-FI" altLang="fi-FI"/>
          </a:p>
        </p:txBody>
      </p:sp>
    </p:spTree>
    <p:extLst>
      <p:ext uri="{BB962C8B-B14F-4D97-AF65-F5344CB8AC3E}">
        <p14:creationId xmlns:p14="http://schemas.microsoft.com/office/powerpoint/2010/main" val="248806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8BDD87B-59C8-445C-858C-2E23E751E3C1}"/>
              </a:ext>
            </a:extLst>
          </p:cNvPr>
          <p:cNvSpPr>
            <a:spLocks noGrp="1" noChangeArrowheads="1"/>
          </p:cNvSpPr>
          <p:nvPr>
            <p:ph type="dt" sz="half" idx="10"/>
          </p:nvPr>
        </p:nvSpPr>
        <p:spPr>
          <a:ln/>
        </p:spPr>
        <p:txBody>
          <a:bodyPr/>
          <a:lstStyle>
            <a:lvl1pPr>
              <a:defRPr/>
            </a:lvl1pPr>
          </a:lstStyle>
          <a:p>
            <a:pPr>
              <a:defRPr/>
            </a:pPr>
            <a:endParaRPr lang="fi-FI"/>
          </a:p>
        </p:txBody>
      </p:sp>
      <p:sp>
        <p:nvSpPr>
          <p:cNvPr id="3" name="Rectangle 5">
            <a:extLst>
              <a:ext uri="{FF2B5EF4-FFF2-40B4-BE49-F238E27FC236}">
                <a16:creationId xmlns:a16="http://schemas.microsoft.com/office/drawing/2014/main" id="{B312D083-F66A-43FF-9287-AE9FAD111975}"/>
              </a:ext>
            </a:extLst>
          </p:cNvPr>
          <p:cNvSpPr>
            <a:spLocks noGrp="1" noChangeArrowheads="1"/>
          </p:cNvSpPr>
          <p:nvPr>
            <p:ph type="ftr" sz="quarter" idx="11"/>
          </p:nvPr>
        </p:nvSpPr>
        <p:spPr>
          <a:ln/>
        </p:spPr>
        <p:txBody>
          <a:bodyPr/>
          <a:lstStyle>
            <a:lvl1pPr>
              <a:defRPr/>
            </a:lvl1pPr>
          </a:lstStyle>
          <a:p>
            <a:pPr>
              <a:defRPr/>
            </a:pPr>
            <a:endParaRPr lang="fi-FI"/>
          </a:p>
        </p:txBody>
      </p:sp>
      <p:sp>
        <p:nvSpPr>
          <p:cNvPr id="4" name="Rectangle 6">
            <a:extLst>
              <a:ext uri="{FF2B5EF4-FFF2-40B4-BE49-F238E27FC236}">
                <a16:creationId xmlns:a16="http://schemas.microsoft.com/office/drawing/2014/main" id="{4CD4610A-2106-4F97-AAA6-0528CBE9118E}"/>
              </a:ext>
            </a:extLst>
          </p:cNvPr>
          <p:cNvSpPr>
            <a:spLocks noGrp="1" noChangeArrowheads="1"/>
          </p:cNvSpPr>
          <p:nvPr>
            <p:ph type="sldNum" sz="quarter" idx="12"/>
          </p:nvPr>
        </p:nvSpPr>
        <p:spPr>
          <a:ln/>
        </p:spPr>
        <p:txBody>
          <a:bodyPr/>
          <a:lstStyle>
            <a:lvl1pPr>
              <a:defRPr/>
            </a:lvl1pPr>
          </a:lstStyle>
          <a:p>
            <a:pPr>
              <a:defRPr/>
            </a:pPr>
            <a:fld id="{6D536565-E51A-46A7-B022-5573888FA34F}" type="slidenum">
              <a:rPr lang="fi-FI" altLang="fi-FI"/>
              <a:pPr>
                <a:defRPr/>
              </a:pPr>
              <a:t>‹#›</a:t>
            </a:fld>
            <a:endParaRPr lang="fi-FI" altLang="fi-FI"/>
          </a:p>
        </p:txBody>
      </p:sp>
    </p:spTree>
    <p:extLst>
      <p:ext uri="{BB962C8B-B14F-4D97-AF65-F5344CB8AC3E}">
        <p14:creationId xmlns:p14="http://schemas.microsoft.com/office/powerpoint/2010/main" val="331201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B14CA9E8-B304-4CD6-8CCC-1AE45ACD978D}"/>
              </a:ext>
            </a:extLst>
          </p:cNvPr>
          <p:cNvSpPr>
            <a:spLocks noGrp="1" noChangeArrowheads="1"/>
          </p:cNvSpPr>
          <p:nvPr>
            <p:ph type="dt" sz="half" idx="10"/>
          </p:nvPr>
        </p:nvSpPr>
        <p:spPr>
          <a:ln/>
        </p:spPr>
        <p:txBody>
          <a:bodyPr/>
          <a:lstStyle>
            <a:lvl1pPr>
              <a:defRPr/>
            </a:lvl1pPr>
          </a:lstStyle>
          <a:p>
            <a:pPr>
              <a:defRPr/>
            </a:pPr>
            <a:endParaRPr lang="fi-FI"/>
          </a:p>
        </p:txBody>
      </p:sp>
      <p:sp>
        <p:nvSpPr>
          <p:cNvPr id="6" name="Rectangle 5">
            <a:extLst>
              <a:ext uri="{FF2B5EF4-FFF2-40B4-BE49-F238E27FC236}">
                <a16:creationId xmlns:a16="http://schemas.microsoft.com/office/drawing/2014/main" id="{55ED845B-A13F-4561-BE2A-E8086FAD299A}"/>
              </a:ext>
            </a:extLst>
          </p:cNvPr>
          <p:cNvSpPr>
            <a:spLocks noGrp="1" noChangeArrowheads="1"/>
          </p:cNvSpPr>
          <p:nvPr>
            <p:ph type="ftr" sz="quarter" idx="11"/>
          </p:nvPr>
        </p:nvSpPr>
        <p:spPr>
          <a:ln/>
        </p:spPr>
        <p:txBody>
          <a:bodyPr/>
          <a:lstStyle>
            <a:lvl1pPr>
              <a:defRPr/>
            </a:lvl1pPr>
          </a:lstStyle>
          <a:p>
            <a:pPr>
              <a:defRPr/>
            </a:pPr>
            <a:endParaRPr lang="fi-FI"/>
          </a:p>
        </p:txBody>
      </p:sp>
      <p:sp>
        <p:nvSpPr>
          <p:cNvPr id="7" name="Rectangle 6">
            <a:extLst>
              <a:ext uri="{FF2B5EF4-FFF2-40B4-BE49-F238E27FC236}">
                <a16:creationId xmlns:a16="http://schemas.microsoft.com/office/drawing/2014/main" id="{23F23B0C-F30F-469D-8538-81F6C30EBA58}"/>
              </a:ext>
            </a:extLst>
          </p:cNvPr>
          <p:cNvSpPr>
            <a:spLocks noGrp="1" noChangeArrowheads="1"/>
          </p:cNvSpPr>
          <p:nvPr>
            <p:ph type="sldNum" sz="quarter" idx="12"/>
          </p:nvPr>
        </p:nvSpPr>
        <p:spPr>
          <a:ln/>
        </p:spPr>
        <p:txBody>
          <a:bodyPr/>
          <a:lstStyle>
            <a:lvl1pPr>
              <a:defRPr/>
            </a:lvl1pPr>
          </a:lstStyle>
          <a:p>
            <a:pPr>
              <a:defRPr/>
            </a:pPr>
            <a:fld id="{0F829C3C-566B-40DC-B9EF-FF7B5FB89D46}" type="slidenum">
              <a:rPr lang="fi-FI" altLang="fi-FI"/>
              <a:pPr>
                <a:defRPr/>
              </a:pPr>
              <a:t>‹#›</a:t>
            </a:fld>
            <a:endParaRPr lang="fi-FI" altLang="fi-FI"/>
          </a:p>
        </p:txBody>
      </p:sp>
    </p:spTree>
    <p:extLst>
      <p:ext uri="{BB962C8B-B14F-4D97-AF65-F5344CB8AC3E}">
        <p14:creationId xmlns:p14="http://schemas.microsoft.com/office/powerpoint/2010/main" val="1088261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F0D96331-C1C5-408A-B09E-EBF241D116B0}"/>
              </a:ext>
            </a:extLst>
          </p:cNvPr>
          <p:cNvSpPr>
            <a:spLocks noGrp="1" noChangeArrowheads="1"/>
          </p:cNvSpPr>
          <p:nvPr>
            <p:ph type="dt" sz="half" idx="10"/>
          </p:nvPr>
        </p:nvSpPr>
        <p:spPr>
          <a:ln/>
        </p:spPr>
        <p:txBody>
          <a:bodyPr/>
          <a:lstStyle>
            <a:lvl1pPr>
              <a:defRPr/>
            </a:lvl1pPr>
          </a:lstStyle>
          <a:p>
            <a:pPr>
              <a:defRPr/>
            </a:pPr>
            <a:endParaRPr lang="fi-FI"/>
          </a:p>
        </p:txBody>
      </p:sp>
      <p:sp>
        <p:nvSpPr>
          <p:cNvPr id="6" name="Rectangle 5">
            <a:extLst>
              <a:ext uri="{FF2B5EF4-FFF2-40B4-BE49-F238E27FC236}">
                <a16:creationId xmlns:a16="http://schemas.microsoft.com/office/drawing/2014/main" id="{21C9E1A1-742B-4690-9BD5-FF908E18FE83}"/>
              </a:ext>
            </a:extLst>
          </p:cNvPr>
          <p:cNvSpPr>
            <a:spLocks noGrp="1" noChangeArrowheads="1"/>
          </p:cNvSpPr>
          <p:nvPr>
            <p:ph type="ftr" sz="quarter" idx="11"/>
          </p:nvPr>
        </p:nvSpPr>
        <p:spPr>
          <a:ln/>
        </p:spPr>
        <p:txBody>
          <a:bodyPr/>
          <a:lstStyle>
            <a:lvl1pPr>
              <a:defRPr/>
            </a:lvl1pPr>
          </a:lstStyle>
          <a:p>
            <a:pPr>
              <a:defRPr/>
            </a:pPr>
            <a:endParaRPr lang="fi-FI"/>
          </a:p>
        </p:txBody>
      </p:sp>
      <p:sp>
        <p:nvSpPr>
          <p:cNvPr id="7" name="Rectangle 6">
            <a:extLst>
              <a:ext uri="{FF2B5EF4-FFF2-40B4-BE49-F238E27FC236}">
                <a16:creationId xmlns:a16="http://schemas.microsoft.com/office/drawing/2014/main" id="{B0E0DABE-7AF3-40F7-A5D2-6BB2C5F5389B}"/>
              </a:ext>
            </a:extLst>
          </p:cNvPr>
          <p:cNvSpPr>
            <a:spLocks noGrp="1" noChangeArrowheads="1"/>
          </p:cNvSpPr>
          <p:nvPr>
            <p:ph type="sldNum" sz="quarter" idx="12"/>
          </p:nvPr>
        </p:nvSpPr>
        <p:spPr>
          <a:ln/>
        </p:spPr>
        <p:txBody>
          <a:bodyPr/>
          <a:lstStyle>
            <a:lvl1pPr>
              <a:defRPr/>
            </a:lvl1pPr>
          </a:lstStyle>
          <a:p>
            <a:pPr>
              <a:defRPr/>
            </a:pPr>
            <a:fld id="{BB09A1AC-4A5A-45AC-BEBF-A550B5EB3777}" type="slidenum">
              <a:rPr lang="fi-FI" altLang="fi-FI"/>
              <a:pPr>
                <a:defRPr/>
              </a:pPr>
              <a:t>‹#›</a:t>
            </a:fld>
            <a:endParaRPr lang="fi-FI" altLang="fi-FI"/>
          </a:p>
        </p:txBody>
      </p:sp>
    </p:spTree>
    <p:extLst>
      <p:ext uri="{BB962C8B-B14F-4D97-AF65-F5344CB8AC3E}">
        <p14:creationId xmlns:p14="http://schemas.microsoft.com/office/powerpoint/2010/main" val="3917618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8A9681-2462-4424-A73C-129725D4C02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a:t>Muokkaa perustyyl. napsautt.</a:t>
            </a:r>
          </a:p>
        </p:txBody>
      </p:sp>
      <p:sp>
        <p:nvSpPr>
          <p:cNvPr id="1027" name="Rectangle 3">
            <a:extLst>
              <a:ext uri="{FF2B5EF4-FFF2-40B4-BE49-F238E27FC236}">
                <a16:creationId xmlns:a16="http://schemas.microsoft.com/office/drawing/2014/main" id="{7482BB9F-ABAE-4A17-A4EB-860022A4E86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1028" name="Rectangle 4">
            <a:extLst>
              <a:ext uri="{FF2B5EF4-FFF2-40B4-BE49-F238E27FC236}">
                <a16:creationId xmlns:a16="http://schemas.microsoft.com/office/drawing/2014/main" id="{ACBA6E3F-F6B5-436C-B02C-1F21646E08D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fi-FI"/>
          </a:p>
        </p:txBody>
      </p:sp>
      <p:sp>
        <p:nvSpPr>
          <p:cNvPr id="1029" name="Rectangle 5">
            <a:extLst>
              <a:ext uri="{FF2B5EF4-FFF2-40B4-BE49-F238E27FC236}">
                <a16:creationId xmlns:a16="http://schemas.microsoft.com/office/drawing/2014/main" id="{D763C420-0F49-42FF-91A4-B356E6F5CF4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fi-FI"/>
          </a:p>
        </p:txBody>
      </p:sp>
      <p:sp>
        <p:nvSpPr>
          <p:cNvPr id="1030" name="Rectangle 6">
            <a:extLst>
              <a:ext uri="{FF2B5EF4-FFF2-40B4-BE49-F238E27FC236}">
                <a16:creationId xmlns:a16="http://schemas.microsoft.com/office/drawing/2014/main" id="{45AABD56-1477-43EC-8BCD-B9BD55A01FD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EECD451D-83CF-4CF7-A8FB-402340293FAF}"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DE62AEE-78CA-4A21-A2CF-37669AAA852D}"/>
              </a:ext>
            </a:extLst>
          </p:cNvPr>
          <p:cNvSpPr>
            <a:spLocks noChangeArrowheads="1"/>
          </p:cNvSpPr>
          <p:nvPr/>
        </p:nvSpPr>
        <p:spPr bwMode="auto">
          <a:xfrm>
            <a:off x="0" y="0"/>
            <a:ext cx="9144000" cy="6858000"/>
          </a:xfrm>
          <a:prstGeom prst="rect">
            <a:avLst/>
          </a:prstGeom>
          <a:solidFill>
            <a:schemeClr val="accent5">
              <a:lumMod val="90000"/>
            </a:scheme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endParaRPr lang="fi-FI" altLang="fi-FI" sz="2800" b="1"/>
          </a:p>
        </p:txBody>
      </p:sp>
      <p:grpSp>
        <p:nvGrpSpPr>
          <p:cNvPr id="14339" name="Group 3">
            <a:extLst>
              <a:ext uri="{FF2B5EF4-FFF2-40B4-BE49-F238E27FC236}">
                <a16:creationId xmlns:a16="http://schemas.microsoft.com/office/drawing/2014/main" id="{A365C441-7A84-413C-BCE4-45F4E89D42FB}"/>
              </a:ext>
            </a:extLst>
          </p:cNvPr>
          <p:cNvGrpSpPr>
            <a:grpSpLocks/>
          </p:cNvGrpSpPr>
          <p:nvPr/>
        </p:nvGrpSpPr>
        <p:grpSpPr bwMode="auto">
          <a:xfrm>
            <a:off x="0" y="188913"/>
            <a:ext cx="9144000" cy="1165225"/>
            <a:chOff x="0" y="119"/>
            <a:chExt cx="5760" cy="734"/>
          </a:xfrm>
        </p:grpSpPr>
        <p:sp>
          <p:nvSpPr>
            <p:cNvPr id="14344" name="AutoShape 4">
              <a:hlinkClick r:id="" action="ppaction://hlinkshowjump?jump=previousslide" highlightClick="1"/>
              <a:extLst>
                <a:ext uri="{FF2B5EF4-FFF2-40B4-BE49-F238E27FC236}">
                  <a16:creationId xmlns:a16="http://schemas.microsoft.com/office/drawing/2014/main" id="{CEEE82B1-39C2-4BEB-B52B-7FD222414440}"/>
                </a:ext>
              </a:extLst>
            </p:cNvPr>
            <p:cNvSpPr>
              <a:spLocks noChangeArrowheads="1"/>
            </p:cNvSpPr>
            <p:nvPr/>
          </p:nvSpPr>
          <p:spPr bwMode="auto">
            <a:xfrm>
              <a:off x="5103" y="119"/>
              <a:ext cx="272" cy="346"/>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i-FI" altLang="fi-FI" sz="1800"/>
            </a:p>
          </p:txBody>
        </p:sp>
        <p:sp>
          <p:nvSpPr>
            <p:cNvPr id="14345" name="AutoShape 5">
              <a:hlinkClick r:id="" action="ppaction://hlinkshowjump?jump=nextslide" highlightClick="1"/>
              <a:extLst>
                <a:ext uri="{FF2B5EF4-FFF2-40B4-BE49-F238E27FC236}">
                  <a16:creationId xmlns:a16="http://schemas.microsoft.com/office/drawing/2014/main" id="{72CECC81-B825-43F0-ADF3-12F62F261C39}"/>
                </a:ext>
              </a:extLst>
            </p:cNvPr>
            <p:cNvSpPr>
              <a:spLocks noChangeArrowheads="1"/>
            </p:cNvSpPr>
            <p:nvPr/>
          </p:nvSpPr>
          <p:spPr bwMode="auto">
            <a:xfrm>
              <a:off x="5375" y="119"/>
              <a:ext cx="272" cy="346"/>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i-FI" altLang="fi-FI" sz="1800"/>
            </a:p>
          </p:txBody>
        </p:sp>
        <p:sp>
          <p:nvSpPr>
            <p:cNvPr id="14346" name="AutoShape 6">
              <a:hlinkClick r:id="" action="ppaction://hlinkshowjump?jump=lastslideviewed" highlightClick="1"/>
              <a:extLst>
                <a:ext uri="{FF2B5EF4-FFF2-40B4-BE49-F238E27FC236}">
                  <a16:creationId xmlns:a16="http://schemas.microsoft.com/office/drawing/2014/main" id="{82DCBE8F-4E98-4225-9D24-49590CFFCC59}"/>
                </a:ext>
              </a:extLst>
            </p:cNvPr>
            <p:cNvSpPr>
              <a:spLocks noChangeArrowheads="1"/>
            </p:cNvSpPr>
            <p:nvPr/>
          </p:nvSpPr>
          <p:spPr bwMode="auto">
            <a:xfrm>
              <a:off x="5103" y="482"/>
              <a:ext cx="544" cy="181"/>
            </a:xfrm>
            <a:prstGeom prst="actionButtonReturn">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i-FI" altLang="fi-FI" sz="1800"/>
            </a:p>
          </p:txBody>
        </p:sp>
        <p:pic>
          <p:nvPicPr>
            <p:cNvPr id="14347" name="Picture 7" descr="BD21305_">
              <a:extLst>
                <a:ext uri="{FF2B5EF4-FFF2-40B4-BE49-F238E27FC236}">
                  <a16:creationId xmlns:a16="http://schemas.microsoft.com/office/drawing/2014/main" id="{AB696ACA-077D-4526-A36B-070A5AF3F5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9"/>
              <a:ext cx="5760"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0" name="Text Box 8">
            <a:extLst>
              <a:ext uri="{FF2B5EF4-FFF2-40B4-BE49-F238E27FC236}">
                <a16:creationId xmlns:a16="http://schemas.microsoft.com/office/drawing/2014/main" id="{C6ED9450-C8B3-4ECF-942E-0DB3B527D79B}"/>
              </a:ext>
            </a:extLst>
          </p:cNvPr>
          <p:cNvSpPr txBox="1">
            <a:spLocks noChangeArrowheads="1"/>
          </p:cNvSpPr>
          <p:nvPr/>
        </p:nvSpPr>
        <p:spPr bwMode="auto">
          <a:xfrm>
            <a:off x="303213" y="784225"/>
            <a:ext cx="11336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i-FI" altLang="fi-FI" sz="1800" dirty="0"/>
              <a:t>tehtävä 2</a:t>
            </a:r>
          </a:p>
        </p:txBody>
      </p:sp>
      <p:sp>
        <p:nvSpPr>
          <p:cNvPr id="4" name="Tekstiruutu 3">
            <a:extLst>
              <a:ext uri="{FF2B5EF4-FFF2-40B4-BE49-F238E27FC236}">
                <a16:creationId xmlns:a16="http://schemas.microsoft.com/office/drawing/2014/main" id="{F3DE223B-766E-4B9C-A333-6CA540546510}"/>
              </a:ext>
            </a:extLst>
          </p:cNvPr>
          <p:cNvSpPr txBox="1">
            <a:spLocks noChangeArrowheads="1"/>
          </p:cNvSpPr>
          <p:nvPr/>
        </p:nvSpPr>
        <p:spPr bwMode="auto">
          <a:xfrm>
            <a:off x="382258" y="1585431"/>
            <a:ext cx="7705725"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i-FI" sz="2000" dirty="0"/>
              <a:t>a. pepsiini</a:t>
            </a:r>
            <a:br>
              <a:rPr lang="fi-FI" sz="2000" dirty="0"/>
            </a:br>
            <a:r>
              <a:rPr lang="fi-FI" sz="2000" dirty="0"/>
              <a:t>b. </a:t>
            </a:r>
            <a:r>
              <a:rPr lang="fi-FI" sz="2000" dirty="0" err="1"/>
              <a:t>lipaasi</a:t>
            </a:r>
            <a:br>
              <a:rPr lang="fi-FI" sz="2000" dirty="0"/>
            </a:br>
            <a:r>
              <a:rPr lang="fi-FI" sz="2000" dirty="0"/>
              <a:t>c. laktaasi</a:t>
            </a:r>
            <a:br>
              <a:rPr lang="fi-FI" sz="2000" dirty="0"/>
            </a:br>
            <a:r>
              <a:rPr lang="fi-FI" sz="2000" dirty="0"/>
              <a:t>d. </a:t>
            </a:r>
            <a:r>
              <a:rPr lang="fi-FI" sz="2000" dirty="0" err="1"/>
              <a:t>nukleaasi</a:t>
            </a:r>
            <a:br>
              <a:rPr lang="fi-FI" sz="2000" dirty="0"/>
            </a:br>
            <a:r>
              <a:rPr lang="fi-FI" sz="2000" dirty="0"/>
              <a:t>e. amylaasi</a:t>
            </a:r>
            <a:br>
              <a:rPr lang="fi-FI" sz="2000" dirty="0"/>
            </a:br>
            <a:r>
              <a:rPr lang="fi-FI" sz="2000" dirty="0"/>
              <a:t>f. </a:t>
            </a:r>
            <a:r>
              <a:rPr lang="fi-FI" sz="2000" dirty="0" err="1"/>
              <a:t>trypsiini</a:t>
            </a:r>
            <a:br>
              <a:rPr lang="fi-FI" sz="2000" dirty="0"/>
            </a:br>
            <a:r>
              <a:rPr lang="fi-FI" sz="2000" dirty="0"/>
              <a:t>g. pepsiini</a:t>
            </a:r>
            <a:br>
              <a:rPr lang="fi-FI" sz="2000" dirty="0"/>
            </a:br>
            <a:r>
              <a:rPr lang="fi-FI" sz="2000" dirty="0"/>
              <a:t>h. amylaasi</a:t>
            </a:r>
            <a:endParaRPr lang="fi-FI" altLang="fi-FI" sz="2000" dirty="0"/>
          </a:p>
        </p:txBody>
      </p:sp>
    </p:spTree>
    <p:extLst>
      <p:ext uri="{BB962C8B-B14F-4D97-AF65-F5344CB8AC3E}">
        <p14:creationId xmlns:p14="http://schemas.microsoft.com/office/powerpoint/2010/main" val="3040899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DE62AEE-78CA-4A21-A2CF-37669AAA852D}"/>
              </a:ext>
            </a:extLst>
          </p:cNvPr>
          <p:cNvSpPr>
            <a:spLocks noChangeArrowheads="1"/>
          </p:cNvSpPr>
          <p:nvPr/>
        </p:nvSpPr>
        <p:spPr bwMode="auto">
          <a:xfrm>
            <a:off x="0" y="0"/>
            <a:ext cx="9144000" cy="6858000"/>
          </a:xfrm>
          <a:prstGeom prst="rect">
            <a:avLst/>
          </a:prstGeom>
          <a:solidFill>
            <a:schemeClr val="accent5">
              <a:lumMod val="90000"/>
            </a:scheme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endParaRPr lang="fi-FI" altLang="fi-FI" sz="2800" b="1"/>
          </a:p>
        </p:txBody>
      </p:sp>
      <p:grpSp>
        <p:nvGrpSpPr>
          <p:cNvPr id="14339" name="Group 3">
            <a:extLst>
              <a:ext uri="{FF2B5EF4-FFF2-40B4-BE49-F238E27FC236}">
                <a16:creationId xmlns:a16="http://schemas.microsoft.com/office/drawing/2014/main" id="{A365C441-7A84-413C-BCE4-45F4E89D42FB}"/>
              </a:ext>
            </a:extLst>
          </p:cNvPr>
          <p:cNvGrpSpPr>
            <a:grpSpLocks/>
          </p:cNvGrpSpPr>
          <p:nvPr/>
        </p:nvGrpSpPr>
        <p:grpSpPr bwMode="auto">
          <a:xfrm>
            <a:off x="0" y="188913"/>
            <a:ext cx="9144000" cy="1165225"/>
            <a:chOff x="0" y="119"/>
            <a:chExt cx="5760" cy="734"/>
          </a:xfrm>
        </p:grpSpPr>
        <p:sp>
          <p:nvSpPr>
            <p:cNvPr id="14344" name="AutoShape 4">
              <a:hlinkClick r:id="" action="ppaction://hlinkshowjump?jump=previousslide" highlightClick="1"/>
              <a:extLst>
                <a:ext uri="{FF2B5EF4-FFF2-40B4-BE49-F238E27FC236}">
                  <a16:creationId xmlns:a16="http://schemas.microsoft.com/office/drawing/2014/main" id="{CEEE82B1-39C2-4BEB-B52B-7FD222414440}"/>
                </a:ext>
              </a:extLst>
            </p:cNvPr>
            <p:cNvSpPr>
              <a:spLocks noChangeArrowheads="1"/>
            </p:cNvSpPr>
            <p:nvPr/>
          </p:nvSpPr>
          <p:spPr bwMode="auto">
            <a:xfrm>
              <a:off x="5103" y="119"/>
              <a:ext cx="272" cy="346"/>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i-FI" altLang="fi-FI" sz="1800"/>
            </a:p>
          </p:txBody>
        </p:sp>
        <p:sp>
          <p:nvSpPr>
            <p:cNvPr id="14345" name="AutoShape 5">
              <a:hlinkClick r:id="" action="ppaction://hlinkshowjump?jump=nextslide" highlightClick="1"/>
              <a:extLst>
                <a:ext uri="{FF2B5EF4-FFF2-40B4-BE49-F238E27FC236}">
                  <a16:creationId xmlns:a16="http://schemas.microsoft.com/office/drawing/2014/main" id="{72CECC81-B825-43F0-ADF3-12F62F261C39}"/>
                </a:ext>
              </a:extLst>
            </p:cNvPr>
            <p:cNvSpPr>
              <a:spLocks noChangeArrowheads="1"/>
            </p:cNvSpPr>
            <p:nvPr/>
          </p:nvSpPr>
          <p:spPr bwMode="auto">
            <a:xfrm>
              <a:off x="5375" y="119"/>
              <a:ext cx="272" cy="346"/>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i-FI" altLang="fi-FI" sz="1800"/>
            </a:p>
          </p:txBody>
        </p:sp>
        <p:sp>
          <p:nvSpPr>
            <p:cNvPr id="14346" name="AutoShape 6">
              <a:hlinkClick r:id="" action="ppaction://hlinkshowjump?jump=lastslideviewed" highlightClick="1"/>
              <a:extLst>
                <a:ext uri="{FF2B5EF4-FFF2-40B4-BE49-F238E27FC236}">
                  <a16:creationId xmlns:a16="http://schemas.microsoft.com/office/drawing/2014/main" id="{82DCBE8F-4E98-4225-9D24-49590CFFCC59}"/>
                </a:ext>
              </a:extLst>
            </p:cNvPr>
            <p:cNvSpPr>
              <a:spLocks noChangeArrowheads="1"/>
            </p:cNvSpPr>
            <p:nvPr/>
          </p:nvSpPr>
          <p:spPr bwMode="auto">
            <a:xfrm>
              <a:off x="5103" y="482"/>
              <a:ext cx="544" cy="181"/>
            </a:xfrm>
            <a:prstGeom prst="actionButtonReturn">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i-FI" altLang="fi-FI" sz="1800"/>
            </a:p>
          </p:txBody>
        </p:sp>
        <p:pic>
          <p:nvPicPr>
            <p:cNvPr id="14347" name="Picture 7" descr="BD21305_">
              <a:extLst>
                <a:ext uri="{FF2B5EF4-FFF2-40B4-BE49-F238E27FC236}">
                  <a16:creationId xmlns:a16="http://schemas.microsoft.com/office/drawing/2014/main" id="{AB696ACA-077D-4526-A36B-070A5AF3F5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9"/>
              <a:ext cx="5760"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0" name="Text Box 8">
            <a:extLst>
              <a:ext uri="{FF2B5EF4-FFF2-40B4-BE49-F238E27FC236}">
                <a16:creationId xmlns:a16="http://schemas.microsoft.com/office/drawing/2014/main" id="{C6ED9450-C8B3-4ECF-942E-0DB3B527D79B}"/>
              </a:ext>
            </a:extLst>
          </p:cNvPr>
          <p:cNvSpPr txBox="1">
            <a:spLocks noChangeArrowheads="1"/>
          </p:cNvSpPr>
          <p:nvPr/>
        </p:nvSpPr>
        <p:spPr bwMode="auto">
          <a:xfrm>
            <a:off x="303213" y="784225"/>
            <a:ext cx="11336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fi-FI" altLang="fi-FI" sz="1800" dirty="0"/>
              <a:t>tehtävä 6</a:t>
            </a:r>
          </a:p>
        </p:txBody>
      </p:sp>
      <p:sp>
        <p:nvSpPr>
          <p:cNvPr id="4" name="Tekstiruutu 3">
            <a:extLst>
              <a:ext uri="{FF2B5EF4-FFF2-40B4-BE49-F238E27FC236}">
                <a16:creationId xmlns:a16="http://schemas.microsoft.com/office/drawing/2014/main" id="{F3DE223B-766E-4B9C-A333-6CA540546510}"/>
              </a:ext>
            </a:extLst>
          </p:cNvPr>
          <p:cNvSpPr txBox="1">
            <a:spLocks noChangeArrowheads="1"/>
          </p:cNvSpPr>
          <p:nvPr/>
        </p:nvSpPr>
        <p:spPr bwMode="auto">
          <a:xfrm>
            <a:off x="313398" y="1405398"/>
            <a:ext cx="8723098" cy="5853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fi-FI" sz="1800" dirty="0"/>
              <a:t>a. Laktoosin syöminen aiheuttaa oireita, kuten vatsan turvotusta ja ilmavaivoja. Laktoosi-intoleranssissa laktaasientsyymin muodostuminen ohutsuolessa on heikentynyt tai loppunut kokonaan, jolloin ravinnon sisältämää laktoosi ei pilkkoudu.</a:t>
            </a:r>
          </a:p>
          <a:p>
            <a:pPr>
              <a:buNone/>
            </a:pPr>
            <a:r>
              <a:rPr lang="fi-FI" sz="1800" dirty="0"/>
              <a:t>b. Monien viljatuotteiden sisältämä valkuaisaine gluteeni vaurioittaa ohutsuolen limakalvon nukkalisäkkeitä. Tautia esiintyy henkilöillä, joilla on siihen perinnöllinen alttius.</a:t>
            </a:r>
          </a:p>
          <a:p>
            <a:pPr>
              <a:buNone/>
            </a:pPr>
            <a:r>
              <a:rPr lang="fi-FI" sz="1800" dirty="0"/>
              <a:t>c. Haiman insuliinin eritys on joko loppunut kokonaan tai vähentynyt voimakkaasti. Insuliinia tuottavat haiman beetasolut ovat tuhoutuneet autoimmuuniprosessin kautta. Alttius sairastua määräytyy perinnöllisesti, mutta ympäristötekijät ratkaisevat taudin puhkeamisen.</a:t>
            </a:r>
          </a:p>
          <a:p>
            <a:pPr>
              <a:buNone/>
            </a:pPr>
            <a:r>
              <a:rPr lang="fi-FI" sz="1800" dirty="0"/>
              <a:t>d. Närästyksen aiheuttaa happaman mahanesteen nousu ruokatorveen. Närästys voimistuu runsaan syömisen ja mahaa ärsyttävien ruokien (happamat mehut, kahvi, alkoholi) jälkeen. Makuulla olo pahentaa närästystä, samoin kumartelu, nostelu ja kiristävät vaatteet. Myös ylipaino nostaa painetta vatsaontelon sisällä lisäten närästysoireita.</a:t>
            </a:r>
          </a:p>
          <a:p>
            <a:pPr>
              <a:buNone/>
            </a:pPr>
            <a:r>
              <a:rPr lang="fi-FI" sz="1800" dirty="0"/>
              <a:t>e. Mahahaavalla tarkoitetaan mahalaukun limakalvon haavaumaa. Haavauma syntyy kun mahanesteen suolahappo ja pepsiini pääsevät hajottamaan limakalvoa. Mahan suojamekanismit ovat silloin pettäneet esimerkiksi helikobakteerien, tulehduskipulääkkeiden liiallisen käytön tai tupakoinnin seurauksena.</a:t>
            </a:r>
          </a:p>
          <a:p>
            <a:pPr>
              <a:spcBef>
                <a:spcPct val="0"/>
              </a:spcBef>
              <a:buFontTx/>
              <a:buNone/>
            </a:pPr>
            <a:endParaRPr lang="fi-FI" altLang="fi-FI" sz="1800" dirty="0"/>
          </a:p>
        </p:txBody>
      </p:sp>
    </p:spTree>
    <p:extLst>
      <p:ext uri="{BB962C8B-B14F-4D97-AF65-F5344CB8AC3E}">
        <p14:creationId xmlns:p14="http://schemas.microsoft.com/office/powerpoint/2010/main" val="2044688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letusrakenne">
  <a:themeElements>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etusraken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etusraken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etusraken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etusraken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etusraken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etusraken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etusraken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etusraken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703</TotalTime>
  <Words>203</Words>
  <Application>Microsoft Office PowerPoint</Application>
  <PresentationFormat>Näytössä katseltava diaesitys (4:3)</PresentationFormat>
  <Paragraphs>8</Paragraphs>
  <Slides>2</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vt:i4>
      </vt:variant>
    </vt:vector>
  </HeadingPairs>
  <TitlesOfParts>
    <vt:vector size="5" baseType="lpstr">
      <vt:lpstr>Arial</vt:lpstr>
      <vt:lpstr>Calibri</vt:lpstr>
      <vt:lpstr>Oletusrakenne</vt:lpstr>
      <vt:lpstr>PowerPoint-esitys</vt:lpstr>
      <vt:lpstr>PowerPoint-esitys</vt:lpstr>
    </vt:vector>
  </TitlesOfParts>
  <Company>koti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Your User Name</dc:creator>
  <cp:lastModifiedBy>Kirsi Valta-Hulkkonen</cp:lastModifiedBy>
  <cp:revision>60</cp:revision>
  <dcterms:created xsi:type="dcterms:W3CDTF">2006-08-26T10:30:18Z</dcterms:created>
  <dcterms:modified xsi:type="dcterms:W3CDTF">2023-01-10T16:51:49Z</dcterms:modified>
</cp:coreProperties>
</file>