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>
                <a:uFillTx/>
              </a:defRPr>
            </a:lvl1pPr>
            <a:lvl2pPr lvl="1">
              <a:spcBef>
                <a:spcPts val="0"/>
              </a:spcBef>
              <a:buSzPct val="100000"/>
              <a:buChar char="○"/>
              <a:defRPr sz="1100">
                <a:uFillTx/>
              </a:defRPr>
            </a:lvl2pPr>
            <a:lvl3pPr lvl="2">
              <a:spcBef>
                <a:spcPts val="0"/>
              </a:spcBef>
              <a:buSzPct val="100000"/>
              <a:buChar char="■"/>
              <a:defRPr sz="1100">
                <a:uFillTx/>
              </a:defRPr>
            </a:lvl3pPr>
            <a:lvl4pPr lvl="3">
              <a:spcBef>
                <a:spcPts val="0"/>
              </a:spcBef>
              <a:buSzPct val="100000"/>
              <a:buChar char="●"/>
              <a:defRPr sz="1100">
                <a:uFillTx/>
              </a:defRPr>
            </a:lvl4pPr>
            <a:lvl5pPr lvl="4">
              <a:spcBef>
                <a:spcPts val="0"/>
              </a:spcBef>
              <a:buSzPct val="100000"/>
              <a:buChar char="○"/>
              <a:defRPr sz="1100">
                <a:uFillTx/>
              </a:defRPr>
            </a:lvl5pPr>
            <a:lvl6pPr lvl="5">
              <a:spcBef>
                <a:spcPts val="0"/>
              </a:spcBef>
              <a:buSzPct val="100000"/>
              <a:buChar char="■"/>
              <a:defRPr sz="1100">
                <a:uFillTx/>
              </a:defRPr>
            </a:lvl6pPr>
            <a:lvl7pPr lvl="6">
              <a:spcBef>
                <a:spcPts val="0"/>
              </a:spcBef>
              <a:buSzPct val="100000"/>
              <a:buChar char="●"/>
              <a:defRPr sz="1100">
                <a:uFillTx/>
              </a:defRPr>
            </a:lvl7pPr>
            <a:lvl8pPr lvl="7">
              <a:spcBef>
                <a:spcPts val="0"/>
              </a:spcBef>
              <a:buSzPct val="100000"/>
              <a:buChar char="○"/>
              <a:defRPr sz="1100">
                <a:uFillTx/>
              </a:defRPr>
            </a:lvl8pPr>
            <a:lvl9pPr lvl="8">
              <a:spcBef>
                <a:spcPts val="0"/>
              </a:spcBef>
              <a:buSzPct val="100000"/>
              <a:buChar char="■"/>
              <a:defRPr sz="1100">
                <a:uFillTx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>
                <a:uFillTx/>
              </a:defRPr>
            </a:lvl1pPr>
            <a:lvl2pPr lvl="1" algn="ctr">
              <a:spcBef>
                <a:spcPts val="0"/>
              </a:spcBef>
              <a:buSzPct val="100000"/>
              <a:defRPr sz="5200">
                <a:uFillTx/>
              </a:defRPr>
            </a:lvl2pPr>
            <a:lvl3pPr lvl="2" algn="ctr">
              <a:spcBef>
                <a:spcPts val="0"/>
              </a:spcBef>
              <a:buSzPct val="100000"/>
              <a:defRPr sz="5200">
                <a:uFillTx/>
              </a:defRPr>
            </a:lvl3pPr>
            <a:lvl4pPr lvl="3" algn="ctr">
              <a:spcBef>
                <a:spcPts val="0"/>
              </a:spcBef>
              <a:buSzPct val="100000"/>
              <a:defRPr sz="5200">
                <a:uFillTx/>
              </a:defRPr>
            </a:lvl4pPr>
            <a:lvl5pPr lvl="4" algn="ctr">
              <a:spcBef>
                <a:spcPts val="0"/>
              </a:spcBef>
              <a:buSzPct val="100000"/>
              <a:defRPr sz="5200">
                <a:uFillTx/>
              </a:defRPr>
            </a:lvl5pPr>
            <a:lvl6pPr lvl="5" algn="ctr">
              <a:spcBef>
                <a:spcPts val="0"/>
              </a:spcBef>
              <a:buSzPct val="100000"/>
              <a:defRPr sz="5200">
                <a:uFillTx/>
              </a:defRPr>
            </a:lvl6pPr>
            <a:lvl7pPr lvl="6" algn="ctr">
              <a:spcBef>
                <a:spcPts val="0"/>
              </a:spcBef>
              <a:buSzPct val="100000"/>
              <a:defRPr sz="5200">
                <a:uFillTx/>
              </a:defRPr>
            </a:lvl7pPr>
            <a:lvl8pPr lvl="7" algn="ctr">
              <a:spcBef>
                <a:spcPts val="0"/>
              </a:spcBef>
              <a:buSzPct val="100000"/>
              <a:defRPr sz="5200">
                <a:uFillTx/>
              </a:defRPr>
            </a:lvl8pPr>
            <a:lvl9pPr lvl="8" algn="ctr">
              <a:spcBef>
                <a:spcPts val="0"/>
              </a:spcBef>
              <a:buSzPct val="100000"/>
              <a:defRPr sz="5200">
                <a:uFillTx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>
                <a:uFillTx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>
                <a:uFillTx/>
              </a:defRPr>
            </a:lvl1pPr>
            <a:lvl2pPr lvl="1" algn="ctr">
              <a:spcBef>
                <a:spcPts val="0"/>
              </a:spcBef>
              <a:buSzPct val="100000"/>
              <a:defRPr sz="12000">
                <a:uFillTx/>
              </a:defRPr>
            </a:lvl2pPr>
            <a:lvl3pPr lvl="2" algn="ctr">
              <a:spcBef>
                <a:spcPts val="0"/>
              </a:spcBef>
              <a:buSzPct val="100000"/>
              <a:defRPr sz="12000">
                <a:uFillTx/>
              </a:defRPr>
            </a:lvl3pPr>
            <a:lvl4pPr lvl="3" algn="ctr">
              <a:spcBef>
                <a:spcPts val="0"/>
              </a:spcBef>
              <a:buSzPct val="100000"/>
              <a:defRPr sz="12000">
                <a:uFillTx/>
              </a:defRPr>
            </a:lvl4pPr>
            <a:lvl5pPr lvl="4" algn="ctr">
              <a:spcBef>
                <a:spcPts val="0"/>
              </a:spcBef>
              <a:buSzPct val="100000"/>
              <a:defRPr sz="12000">
                <a:uFillTx/>
              </a:defRPr>
            </a:lvl5pPr>
            <a:lvl6pPr lvl="5" algn="ctr">
              <a:spcBef>
                <a:spcPts val="0"/>
              </a:spcBef>
              <a:buSzPct val="100000"/>
              <a:defRPr sz="12000">
                <a:uFillTx/>
              </a:defRPr>
            </a:lvl6pPr>
            <a:lvl7pPr lvl="6" algn="ctr">
              <a:spcBef>
                <a:spcPts val="0"/>
              </a:spcBef>
              <a:buSzPct val="100000"/>
              <a:defRPr sz="12000">
                <a:uFillTx/>
              </a:defRPr>
            </a:lvl7pPr>
            <a:lvl8pPr lvl="7" algn="ctr">
              <a:spcBef>
                <a:spcPts val="0"/>
              </a:spcBef>
              <a:buSzPct val="100000"/>
              <a:defRPr sz="12000">
                <a:uFillTx/>
              </a:defRPr>
            </a:lvl8pPr>
            <a:lvl9pPr lvl="8" algn="ctr">
              <a:spcBef>
                <a:spcPts val="0"/>
              </a:spcBef>
              <a:buSzPct val="100000"/>
              <a:defRPr sz="12000">
                <a:uFillTx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defRPr>
                <a:uFillTx/>
              </a:defRPr>
            </a:lvl1pPr>
            <a:lvl2pPr lvl="1" algn="ctr">
              <a:spcBef>
                <a:spcPts val="0"/>
              </a:spcBef>
              <a:defRPr>
                <a:uFillTx/>
              </a:defRPr>
            </a:lvl2pPr>
            <a:lvl3pPr lvl="2" algn="ctr">
              <a:spcBef>
                <a:spcPts val="0"/>
              </a:spcBef>
              <a:defRPr>
                <a:uFillTx/>
              </a:defRPr>
            </a:lvl3pPr>
            <a:lvl4pPr lvl="3" algn="ctr">
              <a:spcBef>
                <a:spcPts val="0"/>
              </a:spcBef>
              <a:defRPr>
                <a:uFillTx/>
              </a:defRPr>
            </a:lvl4pPr>
            <a:lvl5pPr lvl="4" algn="ctr">
              <a:spcBef>
                <a:spcPts val="0"/>
              </a:spcBef>
              <a:defRPr>
                <a:uFillTx/>
              </a:defRPr>
            </a:lvl5pPr>
            <a:lvl6pPr lvl="5" algn="ctr">
              <a:spcBef>
                <a:spcPts val="0"/>
              </a:spcBef>
              <a:defRPr>
                <a:uFillTx/>
              </a:defRPr>
            </a:lvl6pPr>
            <a:lvl7pPr lvl="6" algn="ctr">
              <a:spcBef>
                <a:spcPts val="0"/>
              </a:spcBef>
              <a:defRPr>
                <a:uFillTx/>
              </a:defRPr>
            </a:lvl7pPr>
            <a:lvl8pPr lvl="7" algn="ctr">
              <a:spcBef>
                <a:spcPts val="0"/>
              </a:spcBef>
              <a:defRPr>
                <a:uFillTx/>
              </a:defRPr>
            </a:lvl8pPr>
            <a:lvl9pPr lvl="8" algn="ctr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>
                <a:uFillTx/>
              </a:defRPr>
            </a:lvl1pPr>
            <a:lvl2pPr lvl="1" algn="ctr">
              <a:spcBef>
                <a:spcPts val="0"/>
              </a:spcBef>
              <a:buSzPct val="100000"/>
              <a:defRPr sz="3600">
                <a:uFillTx/>
              </a:defRPr>
            </a:lvl2pPr>
            <a:lvl3pPr lvl="2" algn="ctr">
              <a:spcBef>
                <a:spcPts val="0"/>
              </a:spcBef>
              <a:buSzPct val="100000"/>
              <a:defRPr sz="3600">
                <a:uFillTx/>
              </a:defRPr>
            </a:lvl3pPr>
            <a:lvl4pPr lvl="3" algn="ctr">
              <a:spcBef>
                <a:spcPts val="0"/>
              </a:spcBef>
              <a:buSzPct val="100000"/>
              <a:defRPr sz="3600">
                <a:uFillTx/>
              </a:defRPr>
            </a:lvl4pPr>
            <a:lvl5pPr lvl="4" algn="ctr">
              <a:spcBef>
                <a:spcPts val="0"/>
              </a:spcBef>
              <a:buSzPct val="100000"/>
              <a:defRPr sz="3600">
                <a:uFillTx/>
              </a:defRPr>
            </a:lvl5pPr>
            <a:lvl6pPr lvl="5" algn="ctr">
              <a:spcBef>
                <a:spcPts val="0"/>
              </a:spcBef>
              <a:buSzPct val="100000"/>
              <a:defRPr sz="3600">
                <a:uFillTx/>
              </a:defRPr>
            </a:lvl6pPr>
            <a:lvl7pPr lvl="6" algn="ctr">
              <a:spcBef>
                <a:spcPts val="0"/>
              </a:spcBef>
              <a:buSzPct val="100000"/>
              <a:defRPr sz="3600">
                <a:uFillTx/>
              </a:defRPr>
            </a:lvl7pPr>
            <a:lvl8pPr lvl="7" algn="ctr">
              <a:spcBef>
                <a:spcPts val="0"/>
              </a:spcBef>
              <a:buSzPct val="100000"/>
              <a:defRPr sz="3600">
                <a:uFillTx/>
              </a:defRPr>
            </a:lvl8pPr>
            <a:lvl9pPr lvl="8" algn="ctr">
              <a:spcBef>
                <a:spcPts val="0"/>
              </a:spcBef>
              <a:buSzPct val="100000"/>
              <a:defRPr sz="3600">
                <a:uFillTx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uFillTx/>
              </a:defRPr>
            </a:lvl1pPr>
            <a:lvl2pPr lvl="1">
              <a:spcBef>
                <a:spcPts val="0"/>
              </a:spcBef>
              <a:defRPr>
                <a:uFillTx/>
              </a:defRPr>
            </a:lvl2pPr>
            <a:lvl3pPr lvl="2">
              <a:spcBef>
                <a:spcPts val="0"/>
              </a:spcBef>
              <a:defRPr>
                <a:uFillTx/>
              </a:defRPr>
            </a:lvl3pPr>
            <a:lvl4pPr lvl="3">
              <a:spcBef>
                <a:spcPts val="0"/>
              </a:spcBef>
              <a:defRPr>
                <a:uFillTx/>
              </a:defRPr>
            </a:lvl4pPr>
            <a:lvl5pPr lvl="4">
              <a:spcBef>
                <a:spcPts val="0"/>
              </a:spcBef>
              <a:defRPr>
                <a:uFillTx/>
              </a:defRPr>
            </a:lvl5pPr>
            <a:lvl6pPr lvl="5">
              <a:spcBef>
                <a:spcPts val="0"/>
              </a:spcBef>
              <a:defRPr>
                <a:uFillTx/>
              </a:defRPr>
            </a:lvl6pPr>
            <a:lvl7pPr lvl="6">
              <a:spcBef>
                <a:spcPts val="0"/>
              </a:spcBef>
              <a:defRPr>
                <a:uFillTx/>
              </a:defRPr>
            </a:lvl7pPr>
            <a:lvl8pPr lvl="7">
              <a:spcBef>
                <a:spcPts val="0"/>
              </a:spcBef>
              <a:defRPr>
                <a:uFillTx/>
              </a:defRPr>
            </a:lvl8pPr>
            <a:lvl9pPr lvl="8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uFillTx/>
              </a:defRPr>
            </a:lvl1pPr>
            <a:lvl2pPr lvl="1">
              <a:spcBef>
                <a:spcPts val="0"/>
              </a:spcBef>
              <a:defRPr>
                <a:uFillTx/>
              </a:defRPr>
            </a:lvl2pPr>
            <a:lvl3pPr lvl="2">
              <a:spcBef>
                <a:spcPts val="0"/>
              </a:spcBef>
              <a:defRPr>
                <a:uFillTx/>
              </a:defRPr>
            </a:lvl3pPr>
            <a:lvl4pPr lvl="3">
              <a:spcBef>
                <a:spcPts val="0"/>
              </a:spcBef>
              <a:defRPr>
                <a:uFillTx/>
              </a:defRPr>
            </a:lvl4pPr>
            <a:lvl5pPr lvl="4">
              <a:spcBef>
                <a:spcPts val="0"/>
              </a:spcBef>
              <a:defRPr>
                <a:uFillTx/>
              </a:defRPr>
            </a:lvl5pPr>
            <a:lvl6pPr lvl="5">
              <a:spcBef>
                <a:spcPts val="0"/>
              </a:spcBef>
              <a:defRPr>
                <a:uFillTx/>
              </a:defRPr>
            </a:lvl6pPr>
            <a:lvl7pPr lvl="6">
              <a:spcBef>
                <a:spcPts val="0"/>
              </a:spcBef>
              <a:defRPr>
                <a:uFillTx/>
              </a:defRPr>
            </a:lvl7pPr>
            <a:lvl8pPr lvl="7">
              <a:spcBef>
                <a:spcPts val="0"/>
              </a:spcBef>
              <a:defRPr>
                <a:uFillTx/>
              </a:defRPr>
            </a:lvl8pPr>
            <a:lvl9pPr lvl="8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uFillTx/>
              </a:defRPr>
            </a:lvl1pPr>
            <a:lvl2pPr lvl="1">
              <a:spcBef>
                <a:spcPts val="0"/>
              </a:spcBef>
              <a:defRPr>
                <a:uFillTx/>
              </a:defRPr>
            </a:lvl2pPr>
            <a:lvl3pPr lvl="2">
              <a:spcBef>
                <a:spcPts val="0"/>
              </a:spcBef>
              <a:defRPr>
                <a:uFillTx/>
              </a:defRPr>
            </a:lvl3pPr>
            <a:lvl4pPr lvl="3">
              <a:spcBef>
                <a:spcPts val="0"/>
              </a:spcBef>
              <a:defRPr>
                <a:uFillTx/>
              </a:defRPr>
            </a:lvl4pPr>
            <a:lvl5pPr lvl="4">
              <a:spcBef>
                <a:spcPts val="0"/>
              </a:spcBef>
              <a:defRPr>
                <a:uFillTx/>
              </a:defRPr>
            </a:lvl5pPr>
            <a:lvl6pPr lvl="5">
              <a:spcBef>
                <a:spcPts val="0"/>
              </a:spcBef>
              <a:defRPr>
                <a:uFillTx/>
              </a:defRPr>
            </a:lvl6pPr>
            <a:lvl7pPr lvl="6">
              <a:spcBef>
                <a:spcPts val="0"/>
              </a:spcBef>
              <a:defRPr>
                <a:uFillTx/>
              </a:defRPr>
            </a:lvl7pPr>
            <a:lvl8pPr lvl="7">
              <a:spcBef>
                <a:spcPts val="0"/>
              </a:spcBef>
              <a:defRPr>
                <a:uFillTx/>
              </a:defRPr>
            </a:lvl8pPr>
            <a:lvl9pPr lvl="8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>
                <a:uFillTx/>
              </a:defRPr>
            </a:lvl1pPr>
            <a:lvl2pPr lvl="1">
              <a:spcBef>
                <a:spcPts val="0"/>
              </a:spcBef>
              <a:buSzPct val="100000"/>
              <a:defRPr sz="1200">
                <a:uFillTx/>
              </a:defRPr>
            </a:lvl2pPr>
            <a:lvl3pPr lvl="2">
              <a:spcBef>
                <a:spcPts val="0"/>
              </a:spcBef>
              <a:buSzPct val="100000"/>
              <a:defRPr sz="1200">
                <a:uFillTx/>
              </a:defRPr>
            </a:lvl3pPr>
            <a:lvl4pPr lvl="3">
              <a:spcBef>
                <a:spcPts val="0"/>
              </a:spcBef>
              <a:buSzPct val="100000"/>
              <a:defRPr sz="1200">
                <a:uFillTx/>
              </a:defRPr>
            </a:lvl4pPr>
            <a:lvl5pPr lvl="4">
              <a:spcBef>
                <a:spcPts val="0"/>
              </a:spcBef>
              <a:buSzPct val="100000"/>
              <a:defRPr sz="1200">
                <a:uFillTx/>
              </a:defRPr>
            </a:lvl5pPr>
            <a:lvl6pPr lvl="5">
              <a:spcBef>
                <a:spcPts val="0"/>
              </a:spcBef>
              <a:buSzPct val="100000"/>
              <a:defRPr sz="1200">
                <a:uFillTx/>
              </a:defRPr>
            </a:lvl6pPr>
            <a:lvl7pPr lvl="6">
              <a:spcBef>
                <a:spcPts val="0"/>
              </a:spcBef>
              <a:buSzPct val="100000"/>
              <a:defRPr sz="1200">
                <a:uFillTx/>
              </a:defRPr>
            </a:lvl7pPr>
            <a:lvl8pPr lvl="7">
              <a:spcBef>
                <a:spcPts val="0"/>
              </a:spcBef>
              <a:buSzPct val="100000"/>
              <a:defRPr sz="1200">
                <a:uFillTx/>
              </a:defRPr>
            </a:lvl8pPr>
            <a:lvl9pPr lvl="8">
              <a:spcBef>
                <a:spcPts val="0"/>
              </a:spcBef>
              <a:buSzPct val="100000"/>
              <a:defRPr sz="1200">
                <a:uFillTx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>
                <a:uFillTx/>
              </a:defRPr>
            </a:lvl1pPr>
            <a:lvl2pPr lvl="1">
              <a:spcBef>
                <a:spcPts val="0"/>
              </a:spcBef>
              <a:buSzPct val="100000"/>
              <a:defRPr sz="1200">
                <a:uFillTx/>
              </a:defRPr>
            </a:lvl2pPr>
            <a:lvl3pPr lvl="2">
              <a:spcBef>
                <a:spcPts val="0"/>
              </a:spcBef>
              <a:buSzPct val="100000"/>
              <a:defRPr sz="1200">
                <a:uFillTx/>
              </a:defRPr>
            </a:lvl3pPr>
            <a:lvl4pPr lvl="3">
              <a:spcBef>
                <a:spcPts val="0"/>
              </a:spcBef>
              <a:buSzPct val="100000"/>
              <a:defRPr sz="1200">
                <a:uFillTx/>
              </a:defRPr>
            </a:lvl4pPr>
            <a:lvl5pPr lvl="4">
              <a:spcBef>
                <a:spcPts val="0"/>
              </a:spcBef>
              <a:buSzPct val="100000"/>
              <a:defRPr sz="1200">
                <a:uFillTx/>
              </a:defRPr>
            </a:lvl5pPr>
            <a:lvl6pPr lvl="5">
              <a:spcBef>
                <a:spcPts val="0"/>
              </a:spcBef>
              <a:buSzPct val="100000"/>
              <a:defRPr sz="1200">
                <a:uFillTx/>
              </a:defRPr>
            </a:lvl6pPr>
            <a:lvl7pPr lvl="6">
              <a:spcBef>
                <a:spcPts val="0"/>
              </a:spcBef>
              <a:buSzPct val="100000"/>
              <a:defRPr sz="1200">
                <a:uFillTx/>
              </a:defRPr>
            </a:lvl7pPr>
            <a:lvl8pPr lvl="7">
              <a:spcBef>
                <a:spcPts val="0"/>
              </a:spcBef>
              <a:buSzPct val="100000"/>
              <a:defRPr sz="1200">
                <a:uFillTx/>
              </a:defRPr>
            </a:lvl8pPr>
            <a:lvl9pPr lvl="8">
              <a:spcBef>
                <a:spcPts val="0"/>
              </a:spcBef>
              <a:buSzPct val="100000"/>
              <a:defRPr sz="1200">
                <a:uFillTx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defRPr>
                <a:uFillTx/>
              </a:defRPr>
            </a:lvl1pPr>
            <a:lvl2pPr lvl="1">
              <a:spcBef>
                <a:spcPts val="0"/>
              </a:spcBef>
              <a:defRPr>
                <a:uFillTx/>
              </a:defRPr>
            </a:lvl2pPr>
            <a:lvl3pPr lvl="2">
              <a:spcBef>
                <a:spcPts val="0"/>
              </a:spcBef>
              <a:defRPr>
                <a:uFillTx/>
              </a:defRPr>
            </a:lvl3pPr>
            <a:lvl4pPr lvl="3">
              <a:spcBef>
                <a:spcPts val="0"/>
              </a:spcBef>
              <a:defRPr>
                <a:uFillTx/>
              </a:defRPr>
            </a:lvl4pPr>
            <a:lvl5pPr lvl="4">
              <a:spcBef>
                <a:spcPts val="0"/>
              </a:spcBef>
              <a:defRPr>
                <a:uFillTx/>
              </a:defRPr>
            </a:lvl5pPr>
            <a:lvl6pPr lvl="5">
              <a:spcBef>
                <a:spcPts val="0"/>
              </a:spcBef>
              <a:defRPr>
                <a:uFillTx/>
              </a:defRPr>
            </a:lvl6pPr>
            <a:lvl7pPr lvl="6">
              <a:spcBef>
                <a:spcPts val="0"/>
              </a:spcBef>
              <a:defRPr>
                <a:uFillTx/>
              </a:defRPr>
            </a:lvl7pPr>
            <a:lvl8pPr lvl="7">
              <a:spcBef>
                <a:spcPts val="0"/>
              </a:spcBef>
              <a:defRPr>
                <a:uFillTx/>
              </a:defRPr>
            </a:lvl8pPr>
            <a:lvl9pPr lvl="8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>
                <a:uFillTx/>
              </a:defRPr>
            </a:lvl1pPr>
            <a:lvl2pPr lvl="1">
              <a:spcBef>
                <a:spcPts val="0"/>
              </a:spcBef>
              <a:buSzPct val="100000"/>
              <a:defRPr sz="2400">
                <a:uFillTx/>
              </a:defRPr>
            </a:lvl2pPr>
            <a:lvl3pPr lvl="2">
              <a:spcBef>
                <a:spcPts val="0"/>
              </a:spcBef>
              <a:buSzPct val="100000"/>
              <a:defRPr sz="2400">
                <a:uFillTx/>
              </a:defRPr>
            </a:lvl3pPr>
            <a:lvl4pPr lvl="3">
              <a:spcBef>
                <a:spcPts val="0"/>
              </a:spcBef>
              <a:buSzPct val="100000"/>
              <a:defRPr sz="2400">
                <a:uFillTx/>
              </a:defRPr>
            </a:lvl4pPr>
            <a:lvl5pPr lvl="4">
              <a:spcBef>
                <a:spcPts val="0"/>
              </a:spcBef>
              <a:buSzPct val="100000"/>
              <a:defRPr sz="2400">
                <a:uFillTx/>
              </a:defRPr>
            </a:lvl5pPr>
            <a:lvl6pPr lvl="5">
              <a:spcBef>
                <a:spcPts val="0"/>
              </a:spcBef>
              <a:buSzPct val="100000"/>
              <a:defRPr sz="2400">
                <a:uFillTx/>
              </a:defRPr>
            </a:lvl6pPr>
            <a:lvl7pPr lvl="6">
              <a:spcBef>
                <a:spcPts val="0"/>
              </a:spcBef>
              <a:buSzPct val="100000"/>
              <a:defRPr sz="2400">
                <a:uFillTx/>
              </a:defRPr>
            </a:lvl7pPr>
            <a:lvl8pPr lvl="7">
              <a:spcBef>
                <a:spcPts val="0"/>
              </a:spcBef>
              <a:buSzPct val="100000"/>
              <a:defRPr sz="2400">
                <a:uFillTx/>
              </a:defRPr>
            </a:lvl8pPr>
            <a:lvl9pPr lvl="8">
              <a:spcBef>
                <a:spcPts val="0"/>
              </a:spcBef>
              <a:buSzPct val="100000"/>
              <a:defRPr sz="2400">
                <a:uFillTx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>
                <a:uFillTx/>
              </a:defRPr>
            </a:lvl1pPr>
            <a:lvl2pPr lvl="1">
              <a:spcBef>
                <a:spcPts val="0"/>
              </a:spcBef>
              <a:buSzPct val="100000"/>
              <a:defRPr sz="1200">
                <a:uFillTx/>
              </a:defRPr>
            </a:lvl2pPr>
            <a:lvl3pPr lvl="2">
              <a:spcBef>
                <a:spcPts val="0"/>
              </a:spcBef>
              <a:buSzPct val="100000"/>
              <a:defRPr sz="1200">
                <a:uFillTx/>
              </a:defRPr>
            </a:lvl3pPr>
            <a:lvl4pPr lvl="3">
              <a:spcBef>
                <a:spcPts val="0"/>
              </a:spcBef>
              <a:buSzPct val="100000"/>
              <a:defRPr sz="1200">
                <a:uFillTx/>
              </a:defRPr>
            </a:lvl4pPr>
            <a:lvl5pPr lvl="4">
              <a:spcBef>
                <a:spcPts val="0"/>
              </a:spcBef>
              <a:buSzPct val="100000"/>
              <a:defRPr sz="1200">
                <a:uFillTx/>
              </a:defRPr>
            </a:lvl5pPr>
            <a:lvl6pPr lvl="5">
              <a:spcBef>
                <a:spcPts val="0"/>
              </a:spcBef>
              <a:buSzPct val="100000"/>
              <a:defRPr sz="1200">
                <a:uFillTx/>
              </a:defRPr>
            </a:lvl6pPr>
            <a:lvl7pPr lvl="6">
              <a:spcBef>
                <a:spcPts val="0"/>
              </a:spcBef>
              <a:buSzPct val="100000"/>
              <a:defRPr sz="1200">
                <a:uFillTx/>
              </a:defRPr>
            </a:lvl7pPr>
            <a:lvl8pPr lvl="7">
              <a:spcBef>
                <a:spcPts val="0"/>
              </a:spcBef>
              <a:buSzPct val="100000"/>
              <a:defRPr sz="1200">
                <a:uFillTx/>
              </a:defRPr>
            </a:lvl8pPr>
            <a:lvl9pPr lvl="8">
              <a:spcBef>
                <a:spcPts val="0"/>
              </a:spcBef>
              <a:buSzPct val="100000"/>
              <a:defRPr sz="1200">
                <a:uFillTx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>
                <a:uFillTx/>
              </a:defRPr>
            </a:lvl1pPr>
            <a:lvl2pPr lvl="1">
              <a:spcBef>
                <a:spcPts val="0"/>
              </a:spcBef>
              <a:buSzPct val="100000"/>
              <a:defRPr sz="4800">
                <a:uFillTx/>
              </a:defRPr>
            </a:lvl2pPr>
            <a:lvl3pPr lvl="2">
              <a:spcBef>
                <a:spcPts val="0"/>
              </a:spcBef>
              <a:buSzPct val="100000"/>
              <a:defRPr sz="4800">
                <a:uFillTx/>
              </a:defRPr>
            </a:lvl3pPr>
            <a:lvl4pPr lvl="3">
              <a:spcBef>
                <a:spcPts val="0"/>
              </a:spcBef>
              <a:buSzPct val="100000"/>
              <a:defRPr sz="4800">
                <a:uFillTx/>
              </a:defRPr>
            </a:lvl4pPr>
            <a:lvl5pPr lvl="4">
              <a:spcBef>
                <a:spcPts val="0"/>
              </a:spcBef>
              <a:buSzPct val="100000"/>
              <a:defRPr sz="4800">
                <a:uFillTx/>
              </a:defRPr>
            </a:lvl5pPr>
            <a:lvl6pPr lvl="5">
              <a:spcBef>
                <a:spcPts val="0"/>
              </a:spcBef>
              <a:buSzPct val="100000"/>
              <a:defRPr sz="4800">
                <a:uFillTx/>
              </a:defRPr>
            </a:lvl6pPr>
            <a:lvl7pPr lvl="6">
              <a:spcBef>
                <a:spcPts val="0"/>
              </a:spcBef>
              <a:buSzPct val="100000"/>
              <a:defRPr sz="4800">
                <a:uFillTx/>
              </a:defRPr>
            </a:lvl7pPr>
            <a:lvl8pPr lvl="7">
              <a:spcBef>
                <a:spcPts val="0"/>
              </a:spcBef>
              <a:buSzPct val="100000"/>
              <a:defRPr sz="4800">
                <a:uFillTx/>
              </a:defRPr>
            </a:lvl8pPr>
            <a:lvl9pPr lvl="8">
              <a:spcBef>
                <a:spcPts val="0"/>
              </a:spcBef>
              <a:buSzPct val="100000"/>
              <a:defRPr sz="4800">
                <a:uFillTx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/>
          </p:cNvSpPr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uFillTx/>
            </a:endParaRPr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>
                <a:uFillTx/>
              </a:defRPr>
            </a:lvl1pPr>
            <a:lvl2pPr lvl="1" algn="ctr">
              <a:spcBef>
                <a:spcPts val="0"/>
              </a:spcBef>
              <a:buSzPct val="100000"/>
              <a:defRPr sz="4200">
                <a:uFillTx/>
              </a:defRPr>
            </a:lvl2pPr>
            <a:lvl3pPr lvl="2" algn="ctr">
              <a:spcBef>
                <a:spcPts val="0"/>
              </a:spcBef>
              <a:buSzPct val="100000"/>
              <a:defRPr sz="4200">
                <a:uFillTx/>
              </a:defRPr>
            </a:lvl3pPr>
            <a:lvl4pPr lvl="3" algn="ctr">
              <a:spcBef>
                <a:spcPts val="0"/>
              </a:spcBef>
              <a:buSzPct val="100000"/>
              <a:defRPr sz="4200">
                <a:uFillTx/>
              </a:defRPr>
            </a:lvl4pPr>
            <a:lvl5pPr lvl="4" algn="ctr">
              <a:spcBef>
                <a:spcPts val="0"/>
              </a:spcBef>
              <a:buSzPct val="100000"/>
              <a:defRPr sz="4200">
                <a:uFillTx/>
              </a:defRPr>
            </a:lvl5pPr>
            <a:lvl6pPr lvl="5" algn="ctr">
              <a:spcBef>
                <a:spcPts val="0"/>
              </a:spcBef>
              <a:buSzPct val="100000"/>
              <a:defRPr sz="4200">
                <a:uFillTx/>
              </a:defRPr>
            </a:lvl6pPr>
            <a:lvl7pPr lvl="6" algn="ctr">
              <a:spcBef>
                <a:spcPts val="0"/>
              </a:spcBef>
              <a:buSzPct val="100000"/>
              <a:defRPr sz="4200">
                <a:uFillTx/>
              </a:defRPr>
            </a:lvl7pPr>
            <a:lvl8pPr lvl="7" algn="ctr">
              <a:spcBef>
                <a:spcPts val="0"/>
              </a:spcBef>
              <a:buSzPct val="100000"/>
              <a:defRPr sz="4200">
                <a:uFillTx/>
              </a:defRPr>
            </a:lvl8pPr>
            <a:lvl9pPr lvl="8" algn="ctr">
              <a:spcBef>
                <a:spcPts val="0"/>
              </a:spcBef>
              <a:buSzPct val="100000"/>
              <a:defRPr sz="4200">
                <a:uFillTx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>
                <a:uFillTx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defRPr>
                <a:uFillTx/>
              </a:defRPr>
            </a:lvl1pPr>
            <a:lvl2pPr lvl="1">
              <a:spcBef>
                <a:spcPts val="0"/>
              </a:spcBef>
              <a:defRPr>
                <a:uFillTx/>
              </a:defRPr>
            </a:lvl2pPr>
            <a:lvl3pPr lvl="2">
              <a:spcBef>
                <a:spcPts val="0"/>
              </a:spcBef>
              <a:defRPr>
                <a:uFillTx/>
              </a:defRPr>
            </a:lvl3pPr>
            <a:lvl4pPr lvl="3">
              <a:spcBef>
                <a:spcPts val="0"/>
              </a:spcBef>
              <a:defRPr>
                <a:uFillTx/>
              </a:defRPr>
            </a:lvl4pPr>
            <a:lvl5pPr lvl="4">
              <a:spcBef>
                <a:spcPts val="0"/>
              </a:spcBef>
              <a:defRPr>
                <a:uFillTx/>
              </a:defRPr>
            </a:lvl5pPr>
            <a:lvl6pPr lvl="5">
              <a:spcBef>
                <a:spcPts val="0"/>
              </a:spcBef>
              <a:defRPr>
                <a:uFillTx/>
              </a:defRPr>
            </a:lvl6pPr>
            <a:lvl7pPr lvl="6">
              <a:spcBef>
                <a:spcPts val="0"/>
              </a:spcBef>
              <a:defRPr>
                <a:uFillTx/>
              </a:defRPr>
            </a:lvl7pPr>
            <a:lvl8pPr lvl="7">
              <a:spcBef>
                <a:spcPts val="0"/>
              </a:spcBef>
              <a:defRPr>
                <a:uFillTx/>
              </a:defRPr>
            </a:lvl8pPr>
            <a:lvl9pPr lvl="8">
              <a:spcBef>
                <a:spcPts val="0"/>
              </a:spcBef>
              <a:defRPr>
                <a:uFillTx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uFillTx/>
              </a:defRPr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>
                <a:uFillTx/>
              </a:rPr>
              <a:t>‹#›</a:t>
            </a:fld>
            <a:endParaRPr lang="fi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  <a:uFillTx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  <a:uFillTx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  <a:uFillTx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  <a:uFillTx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  <a:uFillTx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  <a:uFillTx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  <a:uFillTx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  <a:uFillTx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  <a:uFillTx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  <a:uFillTx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  <a:uFillTx/>
              </a:rPr>
              <a:t>‹#›</a:t>
            </a:fld>
            <a:endParaRPr lang="fi" sz="1000">
              <a:solidFill>
                <a:schemeClr val="dk2"/>
              </a:solidFill>
              <a:uFillTx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429496729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>
                <a:uFillTx/>
              </a:rPr>
              <a:t>Social studies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Airplane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24090" y="1548962"/>
            <a:ext cx="5852446" cy="3416400"/>
          </a:xfrm>
        </p:spPr>
        <p:txBody>
          <a:bodyPr/>
          <a:lstStyle/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spilt in to groups and learned the subject by drama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played that airplane had crushed down, we are in empty island and we need to make a society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created the rules and thinked what the punishments will be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learned how society works and why there are rules and it was fun</a:t>
            </a:r>
            <a:endParaRPr>
              <a:uFillTx/>
            </a:endParaRPr>
          </a:p>
        </p:txBody>
      </p:sp>
      <p:pic>
        <p:nvPicPr>
          <p:cNvPr id="4" name="Kuva 3"/>
          <p:cNvPicPr/>
          <p:nvPr/>
        </p:nvPicPr>
        <p:blipFill>
          <a:blip r:embed="rId2"/>
          <a:stretch>
            <a:fillRect/>
          </a:stretch>
        </p:blipFill>
        <p:spPr>
          <a:xfrm>
            <a:off x="6675011" y="607589"/>
            <a:ext cx="2066305" cy="275507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42949672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uFillTx/>
              </a:rPr>
              <a:t>Influence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255944" y="1802962"/>
            <a:ext cx="8520600" cy="3416400"/>
          </a:xfrm>
        </p:spPr>
        <p:txBody>
          <a:bodyPr/>
          <a:lstStyle/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split in groups of 4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got a way to influence others decisions and made a play about it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watched the plays and talked about the ways to influence</a:t>
            </a:r>
          </a:p>
          <a:p>
            <a:pPr marL="457200" indent="-457200">
              <a:buChar char="•"/>
            </a:pPr>
            <a:r>
              <a:rPr sz="1800">
                <a:uFillTx/>
                <a:latin typeface="Times New Roman" charset="0"/>
              </a:rPr>
              <a:t>We learned about the power of other people and acting and the plays were fun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106</Words>
  <Application>Microsoft Office PowerPoint</Application>
  <PresentationFormat>Näytössä katseltava esitys (16:9)</PresentationFormat>
  <Paragraphs>11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Simple Light</vt:lpstr>
      <vt:lpstr>Social studies</vt:lpstr>
      <vt:lpstr>Airplane</vt:lpstr>
      <vt:lpstr>Influence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dance</dc:title>
  <dc:creator>klehtine</dc:creator>
  <cp:lastModifiedBy>Itälä Viivi Aino-Maija Katariina</cp:lastModifiedBy>
  <cp:revision>2</cp:revision>
  <dcterms:modified xsi:type="dcterms:W3CDTF">2017-11-01T15:17:16Z</dcterms:modified>
</cp:coreProperties>
</file>