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>
                <a:uFillTx/>
              </a:defRPr>
            </a:lvl1pPr>
            <a:lvl2pPr lvl="1">
              <a:spcBef>
                <a:spcPts val="0"/>
              </a:spcBef>
              <a:buSzPct val="100000"/>
              <a:buChar char="○"/>
              <a:defRPr sz="1100">
                <a:uFillTx/>
              </a:defRPr>
            </a:lvl2pPr>
            <a:lvl3pPr lvl="2">
              <a:spcBef>
                <a:spcPts val="0"/>
              </a:spcBef>
              <a:buSzPct val="100000"/>
              <a:buChar char="■"/>
              <a:defRPr sz="1100">
                <a:uFillTx/>
              </a:defRPr>
            </a:lvl3pPr>
            <a:lvl4pPr lvl="3">
              <a:spcBef>
                <a:spcPts val="0"/>
              </a:spcBef>
              <a:buSzPct val="100000"/>
              <a:buChar char="●"/>
              <a:defRPr sz="1100">
                <a:uFillTx/>
              </a:defRPr>
            </a:lvl4pPr>
            <a:lvl5pPr lvl="4">
              <a:spcBef>
                <a:spcPts val="0"/>
              </a:spcBef>
              <a:buSzPct val="100000"/>
              <a:buChar char="○"/>
              <a:defRPr sz="1100">
                <a:uFillTx/>
              </a:defRPr>
            </a:lvl5pPr>
            <a:lvl6pPr lvl="5">
              <a:spcBef>
                <a:spcPts val="0"/>
              </a:spcBef>
              <a:buSzPct val="100000"/>
              <a:buChar char="■"/>
              <a:defRPr sz="1100">
                <a:uFillTx/>
              </a:defRPr>
            </a:lvl6pPr>
            <a:lvl7pPr lvl="6">
              <a:spcBef>
                <a:spcPts val="0"/>
              </a:spcBef>
              <a:buSzPct val="100000"/>
              <a:buChar char="●"/>
              <a:defRPr sz="1100">
                <a:uFillTx/>
              </a:defRPr>
            </a:lvl7pPr>
            <a:lvl8pPr lvl="7">
              <a:spcBef>
                <a:spcPts val="0"/>
              </a:spcBef>
              <a:buSzPct val="100000"/>
              <a:buChar char="○"/>
              <a:defRPr sz="1100">
                <a:uFillTx/>
              </a:defRPr>
            </a:lvl8pPr>
            <a:lvl9pPr lvl="8">
              <a:spcBef>
                <a:spcPts val="0"/>
              </a:spcBef>
              <a:buSzPct val="100000"/>
              <a:buChar char="■"/>
              <a:defRPr sz="1100">
                <a:uFillTx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>
                <a:uFillTx/>
              </a:defRPr>
            </a:lvl1pPr>
            <a:lvl2pPr lvl="1" algn="ctr">
              <a:spcBef>
                <a:spcPts val="0"/>
              </a:spcBef>
              <a:buSzPct val="100000"/>
              <a:defRPr sz="5200">
                <a:uFillTx/>
              </a:defRPr>
            </a:lvl2pPr>
            <a:lvl3pPr lvl="2" algn="ctr">
              <a:spcBef>
                <a:spcPts val="0"/>
              </a:spcBef>
              <a:buSzPct val="100000"/>
              <a:defRPr sz="5200">
                <a:uFillTx/>
              </a:defRPr>
            </a:lvl3pPr>
            <a:lvl4pPr lvl="3" algn="ctr">
              <a:spcBef>
                <a:spcPts val="0"/>
              </a:spcBef>
              <a:buSzPct val="100000"/>
              <a:defRPr sz="5200">
                <a:uFillTx/>
              </a:defRPr>
            </a:lvl4pPr>
            <a:lvl5pPr lvl="4" algn="ctr">
              <a:spcBef>
                <a:spcPts val="0"/>
              </a:spcBef>
              <a:buSzPct val="100000"/>
              <a:defRPr sz="5200">
                <a:uFillTx/>
              </a:defRPr>
            </a:lvl5pPr>
            <a:lvl6pPr lvl="5" algn="ctr">
              <a:spcBef>
                <a:spcPts val="0"/>
              </a:spcBef>
              <a:buSzPct val="100000"/>
              <a:defRPr sz="5200">
                <a:uFillTx/>
              </a:defRPr>
            </a:lvl6pPr>
            <a:lvl7pPr lvl="6" algn="ctr">
              <a:spcBef>
                <a:spcPts val="0"/>
              </a:spcBef>
              <a:buSzPct val="100000"/>
              <a:defRPr sz="5200">
                <a:uFillTx/>
              </a:defRPr>
            </a:lvl7pPr>
            <a:lvl8pPr lvl="7" algn="ctr">
              <a:spcBef>
                <a:spcPts val="0"/>
              </a:spcBef>
              <a:buSzPct val="100000"/>
              <a:defRPr sz="5200">
                <a:uFillTx/>
              </a:defRPr>
            </a:lvl8pPr>
            <a:lvl9pPr lvl="8" algn="ctr">
              <a:spcBef>
                <a:spcPts val="0"/>
              </a:spcBef>
              <a:buSzPct val="100000"/>
              <a:defRPr sz="5200">
                <a:uFillTx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>
                <a:uFillTx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>
                <a:uFillTx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>
                <a:uFillTx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>
                <a:uFillTx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>
                <a:uFillTx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>
                <a:uFillTx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>
                <a:uFillTx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>
                <a:uFillTx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>
                <a:uFillTx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uFillTx/>
              </a:rPr>
              <a:t>‹#›</a:t>
            </a:fld>
            <a:endParaRPr lang="fi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>
                <a:uFillTx/>
              </a:defRPr>
            </a:lvl1pPr>
            <a:lvl2pPr lvl="1" algn="ctr">
              <a:spcBef>
                <a:spcPts val="0"/>
              </a:spcBef>
              <a:buSzPct val="100000"/>
              <a:defRPr sz="12000">
                <a:uFillTx/>
              </a:defRPr>
            </a:lvl2pPr>
            <a:lvl3pPr lvl="2" algn="ctr">
              <a:spcBef>
                <a:spcPts val="0"/>
              </a:spcBef>
              <a:buSzPct val="100000"/>
              <a:defRPr sz="12000">
                <a:uFillTx/>
              </a:defRPr>
            </a:lvl3pPr>
            <a:lvl4pPr lvl="3" algn="ctr">
              <a:spcBef>
                <a:spcPts val="0"/>
              </a:spcBef>
              <a:buSzPct val="100000"/>
              <a:defRPr sz="12000">
                <a:uFillTx/>
              </a:defRPr>
            </a:lvl4pPr>
            <a:lvl5pPr lvl="4" algn="ctr">
              <a:spcBef>
                <a:spcPts val="0"/>
              </a:spcBef>
              <a:buSzPct val="100000"/>
              <a:defRPr sz="12000">
                <a:uFillTx/>
              </a:defRPr>
            </a:lvl5pPr>
            <a:lvl6pPr lvl="5" algn="ctr">
              <a:spcBef>
                <a:spcPts val="0"/>
              </a:spcBef>
              <a:buSzPct val="100000"/>
              <a:defRPr sz="12000">
                <a:uFillTx/>
              </a:defRPr>
            </a:lvl6pPr>
            <a:lvl7pPr lvl="6" algn="ctr">
              <a:spcBef>
                <a:spcPts val="0"/>
              </a:spcBef>
              <a:buSzPct val="100000"/>
              <a:defRPr sz="12000">
                <a:uFillTx/>
              </a:defRPr>
            </a:lvl7pPr>
            <a:lvl8pPr lvl="7" algn="ctr">
              <a:spcBef>
                <a:spcPts val="0"/>
              </a:spcBef>
              <a:buSzPct val="100000"/>
              <a:defRPr sz="12000">
                <a:uFillTx/>
              </a:defRPr>
            </a:lvl8pPr>
            <a:lvl9pPr lvl="8" algn="ctr">
              <a:spcBef>
                <a:spcPts val="0"/>
              </a:spcBef>
              <a:buSzPct val="100000"/>
              <a:defRPr sz="12000">
                <a:uFillTx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>
                <a:uFillTx/>
              </a:defRPr>
            </a:lvl1pPr>
            <a:lvl2pPr lvl="1" algn="ctr">
              <a:spcBef>
                <a:spcPts val="0"/>
              </a:spcBef>
              <a:defRPr>
                <a:uFillTx/>
              </a:defRPr>
            </a:lvl2pPr>
            <a:lvl3pPr lvl="2" algn="ctr">
              <a:spcBef>
                <a:spcPts val="0"/>
              </a:spcBef>
              <a:defRPr>
                <a:uFillTx/>
              </a:defRPr>
            </a:lvl3pPr>
            <a:lvl4pPr lvl="3" algn="ctr">
              <a:spcBef>
                <a:spcPts val="0"/>
              </a:spcBef>
              <a:defRPr>
                <a:uFillTx/>
              </a:defRPr>
            </a:lvl4pPr>
            <a:lvl5pPr lvl="4" algn="ctr">
              <a:spcBef>
                <a:spcPts val="0"/>
              </a:spcBef>
              <a:defRPr>
                <a:uFillTx/>
              </a:defRPr>
            </a:lvl5pPr>
            <a:lvl6pPr lvl="5" algn="ctr">
              <a:spcBef>
                <a:spcPts val="0"/>
              </a:spcBef>
              <a:defRPr>
                <a:uFillTx/>
              </a:defRPr>
            </a:lvl6pPr>
            <a:lvl7pPr lvl="6" algn="ctr">
              <a:spcBef>
                <a:spcPts val="0"/>
              </a:spcBef>
              <a:defRPr>
                <a:uFillTx/>
              </a:defRPr>
            </a:lvl7pPr>
            <a:lvl8pPr lvl="7" algn="ctr">
              <a:spcBef>
                <a:spcPts val="0"/>
              </a:spcBef>
              <a:defRPr>
                <a:uFillTx/>
              </a:defRPr>
            </a:lvl8pPr>
            <a:lvl9pPr lvl="8" algn="ctr">
              <a:spcBef>
                <a:spcPts val="0"/>
              </a:spcBef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uFillTx/>
              </a:rPr>
              <a:t>‹#›</a:t>
            </a:fld>
            <a:endParaRPr lang="fi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uFillTx/>
              </a:rPr>
              <a:t>‹#›</a:t>
            </a:fld>
            <a:endParaRPr lang="fi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>
                <a:uFillTx/>
              </a:defRPr>
            </a:lvl1pPr>
            <a:lvl2pPr lvl="1" algn="ctr">
              <a:spcBef>
                <a:spcPts val="0"/>
              </a:spcBef>
              <a:buSzPct val="100000"/>
              <a:defRPr sz="3600">
                <a:uFillTx/>
              </a:defRPr>
            </a:lvl2pPr>
            <a:lvl3pPr lvl="2" algn="ctr">
              <a:spcBef>
                <a:spcPts val="0"/>
              </a:spcBef>
              <a:buSzPct val="100000"/>
              <a:defRPr sz="3600">
                <a:uFillTx/>
              </a:defRPr>
            </a:lvl3pPr>
            <a:lvl4pPr lvl="3" algn="ctr">
              <a:spcBef>
                <a:spcPts val="0"/>
              </a:spcBef>
              <a:buSzPct val="100000"/>
              <a:defRPr sz="3600">
                <a:uFillTx/>
              </a:defRPr>
            </a:lvl4pPr>
            <a:lvl5pPr lvl="4" algn="ctr">
              <a:spcBef>
                <a:spcPts val="0"/>
              </a:spcBef>
              <a:buSzPct val="100000"/>
              <a:defRPr sz="3600">
                <a:uFillTx/>
              </a:defRPr>
            </a:lvl5pPr>
            <a:lvl6pPr lvl="5" algn="ctr">
              <a:spcBef>
                <a:spcPts val="0"/>
              </a:spcBef>
              <a:buSzPct val="100000"/>
              <a:defRPr sz="3600">
                <a:uFillTx/>
              </a:defRPr>
            </a:lvl6pPr>
            <a:lvl7pPr lvl="6" algn="ctr">
              <a:spcBef>
                <a:spcPts val="0"/>
              </a:spcBef>
              <a:buSzPct val="100000"/>
              <a:defRPr sz="3600">
                <a:uFillTx/>
              </a:defRPr>
            </a:lvl7pPr>
            <a:lvl8pPr lvl="7" algn="ctr">
              <a:spcBef>
                <a:spcPts val="0"/>
              </a:spcBef>
              <a:buSzPct val="100000"/>
              <a:defRPr sz="3600">
                <a:uFillTx/>
              </a:defRPr>
            </a:lvl8pPr>
            <a:lvl9pPr lvl="8" algn="ctr">
              <a:spcBef>
                <a:spcPts val="0"/>
              </a:spcBef>
              <a:buSzPct val="100000"/>
              <a:defRPr sz="3600">
                <a:uFillTx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uFillTx/>
              </a:rPr>
              <a:t>‹#›</a:t>
            </a:fld>
            <a:endParaRPr lang="fi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>
                <a:uFillTx/>
              </a:defRPr>
            </a:lvl1pPr>
            <a:lvl2pPr lvl="1">
              <a:spcBef>
                <a:spcPts val="0"/>
              </a:spcBef>
              <a:defRPr>
                <a:uFillTx/>
              </a:defRPr>
            </a:lvl2pPr>
            <a:lvl3pPr lvl="2">
              <a:spcBef>
                <a:spcPts val="0"/>
              </a:spcBef>
              <a:defRPr>
                <a:uFillTx/>
              </a:defRPr>
            </a:lvl3pPr>
            <a:lvl4pPr lvl="3">
              <a:spcBef>
                <a:spcPts val="0"/>
              </a:spcBef>
              <a:defRPr>
                <a:uFillTx/>
              </a:defRPr>
            </a:lvl4pPr>
            <a:lvl5pPr lvl="4">
              <a:spcBef>
                <a:spcPts val="0"/>
              </a:spcBef>
              <a:defRPr>
                <a:uFillTx/>
              </a:defRPr>
            </a:lvl5pPr>
            <a:lvl6pPr lvl="5">
              <a:spcBef>
                <a:spcPts val="0"/>
              </a:spcBef>
              <a:defRPr>
                <a:uFillTx/>
              </a:defRPr>
            </a:lvl6pPr>
            <a:lvl7pPr lvl="6">
              <a:spcBef>
                <a:spcPts val="0"/>
              </a:spcBef>
              <a:defRPr>
                <a:uFillTx/>
              </a:defRPr>
            </a:lvl7pPr>
            <a:lvl8pPr lvl="7">
              <a:spcBef>
                <a:spcPts val="0"/>
              </a:spcBef>
              <a:defRPr>
                <a:uFillTx/>
              </a:defRPr>
            </a:lvl8pPr>
            <a:lvl9pPr lvl="8">
              <a:spcBef>
                <a:spcPts val="0"/>
              </a:spcBef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>
                <a:uFillTx/>
              </a:defRPr>
            </a:lvl1pPr>
            <a:lvl2pPr lvl="1">
              <a:spcBef>
                <a:spcPts val="0"/>
              </a:spcBef>
              <a:defRPr>
                <a:uFillTx/>
              </a:defRPr>
            </a:lvl2pPr>
            <a:lvl3pPr lvl="2">
              <a:spcBef>
                <a:spcPts val="0"/>
              </a:spcBef>
              <a:defRPr>
                <a:uFillTx/>
              </a:defRPr>
            </a:lvl3pPr>
            <a:lvl4pPr lvl="3">
              <a:spcBef>
                <a:spcPts val="0"/>
              </a:spcBef>
              <a:defRPr>
                <a:uFillTx/>
              </a:defRPr>
            </a:lvl4pPr>
            <a:lvl5pPr lvl="4">
              <a:spcBef>
                <a:spcPts val="0"/>
              </a:spcBef>
              <a:defRPr>
                <a:uFillTx/>
              </a:defRPr>
            </a:lvl5pPr>
            <a:lvl6pPr lvl="5">
              <a:spcBef>
                <a:spcPts val="0"/>
              </a:spcBef>
              <a:defRPr>
                <a:uFillTx/>
              </a:defRPr>
            </a:lvl6pPr>
            <a:lvl7pPr lvl="6">
              <a:spcBef>
                <a:spcPts val="0"/>
              </a:spcBef>
              <a:defRPr>
                <a:uFillTx/>
              </a:defRPr>
            </a:lvl7pPr>
            <a:lvl8pPr lvl="7">
              <a:spcBef>
                <a:spcPts val="0"/>
              </a:spcBef>
              <a:defRPr>
                <a:uFillTx/>
              </a:defRPr>
            </a:lvl8pPr>
            <a:lvl9pPr lvl="8">
              <a:spcBef>
                <a:spcPts val="0"/>
              </a:spcBef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uFillTx/>
              </a:rPr>
              <a:t>‹#›</a:t>
            </a:fld>
            <a:endParaRPr lang="fi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>
                <a:uFillTx/>
              </a:defRPr>
            </a:lvl1pPr>
            <a:lvl2pPr lvl="1">
              <a:spcBef>
                <a:spcPts val="0"/>
              </a:spcBef>
              <a:defRPr>
                <a:uFillTx/>
              </a:defRPr>
            </a:lvl2pPr>
            <a:lvl3pPr lvl="2">
              <a:spcBef>
                <a:spcPts val="0"/>
              </a:spcBef>
              <a:defRPr>
                <a:uFillTx/>
              </a:defRPr>
            </a:lvl3pPr>
            <a:lvl4pPr lvl="3">
              <a:spcBef>
                <a:spcPts val="0"/>
              </a:spcBef>
              <a:defRPr>
                <a:uFillTx/>
              </a:defRPr>
            </a:lvl4pPr>
            <a:lvl5pPr lvl="4">
              <a:spcBef>
                <a:spcPts val="0"/>
              </a:spcBef>
              <a:defRPr>
                <a:uFillTx/>
              </a:defRPr>
            </a:lvl5pPr>
            <a:lvl6pPr lvl="5">
              <a:spcBef>
                <a:spcPts val="0"/>
              </a:spcBef>
              <a:defRPr>
                <a:uFillTx/>
              </a:defRPr>
            </a:lvl6pPr>
            <a:lvl7pPr lvl="6">
              <a:spcBef>
                <a:spcPts val="0"/>
              </a:spcBef>
              <a:defRPr>
                <a:uFillTx/>
              </a:defRPr>
            </a:lvl7pPr>
            <a:lvl8pPr lvl="7">
              <a:spcBef>
                <a:spcPts val="0"/>
              </a:spcBef>
              <a:defRPr>
                <a:uFillTx/>
              </a:defRPr>
            </a:lvl8pPr>
            <a:lvl9pPr lvl="8">
              <a:spcBef>
                <a:spcPts val="0"/>
              </a:spcBef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>
                <a:uFillTx/>
              </a:defRPr>
            </a:lvl1pPr>
            <a:lvl2pPr lvl="1">
              <a:spcBef>
                <a:spcPts val="0"/>
              </a:spcBef>
              <a:buSzPct val="100000"/>
              <a:defRPr sz="1200">
                <a:uFillTx/>
              </a:defRPr>
            </a:lvl2pPr>
            <a:lvl3pPr lvl="2">
              <a:spcBef>
                <a:spcPts val="0"/>
              </a:spcBef>
              <a:buSzPct val="100000"/>
              <a:defRPr sz="1200">
                <a:uFillTx/>
              </a:defRPr>
            </a:lvl3pPr>
            <a:lvl4pPr lvl="3">
              <a:spcBef>
                <a:spcPts val="0"/>
              </a:spcBef>
              <a:buSzPct val="100000"/>
              <a:defRPr sz="1200">
                <a:uFillTx/>
              </a:defRPr>
            </a:lvl4pPr>
            <a:lvl5pPr lvl="4">
              <a:spcBef>
                <a:spcPts val="0"/>
              </a:spcBef>
              <a:buSzPct val="100000"/>
              <a:defRPr sz="1200">
                <a:uFillTx/>
              </a:defRPr>
            </a:lvl5pPr>
            <a:lvl6pPr lvl="5">
              <a:spcBef>
                <a:spcPts val="0"/>
              </a:spcBef>
              <a:buSzPct val="100000"/>
              <a:defRPr sz="1200">
                <a:uFillTx/>
              </a:defRPr>
            </a:lvl6pPr>
            <a:lvl7pPr lvl="6">
              <a:spcBef>
                <a:spcPts val="0"/>
              </a:spcBef>
              <a:buSzPct val="100000"/>
              <a:defRPr sz="1200">
                <a:uFillTx/>
              </a:defRPr>
            </a:lvl7pPr>
            <a:lvl8pPr lvl="7">
              <a:spcBef>
                <a:spcPts val="0"/>
              </a:spcBef>
              <a:buSzPct val="100000"/>
              <a:defRPr sz="1200">
                <a:uFillTx/>
              </a:defRPr>
            </a:lvl8pPr>
            <a:lvl9pPr lvl="8">
              <a:spcBef>
                <a:spcPts val="0"/>
              </a:spcBef>
              <a:buSzPct val="100000"/>
              <a:defRPr sz="1200">
                <a:uFillTx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>
                <a:uFillTx/>
              </a:defRPr>
            </a:lvl1pPr>
            <a:lvl2pPr lvl="1">
              <a:spcBef>
                <a:spcPts val="0"/>
              </a:spcBef>
              <a:buSzPct val="100000"/>
              <a:defRPr sz="1200">
                <a:uFillTx/>
              </a:defRPr>
            </a:lvl2pPr>
            <a:lvl3pPr lvl="2">
              <a:spcBef>
                <a:spcPts val="0"/>
              </a:spcBef>
              <a:buSzPct val="100000"/>
              <a:defRPr sz="1200">
                <a:uFillTx/>
              </a:defRPr>
            </a:lvl3pPr>
            <a:lvl4pPr lvl="3">
              <a:spcBef>
                <a:spcPts val="0"/>
              </a:spcBef>
              <a:buSzPct val="100000"/>
              <a:defRPr sz="1200">
                <a:uFillTx/>
              </a:defRPr>
            </a:lvl4pPr>
            <a:lvl5pPr lvl="4">
              <a:spcBef>
                <a:spcPts val="0"/>
              </a:spcBef>
              <a:buSzPct val="100000"/>
              <a:defRPr sz="1200">
                <a:uFillTx/>
              </a:defRPr>
            </a:lvl5pPr>
            <a:lvl6pPr lvl="5">
              <a:spcBef>
                <a:spcPts val="0"/>
              </a:spcBef>
              <a:buSzPct val="100000"/>
              <a:defRPr sz="1200">
                <a:uFillTx/>
              </a:defRPr>
            </a:lvl6pPr>
            <a:lvl7pPr lvl="6">
              <a:spcBef>
                <a:spcPts val="0"/>
              </a:spcBef>
              <a:buSzPct val="100000"/>
              <a:defRPr sz="1200">
                <a:uFillTx/>
              </a:defRPr>
            </a:lvl7pPr>
            <a:lvl8pPr lvl="7">
              <a:spcBef>
                <a:spcPts val="0"/>
              </a:spcBef>
              <a:buSzPct val="100000"/>
              <a:defRPr sz="1200">
                <a:uFillTx/>
              </a:defRPr>
            </a:lvl8pPr>
            <a:lvl9pPr lvl="8">
              <a:spcBef>
                <a:spcPts val="0"/>
              </a:spcBef>
              <a:buSzPct val="100000"/>
              <a:defRPr sz="1200">
                <a:uFillTx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uFillTx/>
              </a:rPr>
              <a:t>‹#›</a:t>
            </a:fld>
            <a:endParaRPr lang="fi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>
                <a:uFillTx/>
              </a:defRPr>
            </a:lvl1pPr>
            <a:lvl2pPr lvl="1">
              <a:spcBef>
                <a:spcPts val="0"/>
              </a:spcBef>
              <a:defRPr>
                <a:uFillTx/>
              </a:defRPr>
            </a:lvl2pPr>
            <a:lvl3pPr lvl="2">
              <a:spcBef>
                <a:spcPts val="0"/>
              </a:spcBef>
              <a:defRPr>
                <a:uFillTx/>
              </a:defRPr>
            </a:lvl3pPr>
            <a:lvl4pPr lvl="3">
              <a:spcBef>
                <a:spcPts val="0"/>
              </a:spcBef>
              <a:defRPr>
                <a:uFillTx/>
              </a:defRPr>
            </a:lvl4pPr>
            <a:lvl5pPr lvl="4">
              <a:spcBef>
                <a:spcPts val="0"/>
              </a:spcBef>
              <a:defRPr>
                <a:uFillTx/>
              </a:defRPr>
            </a:lvl5pPr>
            <a:lvl6pPr lvl="5">
              <a:spcBef>
                <a:spcPts val="0"/>
              </a:spcBef>
              <a:defRPr>
                <a:uFillTx/>
              </a:defRPr>
            </a:lvl6pPr>
            <a:lvl7pPr lvl="6">
              <a:spcBef>
                <a:spcPts val="0"/>
              </a:spcBef>
              <a:defRPr>
                <a:uFillTx/>
              </a:defRPr>
            </a:lvl7pPr>
            <a:lvl8pPr lvl="7">
              <a:spcBef>
                <a:spcPts val="0"/>
              </a:spcBef>
              <a:defRPr>
                <a:uFillTx/>
              </a:defRPr>
            </a:lvl8pPr>
            <a:lvl9pPr lvl="8">
              <a:spcBef>
                <a:spcPts val="0"/>
              </a:spcBef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uFillTx/>
              </a:rPr>
              <a:t>‹#›</a:t>
            </a:fld>
            <a:endParaRPr lang="fi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>
                <a:uFillTx/>
              </a:defRPr>
            </a:lvl1pPr>
            <a:lvl2pPr lvl="1">
              <a:spcBef>
                <a:spcPts val="0"/>
              </a:spcBef>
              <a:buSzPct val="100000"/>
              <a:defRPr sz="2400">
                <a:uFillTx/>
              </a:defRPr>
            </a:lvl2pPr>
            <a:lvl3pPr lvl="2">
              <a:spcBef>
                <a:spcPts val="0"/>
              </a:spcBef>
              <a:buSzPct val="100000"/>
              <a:defRPr sz="2400">
                <a:uFillTx/>
              </a:defRPr>
            </a:lvl3pPr>
            <a:lvl4pPr lvl="3">
              <a:spcBef>
                <a:spcPts val="0"/>
              </a:spcBef>
              <a:buSzPct val="100000"/>
              <a:defRPr sz="2400">
                <a:uFillTx/>
              </a:defRPr>
            </a:lvl4pPr>
            <a:lvl5pPr lvl="4">
              <a:spcBef>
                <a:spcPts val="0"/>
              </a:spcBef>
              <a:buSzPct val="100000"/>
              <a:defRPr sz="2400">
                <a:uFillTx/>
              </a:defRPr>
            </a:lvl5pPr>
            <a:lvl6pPr lvl="5">
              <a:spcBef>
                <a:spcPts val="0"/>
              </a:spcBef>
              <a:buSzPct val="100000"/>
              <a:defRPr sz="2400">
                <a:uFillTx/>
              </a:defRPr>
            </a:lvl6pPr>
            <a:lvl7pPr lvl="6">
              <a:spcBef>
                <a:spcPts val="0"/>
              </a:spcBef>
              <a:buSzPct val="100000"/>
              <a:defRPr sz="2400">
                <a:uFillTx/>
              </a:defRPr>
            </a:lvl7pPr>
            <a:lvl8pPr lvl="7">
              <a:spcBef>
                <a:spcPts val="0"/>
              </a:spcBef>
              <a:buSzPct val="100000"/>
              <a:defRPr sz="2400">
                <a:uFillTx/>
              </a:defRPr>
            </a:lvl8pPr>
            <a:lvl9pPr lvl="8">
              <a:spcBef>
                <a:spcPts val="0"/>
              </a:spcBef>
              <a:buSzPct val="100000"/>
              <a:defRPr sz="2400">
                <a:uFillTx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>
                <a:uFillTx/>
              </a:defRPr>
            </a:lvl1pPr>
            <a:lvl2pPr lvl="1">
              <a:spcBef>
                <a:spcPts val="0"/>
              </a:spcBef>
              <a:buSzPct val="100000"/>
              <a:defRPr sz="1200">
                <a:uFillTx/>
              </a:defRPr>
            </a:lvl2pPr>
            <a:lvl3pPr lvl="2">
              <a:spcBef>
                <a:spcPts val="0"/>
              </a:spcBef>
              <a:buSzPct val="100000"/>
              <a:defRPr sz="1200">
                <a:uFillTx/>
              </a:defRPr>
            </a:lvl3pPr>
            <a:lvl4pPr lvl="3">
              <a:spcBef>
                <a:spcPts val="0"/>
              </a:spcBef>
              <a:buSzPct val="100000"/>
              <a:defRPr sz="1200">
                <a:uFillTx/>
              </a:defRPr>
            </a:lvl4pPr>
            <a:lvl5pPr lvl="4">
              <a:spcBef>
                <a:spcPts val="0"/>
              </a:spcBef>
              <a:buSzPct val="100000"/>
              <a:defRPr sz="1200">
                <a:uFillTx/>
              </a:defRPr>
            </a:lvl5pPr>
            <a:lvl6pPr lvl="5">
              <a:spcBef>
                <a:spcPts val="0"/>
              </a:spcBef>
              <a:buSzPct val="100000"/>
              <a:defRPr sz="1200">
                <a:uFillTx/>
              </a:defRPr>
            </a:lvl6pPr>
            <a:lvl7pPr lvl="6">
              <a:spcBef>
                <a:spcPts val="0"/>
              </a:spcBef>
              <a:buSzPct val="100000"/>
              <a:defRPr sz="1200">
                <a:uFillTx/>
              </a:defRPr>
            </a:lvl7pPr>
            <a:lvl8pPr lvl="7">
              <a:spcBef>
                <a:spcPts val="0"/>
              </a:spcBef>
              <a:buSzPct val="100000"/>
              <a:defRPr sz="1200">
                <a:uFillTx/>
              </a:defRPr>
            </a:lvl8pPr>
            <a:lvl9pPr lvl="8">
              <a:spcBef>
                <a:spcPts val="0"/>
              </a:spcBef>
              <a:buSzPct val="100000"/>
              <a:defRPr sz="1200">
                <a:uFillTx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uFillTx/>
              </a:rPr>
              <a:t>‹#›</a:t>
            </a:fld>
            <a:endParaRPr lang="fi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>
                <a:uFillTx/>
              </a:defRPr>
            </a:lvl1pPr>
            <a:lvl2pPr lvl="1">
              <a:spcBef>
                <a:spcPts val="0"/>
              </a:spcBef>
              <a:buSzPct val="100000"/>
              <a:defRPr sz="4800">
                <a:uFillTx/>
              </a:defRPr>
            </a:lvl2pPr>
            <a:lvl3pPr lvl="2">
              <a:spcBef>
                <a:spcPts val="0"/>
              </a:spcBef>
              <a:buSzPct val="100000"/>
              <a:defRPr sz="4800">
                <a:uFillTx/>
              </a:defRPr>
            </a:lvl3pPr>
            <a:lvl4pPr lvl="3">
              <a:spcBef>
                <a:spcPts val="0"/>
              </a:spcBef>
              <a:buSzPct val="100000"/>
              <a:defRPr sz="4800">
                <a:uFillTx/>
              </a:defRPr>
            </a:lvl4pPr>
            <a:lvl5pPr lvl="4">
              <a:spcBef>
                <a:spcPts val="0"/>
              </a:spcBef>
              <a:buSzPct val="100000"/>
              <a:defRPr sz="4800">
                <a:uFillTx/>
              </a:defRPr>
            </a:lvl5pPr>
            <a:lvl6pPr lvl="5">
              <a:spcBef>
                <a:spcPts val="0"/>
              </a:spcBef>
              <a:buSzPct val="100000"/>
              <a:defRPr sz="4800">
                <a:uFillTx/>
              </a:defRPr>
            </a:lvl6pPr>
            <a:lvl7pPr lvl="6">
              <a:spcBef>
                <a:spcPts val="0"/>
              </a:spcBef>
              <a:buSzPct val="100000"/>
              <a:defRPr sz="4800">
                <a:uFillTx/>
              </a:defRPr>
            </a:lvl7pPr>
            <a:lvl8pPr lvl="7">
              <a:spcBef>
                <a:spcPts val="0"/>
              </a:spcBef>
              <a:buSzPct val="100000"/>
              <a:defRPr sz="4800">
                <a:uFillTx/>
              </a:defRPr>
            </a:lvl8pPr>
            <a:lvl9pPr lvl="8">
              <a:spcBef>
                <a:spcPts val="0"/>
              </a:spcBef>
              <a:buSzPct val="100000"/>
              <a:defRPr sz="4800">
                <a:uFillTx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uFillTx/>
              </a:rPr>
              <a:t>‹#›</a:t>
            </a:fld>
            <a:endParaRPr lang="fi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/>
          </p:cNvSpPr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uFillTx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>
                <a:uFillTx/>
              </a:defRPr>
            </a:lvl1pPr>
            <a:lvl2pPr lvl="1" algn="ctr">
              <a:spcBef>
                <a:spcPts val="0"/>
              </a:spcBef>
              <a:buSzPct val="100000"/>
              <a:defRPr sz="4200">
                <a:uFillTx/>
              </a:defRPr>
            </a:lvl2pPr>
            <a:lvl3pPr lvl="2" algn="ctr">
              <a:spcBef>
                <a:spcPts val="0"/>
              </a:spcBef>
              <a:buSzPct val="100000"/>
              <a:defRPr sz="4200">
                <a:uFillTx/>
              </a:defRPr>
            </a:lvl3pPr>
            <a:lvl4pPr lvl="3" algn="ctr">
              <a:spcBef>
                <a:spcPts val="0"/>
              </a:spcBef>
              <a:buSzPct val="100000"/>
              <a:defRPr sz="4200">
                <a:uFillTx/>
              </a:defRPr>
            </a:lvl4pPr>
            <a:lvl5pPr lvl="4" algn="ctr">
              <a:spcBef>
                <a:spcPts val="0"/>
              </a:spcBef>
              <a:buSzPct val="100000"/>
              <a:defRPr sz="4200">
                <a:uFillTx/>
              </a:defRPr>
            </a:lvl5pPr>
            <a:lvl6pPr lvl="5" algn="ctr">
              <a:spcBef>
                <a:spcPts val="0"/>
              </a:spcBef>
              <a:buSzPct val="100000"/>
              <a:defRPr sz="4200">
                <a:uFillTx/>
              </a:defRPr>
            </a:lvl6pPr>
            <a:lvl7pPr lvl="6" algn="ctr">
              <a:spcBef>
                <a:spcPts val="0"/>
              </a:spcBef>
              <a:buSzPct val="100000"/>
              <a:defRPr sz="4200">
                <a:uFillTx/>
              </a:defRPr>
            </a:lvl7pPr>
            <a:lvl8pPr lvl="7" algn="ctr">
              <a:spcBef>
                <a:spcPts val="0"/>
              </a:spcBef>
              <a:buSzPct val="100000"/>
              <a:defRPr sz="4200">
                <a:uFillTx/>
              </a:defRPr>
            </a:lvl8pPr>
            <a:lvl9pPr lvl="8" algn="ctr">
              <a:spcBef>
                <a:spcPts val="0"/>
              </a:spcBef>
              <a:buSzPct val="100000"/>
              <a:defRPr sz="4200">
                <a:uFillTx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>
                <a:uFillTx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>
                <a:uFillTx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>
                <a:uFillTx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>
                <a:uFillTx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>
                <a:uFillTx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>
                <a:uFillTx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>
                <a:uFillTx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>
                <a:uFillTx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>
                <a:uFillTx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>
                <a:uFillTx/>
              </a:defRPr>
            </a:lvl1pPr>
            <a:lvl2pPr lvl="1">
              <a:spcBef>
                <a:spcPts val="0"/>
              </a:spcBef>
              <a:defRPr>
                <a:uFillTx/>
              </a:defRPr>
            </a:lvl2pPr>
            <a:lvl3pPr lvl="2">
              <a:spcBef>
                <a:spcPts val="0"/>
              </a:spcBef>
              <a:defRPr>
                <a:uFillTx/>
              </a:defRPr>
            </a:lvl3pPr>
            <a:lvl4pPr lvl="3">
              <a:spcBef>
                <a:spcPts val="0"/>
              </a:spcBef>
              <a:defRPr>
                <a:uFillTx/>
              </a:defRPr>
            </a:lvl4pPr>
            <a:lvl5pPr lvl="4">
              <a:spcBef>
                <a:spcPts val="0"/>
              </a:spcBef>
              <a:defRPr>
                <a:uFillTx/>
              </a:defRPr>
            </a:lvl5pPr>
            <a:lvl6pPr lvl="5">
              <a:spcBef>
                <a:spcPts val="0"/>
              </a:spcBef>
              <a:defRPr>
                <a:uFillTx/>
              </a:defRPr>
            </a:lvl6pPr>
            <a:lvl7pPr lvl="6">
              <a:spcBef>
                <a:spcPts val="0"/>
              </a:spcBef>
              <a:defRPr>
                <a:uFillTx/>
              </a:defRPr>
            </a:lvl7pPr>
            <a:lvl8pPr lvl="7">
              <a:spcBef>
                <a:spcPts val="0"/>
              </a:spcBef>
              <a:defRPr>
                <a:uFillTx/>
              </a:defRPr>
            </a:lvl8pPr>
            <a:lvl9pPr lvl="8">
              <a:spcBef>
                <a:spcPts val="0"/>
              </a:spcBef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uFillTx/>
              </a:rPr>
              <a:t>‹#›</a:t>
            </a:fld>
            <a:endParaRPr lang="fi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uFillTx/>
              </a:defRPr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uFillTx/>
              </a:rPr>
              <a:t>‹#›</a:t>
            </a:fld>
            <a:endParaRPr lang="fi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  <a:uFillTx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  <a:uFillTx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  <a:uFillTx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  <a:uFillTx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  <a:uFillTx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  <a:uFillTx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  <a:uFillTx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  <a:uFillTx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  <a:uFillTx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  <a:uFillTx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  <a:uFillTx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  <a:uFillTx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  <a:uFillTx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  <a:uFillTx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  <a:uFillTx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  <a:uFillTx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  <a:uFillTx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  <a:uFillTx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i" sz="1000">
                <a:solidFill>
                  <a:schemeClr val="dk2"/>
                </a:solidFill>
                <a:uFillTx/>
              </a:rPr>
              <a:t>‹#›</a:t>
            </a:fld>
            <a:endParaRPr lang="fi" sz="1000">
              <a:solidFill>
                <a:schemeClr val="dk2"/>
              </a:solidFill>
              <a:uFillTx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8152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>
                <a:uFillTx/>
              </a:rPr>
              <a:t>Creative dance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>
                <a:uFillTx/>
              </a:rPr>
              <a:t>Start of the lesson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216" y="1720561"/>
            <a:ext cx="8520600" cy="2189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Times New Roman"/>
              <a:buChar char="-"/>
            </a:pPr>
            <a:r>
              <a:rPr lang="fi" dirty="0"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Split in to groups</a:t>
            </a:r>
          </a:p>
          <a:p>
            <a:pPr marL="457200" lvl="0" indent="-228600" rtl="0">
              <a:spcBef>
                <a:spcPts val="0"/>
              </a:spcBef>
              <a:buFont typeface="Times New Roman"/>
              <a:buChar char="-"/>
            </a:pPr>
            <a:r>
              <a:rPr lang="fi" dirty="0"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Check what we were going to do</a:t>
            </a:r>
          </a:p>
          <a:p>
            <a:pPr marL="457200" lvl="0" indent="-228600" rtl="0">
              <a:spcBef>
                <a:spcPts val="0"/>
              </a:spcBef>
              <a:buFont typeface="Times New Roman"/>
              <a:buChar char="-"/>
            </a:pPr>
            <a:r>
              <a:rPr lang="fi" dirty="0"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Warm-up with the groups of 6-7 people</a:t>
            </a:r>
          </a:p>
          <a:p>
            <a:pPr marL="457200" lvl="0" indent="-228600" rtl="0">
              <a:spcBef>
                <a:spcPts val="0"/>
              </a:spcBef>
              <a:buFont typeface="Times New Roman"/>
              <a:buChar char="-"/>
            </a:pPr>
            <a:r>
              <a:rPr lang="fi" dirty="0"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THEME: Finland 100 years old and Finland in year 2017</a:t>
            </a:r>
          </a:p>
          <a:p>
            <a:pPr marL="914400" lvl="1" indent="-228600" rtl="0">
              <a:spcBef>
                <a:spcPts val="0"/>
              </a:spcBef>
              <a:buFont typeface="Times New Roman"/>
              <a:buChar char="-"/>
            </a:pPr>
            <a:r>
              <a:rPr lang="fi" smtClean="0"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Video is coming here soon!</a:t>
            </a:r>
            <a:endParaRPr lang="fi" dirty="0"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Kuva 1"/>
          <p:cNvPicPr/>
          <p:nvPr/>
        </p:nvPicPr>
        <p:blipFill>
          <a:blip r:embed="rId3"/>
          <a:stretch>
            <a:fillRect/>
          </a:stretch>
        </p:blipFill>
        <p:spPr>
          <a:xfrm>
            <a:off x="6389135" y="3612530"/>
            <a:ext cx="2402980" cy="1350535"/>
          </a:xfrm>
          <a:prstGeom prst="rect">
            <a:avLst/>
          </a:prstGeom>
        </p:spPr>
      </p:pic>
      <p:pic>
        <p:nvPicPr>
          <p:cNvPr id="3" name="Kuva 2"/>
          <p:cNvPicPr/>
          <p:nvPr/>
        </p:nvPicPr>
        <p:blipFill>
          <a:blip r:embed="rId4"/>
          <a:stretch>
            <a:fillRect/>
          </a:stretch>
        </p:blipFill>
        <p:spPr>
          <a:xfrm>
            <a:off x="5259659" y="365978"/>
            <a:ext cx="3074785" cy="230489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>
                <a:uFillTx/>
              </a:rPr>
              <a:t>Creative dance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0802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algn="l" rtl="0">
              <a:spcBef>
                <a:spcPts val="0"/>
              </a:spcBef>
              <a:buFont typeface="Times New Roman"/>
              <a:buAutoNum type="arabicPeriod"/>
            </a:pPr>
            <a:r>
              <a:rPr lang="fi" sz="1300"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Choose a theme for your dance performance (from Finland 100 or Finland in year 2017)</a:t>
            </a:r>
          </a:p>
          <a:p>
            <a:pPr marL="457200" lvl="0" indent="-228600" algn="l" rtl="0">
              <a:spcBef>
                <a:spcPts val="0"/>
              </a:spcBef>
              <a:buFont typeface="Times New Roman"/>
              <a:buAutoNum type="arabicPeriod"/>
            </a:pPr>
            <a:r>
              <a:rPr lang="fi" sz="1300"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You can take tips for choosing the theme from the pictures teacher give to you</a:t>
            </a:r>
          </a:p>
          <a:p>
            <a:pPr marL="914400" lvl="0" indent="-317500" algn="l" rtl="0">
              <a:spcBef>
                <a:spcPts val="0"/>
              </a:spcBef>
              <a:buSzPct val="100000"/>
              <a:buFont typeface="Times New Roman"/>
              <a:buChar char="-"/>
            </a:pPr>
            <a:r>
              <a:rPr lang="fi" sz="1300"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For examples equality, education, the changes in the population</a:t>
            </a:r>
          </a:p>
          <a:p>
            <a:pPr marL="457200" lvl="0" indent="-228600" algn="l" rtl="0">
              <a:spcBef>
                <a:spcPts val="0"/>
              </a:spcBef>
              <a:buFont typeface="Times New Roman"/>
              <a:buNone/>
            </a:pPr>
            <a:r>
              <a:rPr lang="fi" sz="1300"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3. 1 to 8 of the given moves must be in the performance</a:t>
            </a:r>
          </a:p>
          <a:p>
            <a:pPr marL="457200" lvl="0" indent="-228600" algn="l" rtl="0">
              <a:spcBef>
                <a:spcPts val="0"/>
              </a:spcBef>
              <a:buFont typeface="Times New Roman"/>
              <a:buNone/>
            </a:pPr>
            <a:r>
              <a:rPr lang="fi" sz="1300"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4. Add other movements between the given ones, order of the moves are free, they can be done solo, in canon or together</a:t>
            </a:r>
          </a:p>
          <a:p>
            <a:pPr marL="457200" lvl="0" indent="-228600" algn="l" rtl="0">
              <a:spcBef>
                <a:spcPts val="0"/>
              </a:spcBef>
              <a:buFont typeface="Times New Roman"/>
              <a:buNone/>
            </a:pPr>
            <a:r>
              <a:rPr lang="fi" sz="1300"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5. Use different speeds, directions, paterns, etc.</a:t>
            </a:r>
          </a:p>
          <a:p>
            <a:pPr marL="457200" lvl="0" indent="-228600" algn="l" rtl="0">
              <a:spcBef>
                <a:spcPts val="0"/>
              </a:spcBef>
              <a:buFont typeface="Times New Roman"/>
              <a:buNone/>
            </a:pPr>
            <a:r>
              <a:rPr lang="fi" sz="1300"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6.  Practise your choreography so it goes fluently</a:t>
            </a:r>
          </a:p>
          <a:p>
            <a:pPr marL="457200" lvl="0" indent="-228600" algn="l" rtl="0">
              <a:spcBef>
                <a:spcPts val="0"/>
              </a:spcBef>
              <a:buFont typeface="Times New Roman"/>
              <a:buNone/>
            </a:pPr>
            <a:r>
              <a:rPr lang="fi" sz="1300"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7. Choose your music (Finnish)</a:t>
            </a:r>
          </a:p>
          <a:p>
            <a:pPr marL="457200" lvl="0" indent="-228600" algn="l" rtl="0">
              <a:spcBef>
                <a:spcPts val="0"/>
              </a:spcBef>
              <a:buFont typeface="Times New Roman"/>
              <a:buNone/>
            </a:pPr>
            <a:r>
              <a:rPr lang="fi" sz="1300"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8. Perform it to other groups at the end of the class + filming it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>
                <a:uFillTx/>
              </a:rPr>
              <a:t>The Moves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232558" y="1099036"/>
            <a:ext cx="46668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Times New Roman"/>
              <a:buAutoNum type="arabicPeriod"/>
            </a:pPr>
            <a:r>
              <a:rPr lang="fi" sz="1700"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Rolling move while standing</a:t>
            </a:r>
          </a:p>
          <a:p>
            <a:pPr marL="457200" lvl="0" indent="-228600" rtl="0">
              <a:spcBef>
                <a:spcPts val="0"/>
              </a:spcBef>
              <a:buFont typeface="Times New Roman"/>
              <a:buAutoNum type="arabicPeriod"/>
            </a:pPr>
            <a:r>
              <a:rPr lang="fi" sz="1700"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Jump</a:t>
            </a:r>
          </a:p>
          <a:p>
            <a:pPr marL="457200" lvl="0" indent="-228600" rtl="0">
              <a:spcBef>
                <a:spcPts val="0"/>
              </a:spcBef>
              <a:buFont typeface="Times New Roman"/>
              <a:buAutoNum type="arabicPeriod"/>
            </a:pPr>
            <a:r>
              <a:rPr lang="fi" sz="1700"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Balance move</a:t>
            </a:r>
          </a:p>
          <a:p>
            <a:pPr marL="457200" lvl="0" indent="-228600" rtl="0">
              <a:spcBef>
                <a:spcPts val="0"/>
              </a:spcBef>
              <a:buFont typeface="Times New Roman"/>
              <a:buAutoNum type="arabicPeriod"/>
            </a:pPr>
            <a:r>
              <a:rPr lang="fi" sz="1700"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Series of steps</a:t>
            </a:r>
          </a:p>
          <a:p>
            <a:pPr marL="457200" lvl="0" indent="-228600" rtl="0">
              <a:spcBef>
                <a:spcPts val="0"/>
              </a:spcBef>
              <a:buFont typeface="Times New Roman"/>
              <a:buAutoNum type="arabicPeriod"/>
            </a:pPr>
            <a:r>
              <a:rPr lang="fi" sz="1700"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Improvising</a:t>
            </a:r>
          </a:p>
          <a:p>
            <a:pPr marL="457200" lvl="0" indent="-228600" rtl="0">
              <a:spcBef>
                <a:spcPts val="0"/>
              </a:spcBef>
              <a:buFont typeface="Times New Roman"/>
              <a:buAutoNum type="arabicPeriod"/>
            </a:pPr>
            <a:r>
              <a:rPr lang="fi" sz="1700"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Move on the height of floor</a:t>
            </a:r>
          </a:p>
          <a:p>
            <a:pPr marL="457200" lvl="0" indent="-228600" rtl="0">
              <a:spcBef>
                <a:spcPts val="0"/>
              </a:spcBef>
              <a:buFont typeface="Times New Roman"/>
              <a:buAutoNum type="arabicPeriod"/>
            </a:pPr>
            <a:r>
              <a:rPr lang="fi" sz="1700"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Big jump</a:t>
            </a:r>
          </a:p>
          <a:p>
            <a:pPr marL="457200" lvl="0" indent="-228600">
              <a:spcBef>
                <a:spcPts val="0"/>
              </a:spcBef>
              <a:buFont typeface="Times New Roman"/>
              <a:buAutoNum type="arabicPeriod"/>
            </a:pPr>
            <a:r>
              <a:rPr lang="fi" sz="1700"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Rolling move on the height of floor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806174" y="2686049"/>
            <a:ext cx="3119075" cy="2457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4933950" y="361950"/>
            <a:ext cx="2609848" cy="181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>
                <a:uFillTx/>
              </a:rPr>
              <a:t>Results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838275"/>
            <a:ext cx="8520600" cy="2238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Times New Roman"/>
              <a:buChar char="-"/>
            </a:pPr>
            <a:r>
              <a:rPr lang="fi"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We had only 60 minutes to plan, rehearse and perform the dances</a:t>
            </a:r>
          </a:p>
          <a:p>
            <a:pPr marL="457200" lvl="0" indent="-228600" rtl="0">
              <a:spcBef>
                <a:spcPts val="0"/>
              </a:spcBef>
              <a:buFont typeface="Times New Roman"/>
              <a:buChar char="-"/>
            </a:pPr>
            <a:r>
              <a:rPr lang="fi"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We did everything by ourselves and from our vision</a:t>
            </a:r>
          </a:p>
          <a:p>
            <a:pPr marL="457200" lvl="0" indent="-228600" rtl="0">
              <a:spcBef>
                <a:spcPts val="0"/>
              </a:spcBef>
              <a:buFont typeface="Times New Roman"/>
              <a:buChar char="-"/>
            </a:pPr>
            <a:r>
              <a:rPr lang="fi"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The themes were happiness, grit (determination, courage, strength, etc), sausages and midsummer party</a:t>
            </a:r>
          </a:p>
          <a:p>
            <a:pPr marL="457200" lvl="0" indent="-228600">
              <a:spcBef>
                <a:spcPts val="0"/>
              </a:spcBef>
              <a:buFont typeface="Times New Roman"/>
              <a:buChar char="-"/>
            </a:pPr>
            <a:r>
              <a:rPr lang="fi"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Everybody did their best and liked to dance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250</Words>
  <Application>Microsoft Office PowerPoint</Application>
  <PresentationFormat>Näytössä katseltava esitys (16:9)</PresentationFormat>
  <Paragraphs>31</Paragraphs>
  <Slides>5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Simple Light</vt:lpstr>
      <vt:lpstr>Creative dance</vt:lpstr>
      <vt:lpstr>Start of the lesson</vt:lpstr>
      <vt:lpstr>Creative dance</vt:lpstr>
      <vt:lpstr>The Moves</vt:lpstr>
      <vt:lpstr>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dance</dc:title>
  <dc:creator>klehtine</dc:creator>
  <cp:lastModifiedBy>Itälä Viivi Aino-Maija Katariina</cp:lastModifiedBy>
  <cp:revision>3</cp:revision>
  <dcterms:modified xsi:type="dcterms:W3CDTF">2018-04-19T15:16:17Z</dcterms:modified>
</cp:coreProperties>
</file>