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1" r:id="rId1"/>
  </p:sldMasterIdLst>
  <p:sldIdLst>
    <p:sldId id="256" r:id="rId2"/>
    <p:sldId id="257" r:id="rId3"/>
    <p:sldId id="262" r:id="rId4"/>
    <p:sldId id="261" r:id="rId5"/>
    <p:sldId id="258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1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9859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7385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4919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2995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0648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93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6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3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9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6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8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5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6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5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Drama </a:t>
            </a:r>
            <a:r>
              <a:rPr lang="fi-FI"/>
              <a:t>in </a:t>
            </a:r>
            <a:r>
              <a:rPr lang="fi-FI" err="1"/>
              <a:t>History</a:t>
            </a:r>
            <a:r>
              <a:rPr lang="fi-FI"/>
              <a:t> </a:t>
            </a:r>
            <a:r>
              <a:rPr lang="fi-FI" err="1"/>
              <a:t>class</a:t>
            </a:r>
          </a:p>
        </p:txBody>
      </p:sp>
    </p:spTree>
    <p:extLst>
      <p:ext uri="{BB962C8B-B14F-4D97-AF65-F5344CB8AC3E}">
        <p14:creationId xmlns:p14="http://schemas.microsoft.com/office/powerpoint/2010/main" val="418967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HI 01 </a:t>
            </a:r>
            <a:r>
              <a:rPr lang="en-US"/>
              <a:t>Human in a changing environment and societies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426123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None/>
            </a:pPr>
            <a:r>
              <a:rPr lang="en-US" sz="3200"/>
              <a:t>Goals</a:t>
            </a:r>
            <a:r>
              <a:rPr lang="fi-FI" sz="3200"/>
              <a:t>:</a:t>
            </a:r>
          </a:p>
          <a:p>
            <a:r>
              <a:rPr lang="en-US" sz="3200"/>
              <a:t>Understand the important relationship between humans, nature and societies</a:t>
            </a:r>
            <a:endParaRPr lang="fi-FI" sz="3200"/>
          </a:p>
          <a:p>
            <a:r>
              <a:rPr lang="en-US" sz="3200"/>
              <a:t>Learn about the roots and evolution of European culture, societies and global economics</a:t>
            </a:r>
            <a:endParaRPr lang="fi-FI" sz="3200"/>
          </a:p>
          <a:p>
            <a:r>
              <a:rPr lang="en-US" sz="3200"/>
              <a:t>Learn to analyze the dependence and challenges between evolution of population, economics and societies</a:t>
            </a:r>
            <a:endParaRPr lang="fi-FI" sz="3200"/>
          </a:p>
          <a:p>
            <a:r>
              <a:rPr lang="en-US" sz="3200"/>
              <a:t>Valuate critically historical sources</a:t>
            </a:r>
            <a:endParaRPr lang="fi-FI" sz="3200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6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Content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14475" y="2333625"/>
            <a:ext cx="10196866" cy="421322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800"/>
              <a:t>From collecting and hunting communities to high cultures and city-states and farming</a:t>
            </a:r>
            <a:endParaRPr lang="fi-FI" sz="2800"/>
          </a:p>
          <a:p>
            <a:r>
              <a:rPr lang="en-US" sz="2800"/>
              <a:t>Middle ages economics and society</a:t>
            </a:r>
            <a:endParaRPr lang="fi-FI" sz="2800"/>
          </a:p>
          <a:p>
            <a:r>
              <a:rPr lang="en-US" sz="2800"/>
              <a:t>Birth of global economics</a:t>
            </a:r>
            <a:endParaRPr lang="fi-FI" sz="2800"/>
          </a:p>
          <a:p>
            <a:r>
              <a:rPr lang="en-US" sz="2800"/>
              <a:t>Industrialism</a:t>
            </a:r>
            <a:endParaRPr lang="fi-FI" sz="2800"/>
          </a:p>
          <a:p>
            <a:r>
              <a:rPr lang="en-US" sz="2800"/>
              <a:t>Modern culture and economics</a:t>
            </a:r>
            <a:endParaRPr lang="fi-FI" sz="2800"/>
          </a:p>
          <a:p>
            <a:endParaRPr lang="en-US" sz="2800"/>
          </a:p>
          <a:p>
            <a:r>
              <a:rPr lang="en-US" sz="2800"/>
              <a:t>Course lasts about 8 weeks and there is 3 hours a week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459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/>
              <a:t>Drama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3" y="2133600"/>
            <a:ext cx="8898755" cy="44607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800"/>
              <a:t>Drama exercises to:</a:t>
            </a:r>
            <a:endParaRPr lang="fi-FI" sz="2800"/>
          </a:p>
          <a:p>
            <a:pPr marL="0" indent="0">
              <a:buNone/>
            </a:pPr>
            <a:endParaRPr lang="en-US" sz="2800"/>
          </a:p>
          <a:p>
            <a:pPr marL="0" indent="0">
              <a:buNone/>
            </a:pPr>
            <a:r>
              <a:rPr lang="en-US" sz="2800"/>
              <a:t>   - Get deeper into the subject</a:t>
            </a:r>
            <a:endParaRPr lang="fi-FI" sz="2800"/>
          </a:p>
          <a:p>
            <a:pPr indent="0">
              <a:buNone/>
            </a:pPr>
            <a:endParaRPr lang="en-US" sz="2800"/>
          </a:p>
          <a:p>
            <a:pPr>
              <a:buNone/>
            </a:pPr>
            <a:r>
              <a:rPr lang="en-US" sz="2800"/>
              <a:t>   - Support different ways of learning</a:t>
            </a:r>
            <a:endParaRPr/>
          </a:p>
          <a:p>
            <a:pPr indent="0">
              <a:buNone/>
            </a:pPr>
            <a:endParaRPr lang="en-US" sz="2800"/>
          </a:p>
          <a:p>
            <a:pPr>
              <a:buNone/>
            </a:pPr>
            <a:r>
              <a:rPr lang="en-US" sz="2800"/>
              <a:t>   - Relax by doing something fun</a:t>
            </a:r>
            <a:endParaRPr lang="fi-FI" sz="2800"/>
          </a:p>
          <a:p>
            <a:pPr>
              <a:buNone/>
            </a:pPr>
            <a:endParaRPr lang="en-US" sz="2800"/>
          </a:p>
          <a:p>
            <a:pPr>
              <a:buNone/>
            </a:pPr>
            <a:r>
              <a:rPr lang="en-US" sz="2800"/>
              <a:t>   </a:t>
            </a:r>
            <a:r>
              <a:rPr lang="en-US"/>
              <a:t>  </a:t>
            </a: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37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Play </a:t>
            </a:r>
            <a:r>
              <a:rPr lang="fi-FI" err="1"/>
              <a:t>about</a:t>
            </a:r>
            <a:r>
              <a:rPr lang="fi-FI"/>
              <a:t> </a:t>
            </a:r>
            <a:r>
              <a:rPr lang="fi-FI" err="1"/>
              <a:t>ancient</a:t>
            </a:r>
            <a:r>
              <a:rPr lang="fi-FI"/>
              <a:t> </a:t>
            </a:r>
            <a:r>
              <a:rPr lang="fi-FI" err="1"/>
              <a:t>Greece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28875" y="1800225"/>
            <a:ext cx="8915400" cy="37776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/>
              <a:t>Teacher gave us different roles and then told a story and we had to act it out</a:t>
            </a:r>
          </a:p>
          <a:p>
            <a:r>
              <a:rPr lang="en-US" sz="2400"/>
              <a:t>Roles:</a:t>
            </a:r>
          </a:p>
          <a:p>
            <a:pPr marL="0" indent="0">
              <a:buNone/>
            </a:pPr>
            <a:r>
              <a:rPr lang="en-US" sz="2400"/>
              <a:t>         -Mediterranean Sea</a:t>
            </a:r>
          </a:p>
          <a:p>
            <a:pPr marL="0" indent="0">
              <a:buNone/>
            </a:pPr>
            <a:r>
              <a:rPr lang="en-US" sz="2400"/>
              <a:t>         -Trees</a:t>
            </a:r>
          </a:p>
          <a:p>
            <a:pPr marL="0" indent="0">
              <a:buNone/>
            </a:pPr>
            <a:r>
              <a:rPr lang="en-US" sz="2400"/>
              <a:t>         -Sheep</a:t>
            </a:r>
          </a:p>
          <a:p>
            <a:pPr marL="0" indent="0">
              <a:buNone/>
            </a:pPr>
            <a:r>
              <a:rPr lang="en-US" sz="2400"/>
              <a:t>         -Greek</a:t>
            </a:r>
          </a:p>
          <a:p>
            <a:pPr marL="0" indent="0">
              <a:buNone/>
            </a:pPr>
            <a:r>
              <a:rPr lang="en-US" sz="2400"/>
              <a:t>         -Phoenicians</a:t>
            </a:r>
          </a:p>
          <a:p>
            <a:pPr marL="0" indent="0">
              <a:buNone/>
            </a:pPr>
            <a:r>
              <a:rPr lang="en-US" sz="2400"/>
              <a:t>         -</a:t>
            </a:r>
            <a:r>
              <a:rPr lang="en-US" sz="2400">
                <a:solidFill>
                  <a:srgbClr val="404040"/>
                </a:solidFill>
              </a:rPr>
              <a:t>olive tree and vine</a:t>
            </a:r>
          </a:p>
          <a:p>
            <a:pPr marL="0" indent="0">
              <a:buNone/>
            </a:pPr>
            <a:r>
              <a:rPr lang="en-US" sz="2400"/>
              <a:t>         -Rest are normal citizens</a:t>
            </a:r>
          </a:p>
          <a:p>
            <a:pPr>
              <a:buFont typeface="Arial" charset="2"/>
              <a:buChar char="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0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276475" y="1085850"/>
            <a:ext cx="8915400" cy="377762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 charset="2"/>
              <a:buChar char=""/>
            </a:pPr>
            <a:r>
              <a:rPr lang="en-US" sz="2400"/>
              <a:t>Plot:</a:t>
            </a:r>
            <a:endParaRPr lang="fi-FI" sz="2400"/>
          </a:p>
          <a:p>
            <a:pPr>
              <a:buNone/>
            </a:pPr>
            <a:r>
              <a:rPr lang="en-US" sz="2400"/>
              <a:t>-How Greeks influenced the nature</a:t>
            </a:r>
            <a:endParaRPr lang="fi-FI" sz="2400"/>
          </a:p>
          <a:p>
            <a:pPr>
              <a:buNone/>
            </a:pPr>
            <a:r>
              <a:rPr lang="en-US" sz="2400"/>
              <a:t>     -&gt; everything is dry and bad for farming</a:t>
            </a:r>
            <a:endParaRPr lang="fi-FI" sz="2400"/>
          </a:p>
          <a:p>
            <a:pPr>
              <a:buNone/>
            </a:pPr>
            <a:r>
              <a:rPr lang="en-US" sz="2400"/>
              <a:t>-Nature was feared and respected</a:t>
            </a:r>
            <a:endParaRPr lang="fi-FI" sz="2400"/>
          </a:p>
          <a:p>
            <a:pPr>
              <a:buNone/>
            </a:pPr>
            <a:r>
              <a:rPr lang="en-US" sz="2400"/>
              <a:t>-They learned to farm olive and vine</a:t>
            </a:r>
            <a:endParaRPr lang="fi-FI" sz="2400"/>
          </a:p>
          <a:p>
            <a:pPr>
              <a:buNone/>
            </a:pPr>
            <a:r>
              <a:rPr lang="en-US" sz="2400"/>
              <a:t>      -&gt; trading with others</a:t>
            </a:r>
            <a:endParaRPr lang="fi-FI" sz="2400"/>
          </a:p>
          <a:p>
            <a:pPr>
              <a:buNone/>
            </a:pPr>
            <a:r>
              <a:rPr lang="en-US" sz="2400"/>
              <a:t>-Wars between provinces</a:t>
            </a:r>
          </a:p>
          <a:p>
            <a:pPr>
              <a:buNone/>
            </a:pPr>
            <a:r>
              <a:rPr lang="en-US" sz="2400"/>
              <a:t>      -&gt;poverty</a:t>
            </a:r>
            <a:endParaRPr lang="fi-FI" sz="2400"/>
          </a:p>
          <a:p>
            <a:pPr>
              <a:buNone/>
            </a:pPr>
            <a:r>
              <a:rPr lang="en-US" sz="2400"/>
              <a:t>-Olympics</a:t>
            </a:r>
            <a:endParaRPr lang="fi-FI" sz="2400"/>
          </a:p>
          <a:p>
            <a:pPr>
              <a:buNone/>
            </a:pPr>
            <a:r>
              <a:rPr lang="en-US" sz="2400"/>
              <a:t>-Migration and settlements</a:t>
            </a:r>
            <a:endParaRPr lang="fi-FI" sz="2400"/>
          </a:p>
          <a:p>
            <a:pPr marL="0" indent="0">
              <a:buNone/>
            </a:pPr>
            <a:endParaRPr lang="en-US" sz="2400"/>
          </a:p>
          <a:p>
            <a:endParaRPr lang="fi-FI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5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Dialog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81150" y="2466975"/>
            <a:ext cx="9613900" cy="393177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charset="2"/>
              <a:buChar char=""/>
            </a:pPr>
            <a:r>
              <a:rPr lang="en-US" sz="2400"/>
              <a:t>Dialog about the estates in the middle ages</a:t>
            </a:r>
            <a:endParaRPr lang="fi-FI"/>
          </a:p>
          <a:p>
            <a:pPr marL="0" indent="0">
              <a:buNone/>
            </a:pPr>
            <a:endParaRPr lang="en-US" sz="2400"/>
          </a:p>
          <a:p>
            <a:r>
              <a:rPr lang="en-US" sz="2400"/>
              <a:t>Different estates are leaving town that has the black plague to avoid it</a:t>
            </a:r>
          </a:p>
          <a:p>
            <a:endParaRPr lang="en-US" sz="2400"/>
          </a:p>
          <a:p>
            <a:r>
              <a:rPr lang="en-US" sz="2400"/>
              <a:t>They talk about the black plague, each other and their value</a:t>
            </a:r>
          </a:p>
          <a:p>
            <a:pPr marL="0" indent="0">
              <a:buNone/>
            </a:pPr>
            <a:endParaRPr lang="en-US" sz="2400"/>
          </a:p>
          <a:p>
            <a:r>
              <a:rPr lang="en-US" sz="240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340627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Short </a:t>
            </a:r>
            <a:r>
              <a:rPr lang="en-US"/>
              <a:t>plays</a:t>
            </a:r>
            <a:endParaRPr lang="en-US" err="1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28875" y="2352675"/>
            <a:ext cx="8915400" cy="377762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/>
              <a:t>First we did short Power Point presentations</a:t>
            </a:r>
          </a:p>
          <a:p>
            <a:endParaRPr lang="en-US" sz="2400"/>
          </a:p>
          <a:p>
            <a:r>
              <a:rPr lang="en-US" sz="2400"/>
              <a:t>Then we acted them out making shot plays</a:t>
            </a:r>
          </a:p>
          <a:p>
            <a:endParaRPr lang="en-US" sz="2400"/>
          </a:p>
          <a:p>
            <a:r>
              <a:rPr lang="en-US" sz="2400"/>
              <a:t>Subjects: </a:t>
            </a:r>
          </a:p>
          <a:p>
            <a:pPr marL="0" indent="0">
              <a:buNone/>
            </a:pPr>
            <a:r>
              <a:rPr lang="en-US" sz="2400"/>
              <a:t>     -Christopher Columbus, Pocahontas, Emperors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334023863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Laajakuva</PresentationFormat>
  <Paragraphs>63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Kuiskaus</vt:lpstr>
      <vt:lpstr>Drama in History class</vt:lpstr>
      <vt:lpstr>HI 01 Human in a changing environment and societies</vt:lpstr>
      <vt:lpstr>Content</vt:lpstr>
      <vt:lpstr>Drama</vt:lpstr>
      <vt:lpstr>Play about ancient Greece</vt:lpstr>
      <vt:lpstr>PowerPoint-esitys</vt:lpstr>
      <vt:lpstr>Dialog</vt:lpstr>
      <vt:lpstr>Short plays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in History class</dc:title>
  <dc:creator>Katrimaija Lehtinen-Itälä</dc:creator>
  <cp:lastModifiedBy>Katrimaija Lehtinen-Itälä</cp:lastModifiedBy>
  <cp:revision>2</cp:revision>
  <dcterms:modified xsi:type="dcterms:W3CDTF">2017-10-30T06:18:58Z</dcterms:modified>
</cp:coreProperties>
</file>