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93" r:id="rId3"/>
    <p:sldId id="294" r:id="rId4"/>
    <p:sldId id="259" r:id="rId5"/>
    <p:sldId id="295" r:id="rId6"/>
    <p:sldId id="258" r:id="rId7"/>
    <p:sldId id="264" r:id="rId8"/>
    <p:sldId id="296" r:id="rId9"/>
    <p:sldId id="265" r:id="rId10"/>
    <p:sldId id="267" r:id="rId11"/>
    <p:sldId id="268" r:id="rId12"/>
    <p:sldId id="260" r:id="rId13"/>
    <p:sldId id="261" r:id="rId14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16"/>
    </p:embeddedFont>
    <p:embeddedFont>
      <p:font typeface="Volkhov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1080E-B093-5F52-34B1-0C4062346B66}" v="264" dt="2025-03-09T06:57:03.706"/>
    <p1510:client id="{A90DBEE0-0215-3DB0-450F-A675D973C92E}" v="19" dt="2025-03-10T07:36:50.545"/>
  </p1510:revLst>
</p1510:revInfo>
</file>

<file path=ppt/tableStyles.xml><?xml version="1.0" encoding="utf-8"?>
<a:tblStyleLst xmlns:a="http://schemas.openxmlformats.org/drawingml/2006/main" def="{A3342066-96DD-4791-8364-320384F8D2DA}">
  <a:tblStyle styleId="{A3342066-96DD-4791-8364-320384F8D2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4B5CA7-C990-496F-82C4-5EE1C2DB87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ia Väyrynen" userId="6514071e-82e5-4c5a-ab52-6ceb69108ed5" providerId="ADAL" clId="{B88FA497-1D88-C44C-A5C9-FD72AB6D3183}"/>
    <pc:docChg chg="custSel modSld">
      <pc:chgData name="Piia Väyrynen" userId="6514071e-82e5-4c5a-ab52-6ceb69108ed5" providerId="ADAL" clId="{B88FA497-1D88-C44C-A5C9-FD72AB6D3183}" dt="2025-02-28T05:23:54.001" v="29" actId="1076"/>
      <pc:docMkLst>
        <pc:docMk/>
      </pc:docMkLst>
      <pc:sldChg chg="modSp mod">
        <pc:chgData name="Piia Väyrynen" userId="6514071e-82e5-4c5a-ab52-6ceb69108ed5" providerId="ADAL" clId="{B88FA497-1D88-C44C-A5C9-FD72AB6D3183}" dt="2025-02-28T05:23:54.001" v="29" actId="1076"/>
        <pc:sldMkLst>
          <pc:docMk/>
          <pc:sldMk cId="0" sldId="264"/>
        </pc:sldMkLst>
        <pc:spChg chg="mod">
          <ac:chgData name="Piia Väyrynen" userId="6514071e-82e5-4c5a-ab52-6ceb69108ed5" providerId="ADAL" clId="{B88FA497-1D88-C44C-A5C9-FD72AB6D3183}" dt="2025-02-28T05:23:49.945" v="28" actId="20577"/>
          <ac:spMkLst>
            <pc:docMk/>
            <pc:sldMk cId="0" sldId="264"/>
            <ac:spMk id="1011" creationId="{00000000-0000-0000-0000-000000000000}"/>
          </ac:spMkLst>
        </pc:spChg>
        <pc:spChg chg="mod">
          <ac:chgData name="Piia Väyrynen" userId="6514071e-82e5-4c5a-ab52-6ceb69108ed5" providerId="ADAL" clId="{B88FA497-1D88-C44C-A5C9-FD72AB6D3183}" dt="2025-02-28T05:23:47.154" v="27" actId="20577"/>
          <ac:spMkLst>
            <pc:docMk/>
            <pc:sldMk cId="0" sldId="264"/>
            <ac:spMk id="1013" creationId="{00000000-0000-0000-0000-000000000000}"/>
          </ac:spMkLst>
        </pc:spChg>
        <pc:picChg chg="mod">
          <ac:chgData name="Piia Väyrynen" userId="6514071e-82e5-4c5a-ab52-6ceb69108ed5" providerId="ADAL" clId="{B88FA497-1D88-C44C-A5C9-FD72AB6D3183}" dt="2025-02-28T05:23:54.001" v="29" actId="1076"/>
          <ac:picMkLst>
            <pc:docMk/>
            <pc:sldMk cId="0" sldId="264"/>
            <ac:picMk id="4" creationId="{EE881202-84D1-9AA7-7AAA-088B9548B242}"/>
          </ac:picMkLst>
        </pc:picChg>
      </pc:sldChg>
      <pc:sldChg chg="modSp mod">
        <pc:chgData name="Piia Väyrynen" userId="6514071e-82e5-4c5a-ab52-6ceb69108ed5" providerId="ADAL" clId="{B88FA497-1D88-C44C-A5C9-FD72AB6D3183}" dt="2025-02-28T05:23:28.652" v="24" actId="1076"/>
        <pc:sldMkLst>
          <pc:docMk/>
          <pc:sldMk cId="0" sldId="267"/>
        </pc:sldMkLst>
        <pc:spChg chg="mod">
          <ac:chgData name="Piia Väyrynen" userId="6514071e-82e5-4c5a-ab52-6ceb69108ed5" providerId="ADAL" clId="{B88FA497-1D88-C44C-A5C9-FD72AB6D3183}" dt="2025-02-28T05:23:28.652" v="24" actId="1076"/>
          <ac:spMkLst>
            <pc:docMk/>
            <pc:sldMk cId="0" sldId="267"/>
            <ac:spMk id="1073" creationId="{00000000-0000-0000-0000-000000000000}"/>
          </ac:spMkLst>
        </pc:spChg>
        <pc:spChg chg="mod">
          <ac:chgData name="Piia Väyrynen" userId="6514071e-82e5-4c5a-ab52-6ceb69108ed5" providerId="ADAL" clId="{B88FA497-1D88-C44C-A5C9-FD72AB6D3183}" dt="2025-02-28T05:22:33.642" v="7" actId="27636"/>
          <ac:spMkLst>
            <pc:docMk/>
            <pc:sldMk cId="0" sldId="267"/>
            <ac:spMk id="1074" creationId="{00000000-0000-0000-0000-000000000000}"/>
          </ac:spMkLst>
        </pc:spChg>
        <pc:spChg chg="mod">
          <ac:chgData name="Piia Väyrynen" userId="6514071e-82e5-4c5a-ab52-6ceb69108ed5" providerId="ADAL" clId="{B88FA497-1D88-C44C-A5C9-FD72AB6D3183}" dt="2025-02-28T05:22:57.338" v="15" actId="1076"/>
          <ac:spMkLst>
            <pc:docMk/>
            <pc:sldMk cId="0" sldId="267"/>
            <ac:spMk id="1075" creationId="{00000000-0000-0000-0000-000000000000}"/>
          </ac:spMkLst>
        </pc:spChg>
        <pc:spChg chg="mod">
          <ac:chgData name="Piia Väyrynen" userId="6514071e-82e5-4c5a-ab52-6ceb69108ed5" providerId="ADAL" clId="{B88FA497-1D88-C44C-A5C9-FD72AB6D3183}" dt="2025-02-28T05:23:09.818" v="21" actId="27636"/>
          <ac:spMkLst>
            <pc:docMk/>
            <pc:sldMk cId="0" sldId="267"/>
            <ac:spMk id="1076" creationId="{00000000-0000-0000-0000-000000000000}"/>
          </ac:spMkLst>
        </pc:spChg>
        <pc:spChg chg="mod">
          <ac:chgData name="Piia Väyrynen" userId="6514071e-82e5-4c5a-ab52-6ceb69108ed5" providerId="ADAL" clId="{B88FA497-1D88-C44C-A5C9-FD72AB6D3183}" dt="2025-02-28T05:23:19.352" v="23" actId="1076"/>
          <ac:spMkLst>
            <pc:docMk/>
            <pc:sldMk cId="0" sldId="267"/>
            <ac:spMk id="1077" creationId="{00000000-0000-0000-0000-000000000000}"/>
          </ac:spMkLst>
        </pc:spChg>
        <pc:spChg chg="mod">
          <ac:chgData name="Piia Väyrynen" userId="6514071e-82e5-4c5a-ab52-6ceb69108ed5" providerId="ADAL" clId="{B88FA497-1D88-C44C-A5C9-FD72AB6D3183}" dt="2025-02-28T05:22:40.048" v="10" actId="1076"/>
          <ac:spMkLst>
            <pc:docMk/>
            <pc:sldMk cId="0" sldId="267"/>
            <ac:spMk id="1078" creationId="{00000000-0000-0000-0000-000000000000}"/>
          </ac:spMkLst>
        </pc:spChg>
      </pc:sldChg>
    </pc:docChg>
  </pc:docChgLst>
  <pc:docChgLst>
    <pc:chgData name="Piia Väyrynen" userId="S::pvayryne20@student.oulu.fi::6514071e-82e5-4c5a-ab52-6ceb69108ed5" providerId="AD" clId="Web-{430E9637-6DD8-3B86-B97B-61B5EA57AAE0}"/>
    <pc:docChg chg="modSld">
      <pc:chgData name="Piia Väyrynen" userId="S::pvayryne20@student.oulu.fi::6514071e-82e5-4c5a-ab52-6ceb69108ed5" providerId="AD" clId="Web-{430E9637-6DD8-3B86-B97B-61B5EA57AAE0}" dt="2025-02-27T19:18:30.293" v="135" actId="20577"/>
      <pc:docMkLst>
        <pc:docMk/>
      </pc:docMkLst>
      <pc:sldChg chg="addSp delSp modSp">
        <pc:chgData name="Piia Väyrynen" userId="S::pvayryne20@student.oulu.fi::6514071e-82e5-4c5a-ab52-6ceb69108ed5" providerId="AD" clId="Web-{430E9637-6DD8-3B86-B97B-61B5EA57AAE0}" dt="2025-02-27T19:18:30.293" v="135" actId="20577"/>
        <pc:sldMkLst>
          <pc:docMk/>
          <pc:sldMk cId="0" sldId="264"/>
        </pc:sldMkLst>
        <pc:spChg chg="mod">
          <ac:chgData name="Piia Väyrynen" userId="S::pvayryne20@student.oulu.fi::6514071e-82e5-4c5a-ab52-6ceb69108ed5" providerId="AD" clId="Web-{430E9637-6DD8-3B86-B97B-61B5EA57AAE0}" dt="2025-02-27T11:11:02.676" v="72" actId="1076"/>
          <ac:spMkLst>
            <pc:docMk/>
            <pc:sldMk cId="0" sldId="264"/>
            <ac:spMk id="1007" creationId="{00000000-0000-0000-0000-000000000000}"/>
          </ac:spMkLst>
        </pc:spChg>
        <pc:spChg chg="mod">
          <ac:chgData name="Piia Väyrynen" userId="S::pvayryne20@student.oulu.fi::6514071e-82e5-4c5a-ab52-6ceb69108ed5" providerId="AD" clId="Web-{430E9637-6DD8-3B86-B97B-61B5EA57AAE0}" dt="2025-02-27T11:12:49.507" v="92" actId="1076"/>
          <ac:spMkLst>
            <pc:docMk/>
            <pc:sldMk cId="0" sldId="264"/>
            <ac:spMk id="1008" creationId="{00000000-0000-0000-0000-000000000000}"/>
          </ac:spMkLst>
        </pc:spChg>
        <pc:spChg chg="mod">
          <ac:chgData name="Piia Väyrynen" userId="S::pvayryne20@student.oulu.fi::6514071e-82e5-4c5a-ab52-6ceb69108ed5" providerId="AD" clId="Web-{430E9637-6DD8-3B86-B97B-61B5EA57AAE0}" dt="2025-02-27T11:10:33.424" v="66" actId="1076"/>
          <ac:spMkLst>
            <pc:docMk/>
            <pc:sldMk cId="0" sldId="264"/>
            <ac:spMk id="1009" creationId="{00000000-0000-0000-0000-000000000000}"/>
          </ac:spMkLst>
        </pc:spChg>
        <pc:spChg chg="mod">
          <ac:chgData name="Piia Väyrynen" userId="S::pvayryne20@student.oulu.fi::6514071e-82e5-4c5a-ab52-6ceb69108ed5" providerId="AD" clId="Web-{430E9637-6DD8-3B86-B97B-61B5EA57AAE0}" dt="2025-02-27T19:17:26.134" v="126" actId="1076"/>
          <ac:spMkLst>
            <pc:docMk/>
            <pc:sldMk cId="0" sldId="264"/>
            <ac:spMk id="1010" creationId="{00000000-0000-0000-0000-000000000000}"/>
          </ac:spMkLst>
        </pc:spChg>
        <pc:spChg chg="mod">
          <ac:chgData name="Piia Väyrynen" userId="S::pvayryne20@student.oulu.fi::6514071e-82e5-4c5a-ab52-6ceb69108ed5" providerId="AD" clId="Web-{430E9637-6DD8-3B86-B97B-61B5EA57AAE0}" dt="2025-02-27T11:12:14.116" v="91" actId="1076"/>
          <ac:spMkLst>
            <pc:docMk/>
            <pc:sldMk cId="0" sldId="264"/>
            <ac:spMk id="1011" creationId="{00000000-0000-0000-0000-000000000000}"/>
          </ac:spMkLst>
        </pc:spChg>
        <pc:spChg chg="mod">
          <ac:chgData name="Piia Väyrynen" userId="S::pvayryne20@student.oulu.fi::6514071e-82e5-4c5a-ab52-6ceb69108ed5" providerId="AD" clId="Web-{430E9637-6DD8-3B86-B97B-61B5EA57AAE0}" dt="2025-02-27T19:18:17.589" v="134" actId="20577"/>
          <ac:spMkLst>
            <pc:docMk/>
            <pc:sldMk cId="0" sldId="264"/>
            <ac:spMk id="1012" creationId="{00000000-0000-0000-0000-000000000000}"/>
          </ac:spMkLst>
        </pc:spChg>
        <pc:spChg chg="mod">
          <ac:chgData name="Piia Väyrynen" userId="S::pvayryne20@student.oulu.fi::6514071e-82e5-4c5a-ab52-6ceb69108ed5" providerId="AD" clId="Web-{430E9637-6DD8-3B86-B97B-61B5EA57AAE0}" dt="2025-02-27T19:18:30.293" v="135" actId="20577"/>
          <ac:spMkLst>
            <pc:docMk/>
            <pc:sldMk cId="0" sldId="264"/>
            <ac:spMk id="1013" creationId="{00000000-0000-0000-0000-000000000000}"/>
          </ac:spMkLst>
        </pc:spChg>
        <pc:spChg chg="del">
          <ac:chgData name="Piia Väyrynen" userId="S::pvayryne20@student.oulu.fi::6514071e-82e5-4c5a-ab52-6ceb69108ed5" providerId="AD" clId="Web-{430E9637-6DD8-3B86-B97B-61B5EA57AAE0}" dt="2025-02-27T10:50:24.445" v="37"/>
          <ac:spMkLst>
            <pc:docMk/>
            <pc:sldMk cId="0" sldId="264"/>
            <ac:spMk id="1014" creationId="{00000000-0000-0000-0000-000000000000}"/>
          </ac:spMkLst>
        </pc:spChg>
        <pc:spChg chg="del">
          <ac:chgData name="Piia Väyrynen" userId="S::pvayryne20@student.oulu.fi::6514071e-82e5-4c5a-ab52-6ceb69108ed5" providerId="AD" clId="Web-{430E9637-6DD8-3B86-B97B-61B5EA57AAE0}" dt="2025-02-27T10:50:28.148" v="39"/>
          <ac:spMkLst>
            <pc:docMk/>
            <pc:sldMk cId="0" sldId="264"/>
            <ac:spMk id="1015" creationId="{00000000-0000-0000-0000-000000000000}"/>
          </ac:spMkLst>
        </pc:spChg>
        <pc:spChg chg="del">
          <ac:chgData name="Piia Väyrynen" userId="S::pvayryne20@student.oulu.fi::6514071e-82e5-4c5a-ab52-6ceb69108ed5" providerId="AD" clId="Web-{430E9637-6DD8-3B86-B97B-61B5EA57AAE0}" dt="2025-02-27T10:50:31.117" v="41"/>
          <ac:spMkLst>
            <pc:docMk/>
            <pc:sldMk cId="0" sldId="264"/>
            <ac:spMk id="1016" creationId="{00000000-0000-0000-0000-000000000000}"/>
          </ac:spMkLst>
        </pc:spChg>
        <pc:spChg chg="del">
          <ac:chgData name="Piia Väyrynen" userId="S::pvayryne20@student.oulu.fi::6514071e-82e5-4c5a-ab52-6ceb69108ed5" providerId="AD" clId="Web-{430E9637-6DD8-3B86-B97B-61B5EA57AAE0}" dt="2025-02-27T10:50:22.007" v="36"/>
          <ac:spMkLst>
            <pc:docMk/>
            <pc:sldMk cId="0" sldId="264"/>
            <ac:spMk id="1017" creationId="{00000000-0000-0000-0000-000000000000}"/>
          </ac:spMkLst>
        </pc:spChg>
        <pc:grpChg chg="del">
          <ac:chgData name="Piia Väyrynen" userId="S::pvayryne20@student.oulu.fi::6514071e-82e5-4c5a-ab52-6ceb69108ed5" providerId="AD" clId="Web-{430E9637-6DD8-3B86-B97B-61B5EA57AAE0}" dt="2025-02-27T10:50:29.633" v="40"/>
          <ac:grpSpMkLst>
            <pc:docMk/>
            <pc:sldMk cId="0" sldId="264"/>
            <ac:grpSpMk id="1018" creationId="{00000000-0000-0000-0000-000000000000}"/>
          </ac:grpSpMkLst>
        </pc:grpChg>
        <pc:grpChg chg="del">
          <ac:chgData name="Piia Väyrynen" userId="S::pvayryne20@student.oulu.fi::6514071e-82e5-4c5a-ab52-6ceb69108ed5" providerId="AD" clId="Web-{430E9637-6DD8-3B86-B97B-61B5EA57AAE0}" dt="2025-02-27T10:50:26.257" v="38"/>
          <ac:grpSpMkLst>
            <pc:docMk/>
            <pc:sldMk cId="0" sldId="264"/>
            <ac:grpSpMk id="1023" creationId="{00000000-0000-0000-0000-000000000000}"/>
          </ac:grpSpMkLst>
        </pc:grpChg>
        <pc:picChg chg="add mod modCrop">
          <ac:chgData name="Piia Väyrynen" userId="S::pvayryne20@student.oulu.fi::6514071e-82e5-4c5a-ab52-6ceb69108ed5" providerId="AD" clId="Web-{430E9637-6DD8-3B86-B97B-61B5EA57AAE0}" dt="2025-02-27T11:12:14.022" v="90" actId="1076"/>
          <ac:picMkLst>
            <pc:docMk/>
            <pc:sldMk cId="0" sldId="264"/>
            <ac:picMk id="2" creationId="{A44AF26A-75BB-9B9E-2D13-1D70C7CDC184}"/>
          </ac:picMkLst>
        </pc:picChg>
        <pc:picChg chg="add mod">
          <ac:chgData name="Piia Väyrynen" userId="S::pvayryne20@student.oulu.fi::6514071e-82e5-4c5a-ab52-6ceb69108ed5" providerId="AD" clId="Web-{430E9637-6DD8-3B86-B97B-61B5EA57AAE0}" dt="2025-02-27T11:11:06.926" v="73" actId="14100"/>
          <ac:picMkLst>
            <pc:docMk/>
            <pc:sldMk cId="0" sldId="264"/>
            <ac:picMk id="3" creationId="{D890051E-DA19-124E-FA41-E072ABABC52A}"/>
          </ac:picMkLst>
        </pc:picChg>
        <pc:picChg chg="add mod modCrop">
          <ac:chgData name="Piia Väyrynen" userId="S::pvayryne20@student.oulu.fi::6514071e-82e5-4c5a-ab52-6ceb69108ed5" providerId="AD" clId="Web-{430E9637-6DD8-3B86-B97B-61B5EA57AAE0}" dt="2025-02-27T19:16:21.069" v="99" actId="1076"/>
          <ac:picMkLst>
            <pc:docMk/>
            <pc:sldMk cId="0" sldId="264"/>
            <ac:picMk id="4" creationId="{EE881202-84D1-9AA7-7AAA-088B9548B242}"/>
          </ac:picMkLst>
        </pc:picChg>
      </pc:sldChg>
    </pc:docChg>
  </pc:docChgLst>
  <pc:docChgLst>
    <pc:chgData name="Piia Väyrynen" userId="S::pvayryne20@student.oulu.fi::6514071e-82e5-4c5a-ab52-6ceb69108ed5" providerId="AD" clId="Web-{202E5B1A-F427-9D21-FADD-BAF4DAF5A955}"/>
    <pc:docChg chg="addSld delSld modSld sldOrd">
      <pc:chgData name="Piia Väyrynen" userId="S::pvayryne20@student.oulu.fi::6514071e-82e5-4c5a-ab52-6ceb69108ed5" providerId="AD" clId="Web-{202E5B1A-F427-9D21-FADD-BAF4DAF5A955}" dt="2025-02-27T09:44:46.763" v="684"/>
      <pc:docMkLst>
        <pc:docMk/>
      </pc:docMkLst>
      <pc:sldChg chg="modSp">
        <pc:chgData name="Piia Väyrynen" userId="S::pvayryne20@student.oulu.fi::6514071e-82e5-4c5a-ab52-6ceb69108ed5" providerId="AD" clId="Web-{202E5B1A-F427-9D21-FADD-BAF4DAF5A955}" dt="2025-02-27T09:43:54.105" v="681" actId="20577"/>
        <pc:sldMkLst>
          <pc:docMk/>
          <pc:sldMk cId="0" sldId="265"/>
        </pc:sldMkLst>
        <pc:spChg chg="mod">
          <ac:chgData name="Piia Väyrynen" userId="S::pvayryne20@student.oulu.fi::6514071e-82e5-4c5a-ab52-6ceb69108ed5" providerId="AD" clId="Web-{202E5B1A-F427-9D21-FADD-BAF4DAF5A955}" dt="2025-02-27T09:43:22.401" v="676" actId="20577"/>
          <ac:spMkLst>
            <pc:docMk/>
            <pc:sldMk cId="0" sldId="265"/>
            <ac:spMk id="1033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3:54.105" v="681" actId="20577"/>
          <ac:spMkLst>
            <pc:docMk/>
            <pc:sldMk cId="0" sldId="265"/>
            <ac:spMk id="1034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3:38.698" v="678" actId="20577"/>
          <ac:spMkLst>
            <pc:docMk/>
            <pc:sldMk cId="0" sldId="265"/>
            <ac:spMk id="1035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2:35.586" v="596" actId="20577"/>
          <ac:spMkLst>
            <pc:docMk/>
            <pc:sldMk cId="0" sldId="265"/>
            <ac:spMk id="1036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3:47.324" v="680" actId="20577"/>
          <ac:spMkLst>
            <pc:docMk/>
            <pc:sldMk cId="0" sldId="265"/>
            <ac:spMk id="1037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0:43.473" v="501" actId="1076"/>
          <ac:spMkLst>
            <pc:docMk/>
            <pc:sldMk cId="0" sldId="265"/>
            <ac:spMk id="1038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0:46.707" v="512" actId="20577"/>
          <ac:spMkLst>
            <pc:docMk/>
            <pc:sldMk cId="0" sldId="265"/>
            <ac:spMk id="1039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0:46.207" v="509" actId="1076"/>
          <ac:spMkLst>
            <pc:docMk/>
            <pc:sldMk cId="0" sldId="265"/>
            <ac:spMk id="1040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40:59.333" v="516" actId="14100"/>
          <ac:spMkLst>
            <pc:docMk/>
            <pc:sldMk cId="0" sldId="265"/>
            <ac:spMk id="1041" creationId="{00000000-0000-0000-0000-000000000000}"/>
          </ac:spMkLst>
        </pc:spChg>
      </pc:sldChg>
      <pc:sldChg chg="addSp modSp ord">
        <pc:chgData name="Piia Väyrynen" userId="S::pvayryne20@student.oulu.fi::6514071e-82e5-4c5a-ab52-6ceb69108ed5" providerId="AD" clId="Web-{202E5B1A-F427-9D21-FADD-BAF4DAF5A955}" dt="2025-02-27T09:44:46.763" v="684"/>
        <pc:sldMkLst>
          <pc:docMk/>
          <pc:sldMk cId="0" sldId="267"/>
        </pc:sldMkLst>
        <pc:spChg chg="add mod">
          <ac:chgData name="Piia Väyrynen" userId="S::pvayryne20@student.oulu.fi::6514071e-82e5-4c5a-ab52-6ceb69108ed5" providerId="AD" clId="Web-{202E5B1A-F427-9D21-FADD-BAF4DAF5A955}" dt="2025-02-27T09:34:29.412" v="489" actId="1076"/>
          <ac:spMkLst>
            <pc:docMk/>
            <pc:sldMk cId="0" sldId="267"/>
            <ac:spMk id="2" creationId="{0E11B1A8-FA46-BC22-851E-93C77CCDD366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1:20.373" v="286" actId="14100"/>
          <ac:spMkLst>
            <pc:docMk/>
            <pc:sldMk cId="0" sldId="267"/>
            <ac:spMk id="1066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2:12.563" v="325" actId="20577"/>
          <ac:spMkLst>
            <pc:docMk/>
            <pc:sldMk cId="0" sldId="267"/>
            <ac:spMk id="1067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4:00.051" v="442" actId="1076"/>
          <ac:spMkLst>
            <pc:docMk/>
            <pc:sldMk cId="0" sldId="267"/>
            <ac:spMk id="1068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0:01.495" v="245" actId="1076"/>
          <ac:spMkLst>
            <pc:docMk/>
            <pc:sldMk cId="0" sldId="267"/>
            <ac:spMk id="1069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2:48.986" v="369" actId="14100"/>
          <ac:spMkLst>
            <pc:docMk/>
            <pc:sldMk cId="0" sldId="267"/>
            <ac:spMk id="1070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3:25.081" v="412" actId="1076"/>
          <ac:spMkLst>
            <pc:docMk/>
            <pc:sldMk cId="0" sldId="267"/>
            <ac:spMk id="1071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3:42.644" v="441" actId="14100"/>
          <ac:spMkLst>
            <pc:docMk/>
            <pc:sldMk cId="0" sldId="267"/>
            <ac:spMk id="1072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3:16.268" v="410" actId="1076"/>
          <ac:spMkLst>
            <pc:docMk/>
            <pc:sldMk cId="0" sldId="267"/>
            <ac:spMk id="1073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23:24.855" v="32" actId="1076"/>
          <ac:spMkLst>
            <pc:docMk/>
            <pc:sldMk cId="0" sldId="267"/>
            <ac:spMk id="1074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32:04.547" v="323" actId="1076"/>
          <ac:spMkLst>
            <pc:docMk/>
            <pc:sldMk cId="0" sldId="267"/>
            <ac:spMk id="1075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24:55.265" v="101" actId="1076"/>
          <ac:spMkLst>
            <pc:docMk/>
            <pc:sldMk cId="0" sldId="267"/>
            <ac:spMk id="1076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26:52.191" v="150" actId="20577"/>
          <ac:spMkLst>
            <pc:docMk/>
            <pc:sldMk cId="0" sldId="267"/>
            <ac:spMk id="1077" creationId="{00000000-0000-0000-0000-000000000000}"/>
          </ac:spMkLst>
        </pc:spChg>
        <pc:spChg chg="mod">
          <ac:chgData name="Piia Väyrynen" userId="S::pvayryne20@student.oulu.fi::6514071e-82e5-4c5a-ab52-6ceb69108ed5" providerId="AD" clId="Web-{202E5B1A-F427-9D21-FADD-BAF4DAF5A955}" dt="2025-02-27T09:27:09.426" v="152" actId="1076"/>
          <ac:spMkLst>
            <pc:docMk/>
            <pc:sldMk cId="0" sldId="267"/>
            <ac:spMk id="1078" creationId="{00000000-0000-0000-0000-000000000000}"/>
          </ac:spMkLst>
        </pc:spChg>
      </pc:sldChg>
      <pc:sldChg chg="new del">
        <pc:chgData name="Piia Väyrynen" userId="S::pvayryne20@student.oulu.fi::6514071e-82e5-4c5a-ab52-6ceb69108ed5" providerId="AD" clId="Web-{202E5B1A-F427-9D21-FADD-BAF4DAF5A955}" dt="2025-02-27T09:44:04.559" v="682"/>
        <pc:sldMkLst>
          <pc:docMk/>
          <pc:sldMk cId="2695076801" sldId="293"/>
        </pc:sldMkLst>
      </pc:sldChg>
      <pc:sldChg chg="new del">
        <pc:chgData name="Piia Väyrynen" userId="S::pvayryne20@student.oulu.fi::6514071e-82e5-4c5a-ab52-6ceb69108ed5" providerId="AD" clId="Web-{202E5B1A-F427-9D21-FADD-BAF4DAF5A955}" dt="2025-02-27T09:44:05.887" v="683"/>
        <pc:sldMkLst>
          <pc:docMk/>
          <pc:sldMk cId="1485546225" sldId="294"/>
        </pc:sldMkLst>
      </pc:sldChg>
      <pc:sldChg chg="addSp new del">
        <pc:chgData name="Piia Väyrynen" userId="S::pvayryne20@student.oulu.fi::6514071e-82e5-4c5a-ab52-6ceb69108ed5" providerId="AD" clId="Web-{202E5B1A-F427-9D21-FADD-BAF4DAF5A955}" dt="2025-02-27T09:40:38.598" v="493"/>
        <pc:sldMkLst>
          <pc:docMk/>
          <pc:sldMk cId="1837409675" sldId="294"/>
        </pc:sldMkLst>
        <pc:spChg chg="add">
          <ac:chgData name="Piia Väyrynen" userId="S::pvayryne20@student.oulu.fi::6514071e-82e5-4c5a-ab52-6ceb69108ed5" providerId="AD" clId="Web-{202E5B1A-F427-9D21-FADD-BAF4DAF5A955}" dt="2025-02-27T09:36:28.869" v="492"/>
          <ac:spMkLst>
            <pc:docMk/>
            <pc:sldMk cId="1837409675" sldId="294"/>
            <ac:spMk id="2" creationId="{50B83178-C189-4D22-21AA-750C7754BEC3}"/>
          </ac:spMkLst>
        </pc:spChg>
      </pc:sldChg>
    </pc:docChg>
  </pc:docChgLst>
  <pc:docChgLst>
    <pc:chgData name="Piia Väyrynen" userId="S::pvayryne20@student.oulu.fi::6514071e-82e5-4c5a-ab52-6ceb69108ed5" providerId="AD" clId="Web-{4032221E-9833-872B-614F-4E1D62A1BED1}"/>
    <pc:docChg chg="sldOrd">
      <pc:chgData name="Piia Väyrynen" userId="S::pvayryne20@student.oulu.fi::6514071e-82e5-4c5a-ab52-6ceb69108ed5" providerId="AD" clId="Web-{4032221E-9833-872B-614F-4E1D62A1BED1}" dt="2025-02-28T05:18:38.104" v="3"/>
      <pc:docMkLst>
        <pc:docMk/>
      </pc:docMkLst>
      <pc:sldChg chg="ord">
        <pc:chgData name="Piia Väyrynen" userId="S::pvayryne20@student.oulu.fi::6514071e-82e5-4c5a-ab52-6ceb69108ed5" providerId="AD" clId="Web-{4032221E-9833-872B-614F-4E1D62A1BED1}" dt="2025-02-28T05:18:38.104" v="3"/>
        <pc:sldMkLst>
          <pc:docMk/>
          <pc:sldMk cId="0" sldId="264"/>
        </pc:sldMkLst>
      </pc:sldChg>
    </pc:docChg>
  </pc:docChgLst>
  <pc:docChgLst>
    <pc:chgData name="Piia Väyrynen" userId="S::pvayryne20@student.oulu.fi::6514071e-82e5-4c5a-ab52-6ceb69108ed5" providerId="AD" clId="Web-{EE1ACE8F-FFB8-8D80-DDA6-6792291FBBE6}"/>
    <pc:docChg chg="sldOrd">
      <pc:chgData name="Piia Väyrynen" userId="S::pvayryne20@student.oulu.fi::6514071e-82e5-4c5a-ab52-6ceb69108ed5" providerId="AD" clId="Web-{EE1ACE8F-FFB8-8D80-DDA6-6792291FBBE6}" dt="2025-02-28T12:54:57.375" v="10"/>
      <pc:docMkLst>
        <pc:docMk/>
      </pc:docMkLst>
      <pc:sldChg chg="ord">
        <pc:chgData name="Piia Väyrynen" userId="S::pvayryne20@student.oulu.fi::6514071e-82e5-4c5a-ab52-6ceb69108ed5" providerId="AD" clId="Web-{EE1ACE8F-FFB8-8D80-DDA6-6792291FBBE6}" dt="2025-02-28T12:54:57.375" v="10"/>
        <pc:sldMkLst>
          <pc:docMk/>
          <pc:sldMk cId="0" sldId="260"/>
        </pc:sldMkLst>
      </pc:sldChg>
      <pc:sldChg chg="ord">
        <pc:chgData name="Piia Väyrynen" userId="S::pvayryne20@student.oulu.fi::6514071e-82e5-4c5a-ab52-6ceb69108ed5" providerId="AD" clId="Web-{EE1ACE8F-FFB8-8D80-DDA6-6792291FBBE6}" dt="2025-02-28T12:54:54.657" v="9"/>
        <pc:sldMkLst>
          <pc:docMk/>
          <pc:sldMk cId="0" sldId="261"/>
        </pc:sldMkLst>
      </pc:sldChg>
      <pc:sldChg chg="ord">
        <pc:chgData name="Piia Väyrynen" userId="S::pvayryne20@student.oulu.fi::6514071e-82e5-4c5a-ab52-6ceb69108ed5" providerId="AD" clId="Web-{EE1ACE8F-FFB8-8D80-DDA6-6792291FBBE6}" dt="2025-02-28T12:54:51.454" v="8"/>
        <pc:sldMkLst>
          <pc:docMk/>
          <pc:sldMk cId="0" sldId="262"/>
        </pc:sldMkLst>
      </pc:sldChg>
      <pc:sldChg chg="ord">
        <pc:chgData name="Piia Väyrynen" userId="S::pvayryne20@student.oulu.fi::6514071e-82e5-4c5a-ab52-6ceb69108ed5" providerId="AD" clId="Web-{EE1ACE8F-FFB8-8D80-DDA6-6792291FBBE6}" dt="2025-02-28T12:54:48.750" v="7"/>
        <pc:sldMkLst>
          <pc:docMk/>
          <pc:sldMk cId="0" sldId="263"/>
        </pc:sldMkLst>
      </pc:sldChg>
      <pc:sldChg chg="ord">
        <pc:chgData name="Piia Väyrynen" userId="S::pvayryne20@student.oulu.fi::6514071e-82e5-4c5a-ab52-6ceb69108ed5" providerId="AD" clId="Web-{EE1ACE8F-FFB8-8D80-DDA6-6792291FBBE6}" dt="2025-02-28T12:54:44.063" v="5"/>
        <pc:sldMkLst>
          <pc:docMk/>
          <pc:sldMk cId="0" sldId="264"/>
        </pc:sldMkLst>
      </pc:sldChg>
      <pc:sldChg chg="ord">
        <pc:chgData name="Piia Väyrynen" userId="S::pvayryne20@student.oulu.fi::6514071e-82e5-4c5a-ab52-6ceb69108ed5" providerId="AD" clId="Web-{EE1ACE8F-FFB8-8D80-DDA6-6792291FBBE6}" dt="2025-02-28T12:54:46.657" v="6"/>
        <pc:sldMkLst>
          <pc:docMk/>
          <pc:sldMk cId="0" sldId="266"/>
        </pc:sldMkLst>
      </pc:sldChg>
    </pc:docChg>
  </pc:docChgLst>
  <pc:docChgLst>
    <pc:chgData name="Veera-Maria Ahvenjärvi" userId="642417ae-8ac4-496f-83a3-e4c13e781892" providerId="ADAL" clId="{5DEA27F7-1341-42D8-9D6F-1EB5AA2BB1BF}"/>
    <pc:docChg chg="undo custSel addSld delSld modSld sldOrd">
      <pc:chgData name="Veera-Maria Ahvenjärvi" userId="642417ae-8ac4-496f-83a3-e4c13e781892" providerId="ADAL" clId="{5DEA27F7-1341-42D8-9D6F-1EB5AA2BB1BF}" dt="2025-02-28T12:47:56.633" v="1625"/>
      <pc:docMkLst>
        <pc:docMk/>
      </pc:docMkLst>
      <pc:sldChg chg="modSp mod">
        <pc:chgData name="Veera-Maria Ahvenjärvi" userId="642417ae-8ac4-496f-83a3-e4c13e781892" providerId="ADAL" clId="{5DEA27F7-1341-42D8-9D6F-1EB5AA2BB1BF}" dt="2025-02-27T08:34:29.908" v="58" actId="20577"/>
        <pc:sldMkLst>
          <pc:docMk/>
          <pc:sldMk cId="0" sldId="256"/>
        </pc:sldMkLst>
        <pc:spChg chg="mod">
          <ac:chgData name="Veera-Maria Ahvenjärvi" userId="642417ae-8ac4-496f-83a3-e4c13e781892" providerId="ADAL" clId="{5DEA27F7-1341-42D8-9D6F-1EB5AA2BB1BF}" dt="2025-02-27T08:34:06.931" v="40" actId="20577"/>
          <ac:spMkLst>
            <pc:docMk/>
            <pc:sldMk cId="0" sldId="256"/>
            <ac:spMk id="915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8:34:29.908" v="58" actId="20577"/>
          <ac:spMkLst>
            <pc:docMk/>
            <pc:sldMk cId="0" sldId="256"/>
            <ac:spMk id="916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8:34:22.557" v="49" actId="20577"/>
          <ac:spMkLst>
            <pc:docMk/>
            <pc:sldMk cId="0" sldId="256"/>
            <ac:spMk id="917" creationId="{00000000-0000-0000-0000-000000000000}"/>
          </ac:spMkLst>
        </pc:spChg>
      </pc:sldChg>
      <pc:sldChg chg="del">
        <pc:chgData name="Veera-Maria Ahvenjärvi" userId="642417ae-8ac4-496f-83a3-e4c13e781892" providerId="ADAL" clId="{5DEA27F7-1341-42D8-9D6F-1EB5AA2BB1BF}" dt="2025-02-27T08:22:07.550" v="19" actId="47"/>
        <pc:sldMkLst>
          <pc:docMk/>
          <pc:sldMk cId="0" sldId="257"/>
        </pc:sldMkLst>
      </pc:sldChg>
      <pc:sldChg chg="addSp delSp modSp mod modAnim">
        <pc:chgData name="Veera-Maria Ahvenjärvi" userId="642417ae-8ac4-496f-83a3-e4c13e781892" providerId="ADAL" clId="{5DEA27F7-1341-42D8-9D6F-1EB5AA2BB1BF}" dt="2025-02-27T09:43:17.427" v="742"/>
        <pc:sldMkLst>
          <pc:docMk/>
          <pc:sldMk cId="0" sldId="258"/>
        </pc:sldMkLst>
        <pc:spChg chg="add del mod">
          <ac:chgData name="Veera-Maria Ahvenjärvi" userId="642417ae-8ac4-496f-83a3-e4c13e781892" providerId="ADAL" clId="{5DEA27F7-1341-42D8-9D6F-1EB5AA2BB1BF}" dt="2025-02-27T09:15:12.810" v="60" actId="478"/>
          <ac:spMkLst>
            <pc:docMk/>
            <pc:sldMk cId="0" sldId="258"/>
            <ac:spMk id="3" creationId="{C920342E-A3BA-C910-6EBC-D46E0C845863}"/>
          </ac:spMkLst>
        </pc:spChg>
        <pc:spChg chg="add del mod">
          <ac:chgData name="Veera-Maria Ahvenjärvi" userId="642417ae-8ac4-496f-83a3-e4c13e781892" providerId="ADAL" clId="{5DEA27F7-1341-42D8-9D6F-1EB5AA2BB1BF}" dt="2025-02-27T09:15:18.332" v="65" actId="478"/>
          <ac:spMkLst>
            <pc:docMk/>
            <pc:sldMk cId="0" sldId="258"/>
            <ac:spMk id="5" creationId="{E47AC2B9-0D20-9F5B-7852-2B383EFF423D}"/>
          </ac:spMkLst>
        </pc:spChg>
        <pc:spChg chg="add del mod">
          <ac:chgData name="Veera-Maria Ahvenjärvi" userId="642417ae-8ac4-496f-83a3-e4c13e781892" providerId="ADAL" clId="{5DEA27F7-1341-42D8-9D6F-1EB5AA2BB1BF}" dt="2025-02-27T09:15:21.159" v="67" actId="478"/>
          <ac:spMkLst>
            <pc:docMk/>
            <pc:sldMk cId="0" sldId="258"/>
            <ac:spMk id="7" creationId="{9D0482FB-C026-E191-0EC6-A205363C879F}"/>
          </ac:spMkLst>
        </pc:spChg>
        <pc:spChg chg="add del mod">
          <ac:chgData name="Veera-Maria Ahvenjärvi" userId="642417ae-8ac4-496f-83a3-e4c13e781892" providerId="ADAL" clId="{5DEA27F7-1341-42D8-9D6F-1EB5AA2BB1BF}" dt="2025-02-27T09:15:25.598" v="70" actId="478"/>
          <ac:spMkLst>
            <pc:docMk/>
            <pc:sldMk cId="0" sldId="258"/>
            <ac:spMk id="9" creationId="{F7027DBC-FCBA-F061-6460-9ED5DA68A916}"/>
          </ac:spMkLst>
        </pc:spChg>
        <pc:spChg chg="add del mod">
          <ac:chgData name="Veera-Maria Ahvenjärvi" userId="642417ae-8ac4-496f-83a3-e4c13e781892" providerId="ADAL" clId="{5DEA27F7-1341-42D8-9D6F-1EB5AA2BB1BF}" dt="2025-02-27T09:15:29.556" v="73" actId="478"/>
          <ac:spMkLst>
            <pc:docMk/>
            <pc:sldMk cId="0" sldId="258"/>
            <ac:spMk id="11" creationId="{5623C9B1-9D83-F344-738A-79322575497F}"/>
          </ac:spMkLst>
        </pc:spChg>
        <pc:spChg chg="add del mod">
          <ac:chgData name="Veera-Maria Ahvenjärvi" userId="642417ae-8ac4-496f-83a3-e4c13e781892" providerId="ADAL" clId="{5DEA27F7-1341-42D8-9D6F-1EB5AA2BB1BF}" dt="2025-02-27T09:15:35.057" v="75" actId="478"/>
          <ac:spMkLst>
            <pc:docMk/>
            <pc:sldMk cId="0" sldId="258"/>
            <ac:spMk id="13" creationId="{0C9CC4C2-6272-C6F5-BC9A-EFD17D1F7ED7}"/>
          </ac:spMkLst>
        </pc:spChg>
        <pc:spChg chg="add mod">
          <ac:chgData name="Veera-Maria Ahvenjärvi" userId="642417ae-8ac4-496f-83a3-e4c13e781892" providerId="ADAL" clId="{5DEA27F7-1341-42D8-9D6F-1EB5AA2BB1BF}" dt="2025-02-27T09:16:05.737" v="79"/>
          <ac:spMkLst>
            <pc:docMk/>
            <pc:sldMk cId="0" sldId="258"/>
            <ac:spMk id="14" creationId="{186BD642-F769-BFDA-5F7F-8EA39EE9B2C2}"/>
          </ac:spMkLst>
        </pc:spChg>
        <pc:spChg chg="mod">
          <ac:chgData name="Veera-Maria Ahvenjärvi" userId="642417ae-8ac4-496f-83a3-e4c13e781892" providerId="ADAL" clId="{5DEA27F7-1341-42D8-9D6F-1EB5AA2BB1BF}" dt="2025-02-27T09:16:43.816" v="82"/>
          <ac:spMkLst>
            <pc:docMk/>
            <pc:sldMk cId="0" sldId="258"/>
            <ac:spMk id="16" creationId="{4FBDEB94-D33C-4CA3-F10A-ACD4534731EE}"/>
          </ac:spMkLst>
        </pc:spChg>
        <pc:spChg chg="mod">
          <ac:chgData name="Veera-Maria Ahvenjärvi" userId="642417ae-8ac4-496f-83a3-e4c13e781892" providerId="ADAL" clId="{5DEA27F7-1341-42D8-9D6F-1EB5AA2BB1BF}" dt="2025-02-27T09:16:43.816" v="82"/>
          <ac:spMkLst>
            <pc:docMk/>
            <pc:sldMk cId="0" sldId="258"/>
            <ac:spMk id="17" creationId="{9770EB30-CF22-4C62-5A4B-820355F9A6CE}"/>
          </ac:spMkLst>
        </pc:spChg>
        <pc:spChg chg="mod">
          <ac:chgData name="Veera-Maria Ahvenjärvi" userId="642417ae-8ac4-496f-83a3-e4c13e781892" providerId="ADAL" clId="{5DEA27F7-1341-42D8-9D6F-1EB5AA2BB1BF}" dt="2025-02-27T09:16:43.816" v="82"/>
          <ac:spMkLst>
            <pc:docMk/>
            <pc:sldMk cId="0" sldId="258"/>
            <ac:spMk id="18" creationId="{EE785E8E-AE82-BA63-9BFA-FC30266A45D2}"/>
          </ac:spMkLst>
        </pc:spChg>
        <pc:spChg chg="add del mod">
          <ac:chgData name="Veera-Maria Ahvenjärvi" userId="642417ae-8ac4-496f-83a3-e4c13e781892" providerId="ADAL" clId="{5DEA27F7-1341-42D8-9D6F-1EB5AA2BB1BF}" dt="2025-02-27T09:18:06.149" v="191" actId="478"/>
          <ac:spMkLst>
            <pc:docMk/>
            <pc:sldMk cId="0" sldId="258"/>
            <ac:spMk id="20" creationId="{82A5A873-2F93-E5F5-6642-2EF48A241359}"/>
          </ac:spMkLst>
        </pc:spChg>
        <pc:spChg chg="add del mod">
          <ac:chgData name="Veera-Maria Ahvenjärvi" userId="642417ae-8ac4-496f-83a3-e4c13e781892" providerId="ADAL" clId="{5DEA27F7-1341-42D8-9D6F-1EB5AA2BB1BF}" dt="2025-02-27T09:18:10.713" v="193" actId="478"/>
          <ac:spMkLst>
            <pc:docMk/>
            <pc:sldMk cId="0" sldId="258"/>
            <ac:spMk id="22" creationId="{59249BA9-366E-56ED-B70D-6C0CC4115944}"/>
          </ac:spMkLst>
        </pc:spChg>
        <pc:spChg chg="add del mod">
          <ac:chgData name="Veera-Maria Ahvenjärvi" userId="642417ae-8ac4-496f-83a3-e4c13e781892" providerId="ADAL" clId="{5DEA27F7-1341-42D8-9D6F-1EB5AA2BB1BF}" dt="2025-02-27T09:18:14.728" v="195" actId="478"/>
          <ac:spMkLst>
            <pc:docMk/>
            <pc:sldMk cId="0" sldId="258"/>
            <ac:spMk id="24" creationId="{97F722D1-59D7-AA9D-7185-005A64ECB6B4}"/>
          </ac:spMkLst>
        </pc:spChg>
        <pc:spChg chg="mod">
          <ac:chgData name="Veera-Maria Ahvenjärvi" userId="642417ae-8ac4-496f-83a3-e4c13e781892" providerId="ADAL" clId="{5DEA27F7-1341-42D8-9D6F-1EB5AA2BB1BF}" dt="2025-02-27T09:19:20.698" v="198"/>
          <ac:spMkLst>
            <pc:docMk/>
            <pc:sldMk cId="0" sldId="258"/>
            <ac:spMk id="26" creationId="{ED021849-A119-4886-0C28-859A85911D7B}"/>
          </ac:spMkLst>
        </pc:spChg>
        <pc:spChg chg="mod">
          <ac:chgData name="Veera-Maria Ahvenjärvi" userId="642417ae-8ac4-496f-83a3-e4c13e781892" providerId="ADAL" clId="{5DEA27F7-1341-42D8-9D6F-1EB5AA2BB1BF}" dt="2025-02-27T09:19:20.698" v="198"/>
          <ac:spMkLst>
            <pc:docMk/>
            <pc:sldMk cId="0" sldId="258"/>
            <ac:spMk id="27" creationId="{76B8922C-F2DD-521B-F314-35C1790F3BC4}"/>
          </ac:spMkLst>
        </pc:spChg>
        <pc:spChg chg="mod">
          <ac:chgData name="Veera-Maria Ahvenjärvi" userId="642417ae-8ac4-496f-83a3-e4c13e781892" providerId="ADAL" clId="{5DEA27F7-1341-42D8-9D6F-1EB5AA2BB1BF}" dt="2025-02-27T09:19:20.698" v="198"/>
          <ac:spMkLst>
            <pc:docMk/>
            <pc:sldMk cId="0" sldId="258"/>
            <ac:spMk id="28" creationId="{B1F57D6B-6640-1D44-79C3-D1E71501D2B9}"/>
          </ac:spMkLst>
        </pc:spChg>
        <pc:spChg chg="add del mod">
          <ac:chgData name="Veera-Maria Ahvenjärvi" userId="642417ae-8ac4-496f-83a3-e4c13e781892" providerId="ADAL" clId="{5DEA27F7-1341-42D8-9D6F-1EB5AA2BB1BF}" dt="2025-02-27T09:22:27.904" v="275" actId="478"/>
          <ac:spMkLst>
            <pc:docMk/>
            <pc:sldMk cId="0" sldId="258"/>
            <ac:spMk id="29" creationId="{1A5CF338-408A-39A4-99D6-23864288D17C}"/>
          </ac:spMkLst>
        </pc:spChg>
        <pc:spChg chg="add mod">
          <ac:chgData name="Veera-Maria Ahvenjärvi" userId="642417ae-8ac4-496f-83a3-e4c13e781892" providerId="ADAL" clId="{5DEA27F7-1341-42D8-9D6F-1EB5AA2BB1BF}" dt="2025-02-27T09:27:24.037" v="474" actId="1076"/>
          <ac:spMkLst>
            <pc:docMk/>
            <pc:sldMk cId="0" sldId="258"/>
            <ac:spMk id="30" creationId="{D9B21D77-169C-60CF-A4CB-F86F407C33AC}"/>
          </ac:spMkLst>
        </pc:spChg>
        <pc:spChg chg="add mod">
          <ac:chgData name="Veera-Maria Ahvenjärvi" userId="642417ae-8ac4-496f-83a3-e4c13e781892" providerId="ADAL" clId="{5DEA27F7-1341-42D8-9D6F-1EB5AA2BB1BF}" dt="2025-02-27T09:27:29.461" v="475" actId="1076"/>
          <ac:spMkLst>
            <pc:docMk/>
            <pc:sldMk cId="0" sldId="258"/>
            <ac:spMk id="31" creationId="{2EF1EDF5-4AF2-A492-EBD5-AA183E94DC37}"/>
          </ac:spMkLst>
        </pc:spChg>
        <pc:spChg chg="add mod">
          <ac:chgData name="Veera-Maria Ahvenjärvi" userId="642417ae-8ac4-496f-83a3-e4c13e781892" providerId="ADAL" clId="{5DEA27F7-1341-42D8-9D6F-1EB5AA2BB1BF}" dt="2025-02-27T09:33:00.122" v="733" actId="1076"/>
          <ac:spMkLst>
            <pc:docMk/>
            <pc:sldMk cId="0" sldId="258"/>
            <ac:spMk id="32" creationId="{2CAAD62F-2BF7-0AD2-74E3-54354A1F4614}"/>
          </ac:spMkLst>
        </pc:spChg>
        <pc:spChg chg="del">
          <ac:chgData name="Veera-Maria Ahvenjärvi" userId="642417ae-8ac4-496f-83a3-e4c13e781892" providerId="ADAL" clId="{5DEA27F7-1341-42D8-9D6F-1EB5AA2BB1BF}" dt="2025-02-27T09:15:26.417" v="71" actId="478"/>
          <ac:spMkLst>
            <pc:docMk/>
            <pc:sldMk cId="0" sldId="258"/>
            <ac:spMk id="931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5:13.422" v="61" actId="478"/>
          <ac:spMkLst>
            <pc:docMk/>
            <pc:sldMk cId="0" sldId="258"/>
            <ac:spMk id="932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7:02.056" v="468" actId="1076"/>
          <ac:spMkLst>
            <pc:docMk/>
            <pc:sldMk cId="0" sldId="258"/>
            <ac:spMk id="933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7:17.758" v="473" actId="1076"/>
          <ac:spMkLst>
            <pc:docMk/>
            <pc:sldMk cId="0" sldId="258"/>
            <ac:spMk id="934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7:08.202" v="470" actId="1076"/>
          <ac:spMkLst>
            <pc:docMk/>
            <pc:sldMk cId="0" sldId="258"/>
            <ac:spMk id="935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19.009" v="572" actId="404"/>
          <ac:spMkLst>
            <pc:docMk/>
            <pc:sldMk cId="0" sldId="258"/>
            <ac:spMk id="936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31:06.755" v="649" actId="20577"/>
          <ac:spMkLst>
            <pc:docMk/>
            <pc:sldMk cId="0" sldId="258"/>
            <ac:spMk id="937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48.833" v="579" actId="1076"/>
          <ac:spMkLst>
            <pc:docMk/>
            <pc:sldMk cId="0" sldId="258"/>
            <ac:spMk id="938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55.893" v="581" actId="1076"/>
          <ac:spMkLst>
            <pc:docMk/>
            <pc:sldMk cId="0" sldId="258"/>
            <ac:spMk id="939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5:19.867" v="66" actId="478"/>
          <ac:spMkLst>
            <pc:docMk/>
            <pc:sldMk cId="0" sldId="258"/>
            <ac:spMk id="940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53.102" v="580" actId="1076"/>
          <ac:spMkLst>
            <pc:docMk/>
            <pc:sldMk cId="0" sldId="258"/>
            <ac:spMk id="941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5:33.783" v="74" actId="478"/>
          <ac:spMkLst>
            <pc:docMk/>
            <pc:sldMk cId="0" sldId="258"/>
            <ac:spMk id="942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8:07.699" v="192" actId="478"/>
          <ac:spMkLst>
            <pc:docMk/>
            <pc:sldMk cId="0" sldId="258"/>
            <ac:spMk id="943" creationId="{00000000-0000-0000-0000-000000000000}"/>
          </ac:spMkLst>
        </pc:spChg>
        <pc:spChg chg="add del mod">
          <ac:chgData name="Veera-Maria Ahvenjärvi" userId="642417ae-8ac4-496f-83a3-e4c13e781892" providerId="ADAL" clId="{5DEA27F7-1341-42D8-9D6F-1EB5AA2BB1BF}" dt="2025-02-27T09:16:41.789" v="81" actId="478"/>
          <ac:spMkLst>
            <pc:docMk/>
            <pc:sldMk cId="0" sldId="258"/>
            <ac:spMk id="944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5:08.924" v="59" actId="478"/>
          <ac:spMkLst>
            <pc:docMk/>
            <pc:sldMk cId="0" sldId="258"/>
            <ac:spMk id="945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8:12.680" v="194" actId="478"/>
          <ac:spMkLst>
            <pc:docMk/>
            <pc:sldMk cId="0" sldId="258"/>
            <ac:spMk id="946" creationId="{00000000-0000-0000-0000-000000000000}"/>
          </ac:spMkLst>
        </pc:spChg>
        <pc:spChg chg="del mod">
          <ac:chgData name="Veera-Maria Ahvenjärvi" userId="642417ae-8ac4-496f-83a3-e4c13e781892" providerId="ADAL" clId="{5DEA27F7-1341-42D8-9D6F-1EB5AA2BB1BF}" dt="2025-02-27T09:15:24.115" v="69" actId="478"/>
          <ac:spMkLst>
            <pc:docMk/>
            <pc:sldMk cId="0" sldId="258"/>
            <ac:spMk id="947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22.274" v="573" actId="113"/>
          <ac:spMkLst>
            <pc:docMk/>
            <pc:sldMk cId="0" sldId="258"/>
            <ac:spMk id="948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39.418" v="577" actId="1076"/>
          <ac:spMkLst>
            <pc:docMk/>
            <pc:sldMk cId="0" sldId="258"/>
            <ac:spMk id="949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9:25.091" v="574" actId="113"/>
          <ac:spMkLst>
            <pc:docMk/>
            <pc:sldMk cId="0" sldId="258"/>
            <ac:spMk id="950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30:21.015" v="587" actId="14100"/>
          <ac:spMkLst>
            <pc:docMk/>
            <pc:sldMk cId="0" sldId="258"/>
            <ac:spMk id="951" creationId="{00000000-0000-0000-0000-000000000000}"/>
          </ac:spMkLst>
        </pc:spChg>
        <pc:spChg chg="del mod">
          <ac:chgData name="Veera-Maria Ahvenjärvi" userId="642417ae-8ac4-496f-83a3-e4c13e781892" providerId="ADAL" clId="{5DEA27F7-1341-42D8-9D6F-1EB5AA2BB1BF}" dt="2025-02-27T09:15:15.651" v="64" actId="478"/>
          <ac:spMkLst>
            <pc:docMk/>
            <pc:sldMk cId="0" sldId="258"/>
            <ac:spMk id="952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5:27.667" v="72" actId="478"/>
          <ac:spMkLst>
            <pc:docMk/>
            <pc:sldMk cId="0" sldId="258"/>
            <ac:spMk id="953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7:46.438" v="480" actId="1076"/>
          <ac:spMkLst>
            <pc:docMk/>
            <pc:sldMk cId="0" sldId="258"/>
            <ac:spMk id="954" creationId="{00000000-0000-0000-0000-000000000000}"/>
          </ac:spMkLst>
        </pc:spChg>
        <pc:spChg chg="del">
          <ac:chgData name="Veera-Maria Ahvenjärvi" userId="642417ae-8ac4-496f-83a3-e4c13e781892" providerId="ADAL" clId="{5DEA27F7-1341-42D8-9D6F-1EB5AA2BB1BF}" dt="2025-02-27T09:18:03.086" v="190" actId="478"/>
          <ac:spMkLst>
            <pc:docMk/>
            <pc:sldMk cId="0" sldId="258"/>
            <ac:spMk id="955" creationId="{00000000-0000-0000-0000-000000000000}"/>
          </ac:spMkLst>
        </pc:spChg>
        <pc:grpChg chg="add mod">
          <ac:chgData name="Veera-Maria Ahvenjärvi" userId="642417ae-8ac4-496f-83a3-e4c13e781892" providerId="ADAL" clId="{5DEA27F7-1341-42D8-9D6F-1EB5AA2BB1BF}" dt="2025-02-27T09:27:13.614" v="471" actId="1076"/>
          <ac:grpSpMkLst>
            <pc:docMk/>
            <pc:sldMk cId="0" sldId="258"/>
            <ac:grpSpMk id="15" creationId="{3D1A0A27-BB3F-4A04-BFCE-58646A771FAC}"/>
          </ac:grpSpMkLst>
        </pc:grpChg>
        <pc:grpChg chg="add mod">
          <ac:chgData name="Veera-Maria Ahvenjärvi" userId="642417ae-8ac4-496f-83a3-e4c13e781892" providerId="ADAL" clId="{5DEA27F7-1341-42D8-9D6F-1EB5AA2BB1BF}" dt="2025-02-27T09:27:51.217" v="481" actId="1076"/>
          <ac:grpSpMkLst>
            <pc:docMk/>
            <pc:sldMk cId="0" sldId="258"/>
            <ac:grpSpMk id="25" creationId="{EE4622BB-8143-2754-9273-E4B92F68961F}"/>
          </ac:grpSpMkLst>
        </pc:grpChg>
      </pc:sldChg>
      <pc:sldChg chg="addSp modSp mod ord modAnim">
        <pc:chgData name="Veera-Maria Ahvenjärvi" userId="642417ae-8ac4-496f-83a3-e4c13e781892" providerId="ADAL" clId="{5DEA27F7-1341-42D8-9D6F-1EB5AA2BB1BF}" dt="2025-02-28T07:22:10.479" v="1314" actId="20577"/>
        <pc:sldMkLst>
          <pc:docMk/>
          <pc:sldMk cId="0" sldId="259"/>
        </pc:sldMkLst>
        <pc:spChg chg="add mod">
          <ac:chgData name="Veera-Maria Ahvenjärvi" userId="642417ae-8ac4-496f-83a3-e4c13e781892" providerId="ADAL" clId="{5DEA27F7-1341-42D8-9D6F-1EB5AA2BB1BF}" dt="2025-02-27T09:52:51.942" v="881" actId="1076"/>
          <ac:spMkLst>
            <pc:docMk/>
            <pc:sldMk cId="0" sldId="259"/>
            <ac:spMk id="5" creationId="{E034BC32-B3D6-F264-6715-2F4CDCD2CCEB}"/>
          </ac:spMkLst>
        </pc:spChg>
        <pc:spChg chg="mod">
          <ac:chgData name="Veera-Maria Ahvenjärvi" userId="642417ae-8ac4-496f-83a3-e4c13e781892" providerId="ADAL" clId="{5DEA27F7-1341-42D8-9D6F-1EB5AA2BB1BF}" dt="2025-02-28T07:22:10.479" v="1314" actId="20577"/>
          <ac:spMkLst>
            <pc:docMk/>
            <pc:sldMk cId="0" sldId="259"/>
            <ac:spMk id="960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56:35.380" v="885" actId="207"/>
          <ac:spMkLst>
            <pc:docMk/>
            <pc:sldMk cId="0" sldId="259"/>
            <ac:spMk id="961" creationId="{00000000-0000-0000-0000-000000000000}"/>
          </ac:spMkLst>
        </pc:spChg>
        <pc:picChg chg="add mod">
          <ac:chgData name="Veera-Maria Ahvenjärvi" userId="642417ae-8ac4-496f-83a3-e4c13e781892" providerId="ADAL" clId="{5DEA27F7-1341-42D8-9D6F-1EB5AA2BB1BF}" dt="2025-02-27T09:52:55.590" v="882" actId="1076"/>
          <ac:picMkLst>
            <pc:docMk/>
            <pc:sldMk cId="0" sldId="259"/>
            <ac:picMk id="3" creationId="{4D714181-D897-7ED2-D00F-FE749F12C073}"/>
          </ac:picMkLst>
        </pc:picChg>
      </pc:sldChg>
      <pc:sldChg chg="ord">
        <pc:chgData name="Veera-Maria Ahvenjärvi" userId="642417ae-8ac4-496f-83a3-e4c13e781892" providerId="ADAL" clId="{5DEA27F7-1341-42D8-9D6F-1EB5AA2BB1BF}" dt="2025-02-28T08:32:22.884" v="1623"/>
        <pc:sldMkLst>
          <pc:docMk/>
          <pc:sldMk cId="0" sldId="264"/>
        </pc:sldMkLst>
      </pc:sldChg>
      <pc:sldChg chg="modSp mod ord">
        <pc:chgData name="Veera-Maria Ahvenjärvi" userId="642417ae-8ac4-496f-83a3-e4c13e781892" providerId="ADAL" clId="{5DEA27F7-1341-42D8-9D6F-1EB5AA2BB1BF}" dt="2025-02-27T09:45:21.282" v="806"/>
        <pc:sldMkLst>
          <pc:docMk/>
          <pc:sldMk cId="0" sldId="265"/>
        </pc:sldMkLst>
        <pc:grpChg chg="mod">
          <ac:chgData name="Veera-Maria Ahvenjärvi" userId="642417ae-8ac4-496f-83a3-e4c13e781892" providerId="ADAL" clId="{5DEA27F7-1341-42D8-9D6F-1EB5AA2BB1BF}" dt="2025-02-27T09:16:36.073" v="80" actId="1076"/>
          <ac:grpSpMkLst>
            <pc:docMk/>
            <pc:sldMk cId="0" sldId="265"/>
            <ac:grpSpMk id="1049" creationId="{00000000-0000-0000-0000-000000000000}"/>
          </ac:grpSpMkLst>
        </pc:grpChg>
      </pc:sldChg>
      <pc:sldChg chg="ord">
        <pc:chgData name="Veera-Maria Ahvenjärvi" userId="642417ae-8ac4-496f-83a3-e4c13e781892" providerId="ADAL" clId="{5DEA27F7-1341-42D8-9D6F-1EB5AA2BB1BF}" dt="2025-02-27T09:45:10.934" v="800"/>
        <pc:sldMkLst>
          <pc:docMk/>
          <pc:sldMk cId="0" sldId="267"/>
        </pc:sldMkLst>
      </pc:sldChg>
      <pc:sldChg chg="modSp mod">
        <pc:chgData name="Veera-Maria Ahvenjärvi" userId="642417ae-8ac4-496f-83a3-e4c13e781892" providerId="ADAL" clId="{5DEA27F7-1341-42D8-9D6F-1EB5AA2BB1BF}" dt="2025-02-27T09:22:52.814" v="281" actId="1076"/>
        <pc:sldMkLst>
          <pc:docMk/>
          <pc:sldMk cId="0" sldId="281"/>
        </pc:sldMkLst>
        <pc:spChg chg="mod">
          <ac:chgData name="Veera-Maria Ahvenjärvi" userId="642417ae-8ac4-496f-83a3-e4c13e781892" providerId="ADAL" clId="{5DEA27F7-1341-42D8-9D6F-1EB5AA2BB1BF}" dt="2025-02-27T09:22:48.470" v="280" actId="1076"/>
          <ac:spMkLst>
            <pc:docMk/>
            <pc:sldMk cId="0" sldId="281"/>
            <ac:spMk id="1381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0:47.672" v="267" actId="1076"/>
          <ac:spMkLst>
            <pc:docMk/>
            <pc:sldMk cId="0" sldId="281"/>
            <ac:spMk id="1394" creationId="{00000000-0000-0000-0000-000000000000}"/>
          </ac:spMkLst>
        </pc:spChg>
        <pc:spChg chg="mod">
          <ac:chgData name="Veera-Maria Ahvenjärvi" userId="642417ae-8ac4-496f-83a3-e4c13e781892" providerId="ADAL" clId="{5DEA27F7-1341-42D8-9D6F-1EB5AA2BB1BF}" dt="2025-02-27T09:22:52.814" v="281" actId="1076"/>
          <ac:spMkLst>
            <pc:docMk/>
            <pc:sldMk cId="0" sldId="281"/>
            <ac:spMk id="1395" creationId="{00000000-0000-0000-0000-000000000000}"/>
          </ac:spMkLst>
        </pc:spChg>
      </pc:sldChg>
      <pc:sldChg chg="modSp mod">
        <pc:chgData name="Veera-Maria Ahvenjärvi" userId="642417ae-8ac4-496f-83a3-e4c13e781892" providerId="ADAL" clId="{5DEA27F7-1341-42D8-9D6F-1EB5AA2BB1BF}" dt="2025-02-27T09:19:11.450" v="197" actId="1076"/>
        <pc:sldMkLst>
          <pc:docMk/>
          <pc:sldMk cId="0" sldId="290"/>
        </pc:sldMkLst>
        <pc:grpChg chg="mod">
          <ac:chgData name="Veera-Maria Ahvenjärvi" userId="642417ae-8ac4-496f-83a3-e4c13e781892" providerId="ADAL" clId="{5DEA27F7-1341-42D8-9D6F-1EB5AA2BB1BF}" dt="2025-02-27T09:19:11.450" v="197" actId="1076"/>
          <ac:grpSpMkLst>
            <pc:docMk/>
            <pc:sldMk cId="0" sldId="290"/>
            <ac:grpSpMk id="1491" creationId="{00000000-0000-0000-0000-000000000000}"/>
          </ac:grpSpMkLst>
        </pc:grpChg>
      </pc:sldChg>
      <pc:sldChg chg="addSp delSp modSp new mod ord">
        <pc:chgData name="Veera-Maria Ahvenjärvi" userId="642417ae-8ac4-496f-83a3-e4c13e781892" providerId="ADAL" clId="{5DEA27F7-1341-42D8-9D6F-1EB5AA2BB1BF}" dt="2025-02-28T12:47:56.633" v="1625"/>
        <pc:sldMkLst>
          <pc:docMk/>
          <pc:sldMk cId="1358474750" sldId="293"/>
        </pc:sldMkLst>
        <pc:spChg chg="del">
          <ac:chgData name="Veera-Maria Ahvenjärvi" userId="642417ae-8ac4-496f-83a3-e4c13e781892" providerId="ADAL" clId="{5DEA27F7-1341-42D8-9D6F-1EB5AA2BB1BF}" dt="2025-02-27T12:14:27.620" v="890" actId="478"/>
          <ac:spMkLst>
            <pc:docMk/>
            <pc:sldMk cId="1358474750" sldId="293"/>
            <ac:spMk id="2" creationId="{5C85B6A9-4DF4-69A6-9650-3A2586786D39}"/>
          </ac:spMkLst>
        </pc:spChg>
        <pc:picChg chg="add mod">
          <ac:chgData name="Veera-Maria Ahvenjärvi" userId="642417ae-8ac4-496f-83a3-e4c13e781892" providerId="ADAL" clId="{5DEA27F7-1341-42D8-9D6F-1EB5AA2BB1BF}" dt="2025-02-27T12:14:34.141" v="891" actId="1076"/>
          <ac:picMkLst>
            <pc:docMk/>
            <pc:sldMk cId="1358474750" sldId="293"/>
            <ac:picMk id="3" creationId="{68428AC6-EC21-9C2E-CE8D-0F69D549930C}"/>
          </ac:picMkLst>
        </pc:picChg>
      </pc:sldChg>
      <pc:sldChg chg="addSp delSp modSp new mod modAnim">
        <pc:chgData name="Veera-Maria Ahvenjärvi" userId="642417ae-8ac4-496f-83a3-e4c13e781892" providerId="ADAL" clId="{5DEA27F7-1341-42D8-9D6F-1EB5AA2BB1BF}" dt="2025-02-28T07:53:55.966" v="1334" actId="1076"/>
        <pc:sldMkLst>
          <pc:docMk/>
          <pc:sldMk cId="1609784541" sldId="294"/>
        </pc:sldMkLst>
        <pc:spChg chg="mod">
          <ac:chgData name="Veera-Maria Ahvenjärvi" userId="642417ae-8ac4-496f-83a3-e4c13e781892" providerId="ADAL" clId="{5DEA27F7-1341-42D8-9D6F-1EB5AA2BB1BF}" dt="2025-02-28T07:53:38.344" v="1332" actId="1076"/>
          <ac:spMkLst>
            <pc:docMk/>
            <pc:sldMk cId="1609784541" sldId="294"/>
            <ac:spMk id="2" creationId="{1382758B-7EB6-C388-90BC-D24063D3017B}"/>
          </ac:spMkLst>
        </pc:spChg>
        <pc:spChg chg="del mod">
          <ac:chgData name="Veera-Maria Ahvenjärvi" userId="642417ae-8ac4-496f-83a3-e4c13e781892" providerId="ADAL" clId="{5DEA27F7-1341-42D8-9D6F-1EB5AA2BB1BF}" dt="2025-02-28T07:53:10.412" v="1325" actId="478"/>
          <ac:spMkLst>
            <pc:docMk/>
            <pc:sldMk cId="1609784541" sldId="294"/>
            <ac:spMk id="3" creationId="{7CE4200D-BC0F-EB1F-8734-356AB164F89D}"/>
          </ac:spMkLst>
        </pc:spChg>
        <pc:spChg chg="del mod">
          <ac:chgData name="Veera-Maria Ahvenjärvi" userId="642417ae-8ac4-496f-83a3-e4c13e781892" providerId="ADAL" clId="{5DEA27F7-1341-42D8-9D6F-1EB5AA2BB1BF}" dt="2025-02-28T07:53:03.448" v="1323" actId="478"/>
          <ac:spMkLst>
            <pc:docMk/>
            <pc:sldMk cId="1609784541" sldId="294"/>
            <ac:spMk id="4" creationId="{2F4C9F29-18C2-86AB-14A8-E8CBF7A83C61}"/>
          </ac:spMkLst>
        </pc:spChg>
        <pc:spChg chg="del">
          <ac:chgData name="Veera-Maria Ahvenjärvi" userId="642417ae-8ac4-496f-83a3-e4c13e781892" providerId="ADAL" clId="{5DEA27F7-1341-42D8-9D6F-1EB5AA2BB1BF}" dt="2025-02-28T07:53:01.273" v="1322" actId="478"/>
          <ac:spMkLst>
            <pc:docMk/>
            <pc:sldMk cId="1609784541" sldId="294"/>
            <ac:spMk id="5" creationId="{8C69925E-561E-1D1F-8234-5381110A9F07}"/>
          </ac:spMkLst>
        </pc:spChg>
        <pc:spChg chg="mod">
          <ac:chgData name="Veera-Maria Ahvenjärvi" userId="642417ae-8ac4-496f-83a3-e4c13e781892" providerId="ADAL" clId="{5DEA27F7-1341-42D8-9D6F-1EB5AA2BB1BF}" dt="2025-02-28T07:53:55.966" v="1334" actId="1076"/>
          <ac:spMkLst>
            <pc:docMk/>
            <pc:sldMk cId="1609784541" sldId="294"/>
            <ac:spMk id="6" creationId="{8AF3B9E0-5BE4-D636-8FBD-EDFF5F24EDE9}"/>
          </ac:spMkLst>
        </pc:spChg>
        <pc:spChg chg="del mod">
          <ac:chgData name="Veera-Maria Ahvenjärvi" userId="642417ae-8ac4-496f-83a3-e4c13e781892" providerId="ADAL" clId="{5DEA27F7-1341-42D8-9D6F-1EB5AA2BB1BF}" dt="2025-02-28T07:53:07.703" v="1324" actId="478"/>
          <ac:spMkLst>
            <pc:docMk/>
            <pc:sldMk cId="1609784541" sldId="294"/>
            <ac:spMk id="7" creationId="{87AEC82F-C471-B333-0BEA-57886D6E3F0F}"/>
          </ac:spMkLst>
        </pc:spChg>
        <pc:spChg chg="del">
          <ac:chgData name="Veera-Maria Ahvenjärvi" userId="642417ae-8ac4-496f-83a3-e4c13e781892" providerId="ADAL" clId="{5DEA27F7-1341-42D8-9D6F-1EB5AA2BB1BF}" dt="2025-02-28T07:52:58.973" v="1321" actId="478"/>
          <ac:spMkLst>
            <pc:docMk/>
            <pc:sldMk cId="1609784541" sldId="294"/>
            <ac:spMk id="8" creationId="{BEBF43D5-6006-8C99-AAD6-37BE0202A14E}"/>
          </ac:spMkLst>
        </pc:spChg>
        <pc:picChg chg="add mod">
          <ac:chgData name="Veera-Maria Ahvenjärvi" userId="642417ae-8ac4-496f-83a3-e4c13e781892" providerId="ADAL" clId="{5DEA27F7-1341-42D8-9D6F-1EB5AA2BB1BF}" dt="2025-02-28T07:53:49.769" v="1333" actId="1076"/>
          <ac:picMkLst>
            <pc:docMk/>
            <pc:sldMk cId="1609784541" sldId="294"/>
            <ac:picMk id="1026" creationId="{81A2334B-690F-F74A-C3FB-B498A3C1F22B}"/>
          </ac:picMkLst>
        </pc:picChg>
      </pc:sldChg>
      <pc:sldChg chg="addSp delSp modSp new mod ord modAnim modNotes">
        <pc:chgData name="Veera-Maria Ahvenjärvi" userId="642417ae-8ac4-496f-83a3-e4c13e781892" providerId="ADAL" clId="{5DEA27F7-1341-42D8-9D6F-1EB5AA2BB1BF}" dt="2025-02-28T08:30:44.276" v="1621" actId="1076"/>
        <pc:sldMkLst>
          <pc:docMk/>
          <pc:sldMk cId="940206182" sldId="295"/>
        </pc:sldMkLst>
        <pc:spChg chg="mod">
          <ac:chgData name="Veera-Maria Ahvenjärvi" userId="642417ae-8ac4-496f-83a3-e4c13e781892" providerId="ADAL" clId="{5DEA27F7-1341-42D8-9D6F-1EB5AA2BB1BF}" dt="2025-02-28T08:30:44.276" v="1621" actId="1076"/>
          <ac:spMkLst>
            <pc:docMk/>
            <pc:sldMk cId="940206182" sldId="295"/>
            <ac:spMk id="2" creationId="{DC35C621-9713-91FB-3005-6C7252CEE0B1}"/>
          </ac:spMkLst>
        </pc:spChg>
        <pc:spChg chg="mod">
          <ac:chgData name="Veera-Maria Ahvenjärvi" userId="642417ae-8ac4-496f-83a3-e4c13e781892" providerId="ADAL" clId="{5DEA27F7-1341-42D8-9D6F-1EB5AA2BB1BF}" dt="2025-02-28T08:29:04.700" v="1617" actId="14100"/>
          <ac:spMkLst>
            <pc:docMk/>
            <pc:sldMk cId="940206182" sldId="295"/>
            <ac:spMk id="3" creationId="{65BF6B65-450A-9B16-951C-F67A470B5B87}"/>
          </ac:spMkLst>
        </pc:spChg>
        <pc:spChg chg="del mod">
          <ac:chgData name="Veera-Maria Ahvenjärvi" userId="642417ae-8ac4-496f-83a3-e4c13e781892" providerId="ADAL" clId="{5DEA27F7-1341-42D8-9D6F-1EB5AA2BB1BF}" dt="2025-02-28T08:15:21.136" v="1522" actId="478"/>
          <ac:spMkLst>
            <pc:docMk/>
            <pc:sldMk cId="940206182" sldId="295"/>
            <ac:spMk id="4" creationId="{14C0D392-09D0-5D33-5F9D-048AAEB076AD}"/>
          </ac:spMkLst>
        </pc:spChg>
        <pc:spChg chg="mod">
          <ac:chgData name="Veera-Maria Ahvenjärvi" userId="642417ae-8ac4-496f-83a3-e4c13e781892" providerId="ADAL" clId="{5DEA27F7-1341-42D8-9D6F-1EB5AA2BB1BF}" dt="2025-02-28T08:30:33.098" v="1620" actId="1076"/>
          <ac:spMkLst>
            <pc:docMk/>
            <pc:sldMk cId="940206182" sldId="295"/>
            <ac:spMk id="5" creationId="{2576746A-C6C3-8E57-3CBD-B4F10859F532}"/>
          </ac:spMkLst>
        </pc:spChg>
        <pc:spChg chg="del mod">
          <ac:chgData name="Veera-Maria Ahvenjärvi" userId="642417ae-8ac4-496f-83a3-e4c13e781892" providerId="ADAL" clId="{5DEA27F7-1341-42D8-9D6F-1EB5AA2BB1BF}" dt="2025-02-28T08:15:18.218" v="1521" actId="478"/>
          <ac:spMkLst>
            <pc:docMk/>
            <pc:sldMk cId="940206182" sldId="295"/>
            <ac:spMk id="6" creationId="{09DFE510-11BB-1F3A-0AD1-6B17A239A71A}"/>
          </ac:spMkLst>
        </pc:spChg>
        <pc:spChg chg="del mod">
          <ac:chgData name="Veera-Maria Ahvenjärvi" userId="642417ae-8ac4-496f-83a3-e4c13e781892" providerId="ADAL" clId="{5DEA27F7-1341-42D8-9D6F-1EB5AA2BB1BF}" dt="2025-02-28T08:15:22.833" v="1523" actId="478"/>
          <ac:spMkLst>
            <pc:docMk/>
            <pc:sldMk cId="940206182" sldId="295"/>
            <ac:spMk id="7" creationId="{224E9445-6AF8-0341-46E1-342D512F0EB2}"/>
          </ac:spMkLst>
        </pc:spChg>
        <pc:spChg chg="del">
          <ac:chgData name="Veera-Maria Ahvenjärvi" userId="642417ae-8ac4-496f-83a3-e4c13e781892" providerId="ADAL" clId="{5DEA27F7-1341-42D8-9D6F-1EB5AA2BB1BF}" dt="2025-02-28T08:15:14.607" v="1520" actId="478"/>
          <ac:spMkLst>
            <pc:docMk/>
            <pc:sldMk cId="940206182" sldId="295"/>
            <ac:spMk id="8" creationId="{D71002BF-8BCD-09F1-02A5-8C36C9FA8752}"/>
          </ac:spMkLst>
        </pc:spChg>
        <pc:spChg chg="mod">
          <ac:chgData name="Veera-Maria Ahvenjärvi" userId="642417ae-8ac4-496f-83a3-e4c13e781892" providerId="ADAL" clId="{5DEA27F7-1341-42D8-9D6F-1EB5AA2BB1BF}" dt="2025-02-28T08:12:59.366" v="1510" actId="1076"/>
          <ac:spMkLst>
            <pc:docMk/>
            <pc:sldMk cId="940206182" sldId="295"/>
            <ac:spMk id="9" creationId="{07A65C16-5AB3-613A-05DF-7C2B1D8B467F}"/>
          </ac:spMkLst>
        </pc:spChg>
        <pc:spChg chg="del">
          <ac:chgData name="Veera-Maria Ahvenjärvi" userId="642417ae-8ac4-496f-83a3-e4c13e781892" providerId="ADAL" clId="{5DEA27F7-1341-42D8-9D6F-1EB5AA2BB1BF}" dt="2025-02-28T07:19:25.128" v="1195" actId="478"/>
          <ac:spMkLst>
            <pc:docMk/>
            <pc:sldMk cId="940206182" sldId="295"/>
            <ac:spMk id="10" creationId="{D7E21BF4-221A-0D12-8C3A-160CBC7364A9}"/>
          </ac:spMkLst>
        </pc:spChg>
        <pc:spChg chg="del">
          <ac:chgData name="Veera-Maria Ahvenjärvi" userId="642417ae-8ac4-496f-83a3-e4c13e781892" providerId="ADAL" clId="{5DEA27F7-1341-42D8-9D6F-1EB5AA2BB1BF}" dt="2025-02-28T07:19:38.043" v="1199" actId="478"/>
          <ac:spMkLst>
            <pc:docMk/>
            <pc:sldMk cId="940206182" sldId="295"/>
            <ac:spMk id="11" creationId="{5952592C-2AF7-7C60-C787-4E4044539AE2}"/>
          </ac:spMkLst>
        </pc:spChg>
        <pc:spChg chg="mod">
          <ac:chgData name="Veera-Maria Ahvenjärvi" userId="642417ae-8ac4-496f-83a3-e4c13e781892" providerId="ADAL" clId="{5DEA27F7-1341-42D8-9D6F-1EB5AA2BB1BF}" dt="2025-02-28T08:13:03.772" v="1511" actId="1076"/>
          <ac:spMkLst>
            <pc:docMk/>
            <pc:sldMk cId="940206182" sldId="295"/>
            <ac:spMk id="12" creationId="{8534F4A8-CD16-9EAF-103F-4F63E53E335A}"/>
          </ac:spMkLst>
        </pc:spChg>
        <pc:spChg chg="del">
          <ac:chgData name="Veera-Maria Ahvenjärvi" userId="642417ae-8ac4-496f-83a3-e4c13e781892" providerId="ADAL" clId="{5DEA27F7-1341-42D8-9D6F-1EB5AA2BB1BF}" dt="2025-02-28T07:19:22.417" v="1194" actId="478"/>
          <ac:spMkLst>
            <pc:docMk/>
            <pc:sldMk cId="940206182" sldId="295"/>
            <ac:spMk id="13" creationId="{B8B8E943-6A14-B3F6-D905-9E0B42D13F96}"/>
          </ac:spMkLst>
        </pc:spChg>
        <pc:spChg chg="del">
          <ac:chgData name="Veera-Maria Ahvenjärvi" userId="642417ae-8ac4-496f-83a3-e4c13e781892" providerId="ADAL" clId="{5DEA27F7-1341-42D8-9D6F-1EB5AA2BB1BF}" dt="2025-02-28T07:19:35.725" v="1198" actId="478"/>
          <ac:spMkLst>
            <pc:docMk/>
            <pc:sldMk cId="940206182" sldId="295"/>
            <ac:spMk id="14" creationId="{83EA4F05-C06A-7B83-635F-F3720C3F4303}"/>
          </ac:spMkLst>
        </pc:spChg>
        <pc:picChg chg="add del mod ord">
          <ac:chgData name="Veera-Maria Ahvenjärvi" userId="642417ae-8ac4-496f-83a3-e4c13e781892" providerId="ADAL" clId="{5DEA27F7-1341-42D8-9D6F-1EB5AA2BB1BF}" dt="2025-02-28T08:26:23.941" v="1586" actId="478"/>
          <ac:picMkLst>
            <pc:docMk/>
            <pc:sldMk cId="940206182" sldId="295"/>
            <ac:picMk id="16" creationId="{0628D6B2-1B4D-8806-9818-D7684DA81DFE}"/>
          </ac:picMkLst>
        </pc:picChg>
        <pc:picChg chg="add del mod ord">
          <ac:chgData name="Veera-Maria Ahvenjärvi" userId="642417ae-8ac4-496f-83a3-e4c13e781892" providerId="ADAL" clId="{5DEA27F7-1341-42D8-9D6F-1EB5AA2BB1BF}" dt="2025-02-28T08:25:56.713" v="1579" actId="478"/>
          <ac:picMkLst>
            <pc:docMk/>
            <pc:sldMk cId="940206182" sldId="295"/>
            <ac:picMk id="18" creationId="{5C02E8BC-6D9C-72E4-53DB-951BEE96459C}"/>
          </ac:picMkLst>
        </pc:picChg>
        <pc:picChg chg="add del mod ord">
          <ac:chgData name="Veera-Maria Ahvenjärvi" userId="642417ae-8ac4-496f-83a3-e4c13e781892" providerId="ADAL" clId="{5DEA27F7-1341-42D8-9D6F-1EB5AA2BB1BF}" dt="2025-02-28T08:26:11.084" v="1582" actId="478"/>
          <ac:picMkLst>
            <pc:docMk/>
            <pc:sldMk cId="940206182" sldId="295"/>
            <ac:picMk id="20" creationId="{2DF2708D-C6D8-6294-7540-6A1B62008BB3}"/>
          </ac:picMkLst>
        </pc:picChg>
        <pc:picChg chg="add mod modCrop">
          <ac:chgData name="Veera-Maria Ahvenjärvi" userId="642417ae-8ac4-496f-83a3-e4c13e781892" providerId="ADAL" clId="{5DEA27F7-1341-42D8-9D6F-1EB5AA2BB1BF}" dt="2025-02-28T08:29:14.142" v="1618" actId="1076"/>
          <ac:picMkLst>
            <pc:docMk/>
            <pc:sldMk cId="940206182" sldId="295"/>
            <ac:picMk id="22" creationId="{8F7BAFE7-FFD3-BBAE-F194-9C9CCE68F258}"/>
          </ac:picMkLst>
        </pc:picChg>
        <pc:picChg chg="add del mod ord">
          <ac:chgData name="Veera-Maria Ahvenjärvi" userId="642417ae-8ac4-496f-83a3-e4c13e781892" providerId="ADAL" clId="{5DEA27F7-1341-42D8-9D6F-1EB5AA2BB1BF}" dt="2025-02-28T08:28:09.649" v="1607" actId="478"/>
          <ac:picMkLst>
            <pc:docMk/>
            <pc:sldMk cId="940206182" sldId="295"/>
            <ac:picMk id="24" creationId="{CA729533-8AB5-5489-F2D8-6B9266FAB0D6}"/>
          </ac:picMkLst>
        </pc:picChg>
        <pc:picChg chg="add mod">
          <ac:chgData name="Veera-Maria Ahvenjärvi" userId="642417ae-8ac4-496f-83a3-e4c13e781892" providerId="ADAL" clId="{5DEA27F7-1341-42D8-9D6F-1EB5AA2BB1BF}" dt="2025-02-28T08:29:16.824" v="1619" actId="1076"/>
          <ac:picMkLst>
            <pc:docMk/>
            <pc:sldMk cId="940206182" sldId="295"/>
            <ac:picMk id="2050" creationId="{76C824CD-6673-5EAB-763C-E2E362819327}"/>
          </ac:picMkLst>
        </pc:picChg>
        <pc:picChg chg="add del mod">
          <ac:chgData name="Veera-Maria Ahvenjärvi" userId="642417ae-8ac4-496f-83a3-e4c13e781892" providerId="ADAL" clId="{5DEA27F7-1341-42D8-9D6F-1EB5AA2BB1BF}" dt="2025-02-28T08:18:41.179" v="1532" actId="478"/>
          <ac:picMkLst>
            <pc:docMk/>
            <pc:sldMk cId="940206182" sldId="295"/>
            <ac:picMk id="2052" creationId="{40D8CCBC-36FF-7C20-90E2-597A75F0858B}"/>
          </ac:picMkLst>
        </pc:picChg>
        <pc:picChg chg="add del mod">
          <ac:chgData name="Veera-Maria Ahvenjärvi" userId="642417ae-8ac4-496f-83a3-e4c13e781892" providerId="ADAL" clId="{5DEA27F7-1341-42D8-9D6F-1EB5AA2BB1BF}" dt="2025-02-28T08:19:42.008" v="1540" actId="478"/>
          <ac:picMkLst>
            <pc:docMk/>
            <pc:sldMk cId="940206182" sldId="295"/>
            <ac:picMk id="2054" creationId="{BDE8B698-B56D-B6E9-EA60-174BB4AF33B4}"/>
          </ac:picMkLst>
        </pc:picChg>
        <pc:picChg chg="add del mod">
          <ac:chgData name="Veera-Maria Ahvenjärvi" userId="642417ae-8ac4-496f-83a3-e4c13e781892" providerId="ADAL" clId="{5DEA27F7-1341-42D8-9D6F-1EB5AA2BB1BF}" dt="2025-02-28T08:21:22.297" v="1544" actId="478"/>
          <ac:picMkLst>
            <pc:docMk/>
            <pc:sldMk cId="940206182" sldId="295"/>
            <ac:picMk id="2056" creationId="{83CCAA26-AFE3-87F0-4606-60190C9B470A}"/>
          </ac:picMkLst>
        </pc:picChg>
        <pc:picChg chg="add del mod">
          <ac:chgData name="Veera-Maria Ahvenjärvi" userId="642417ae-8ac4-496f-83a3-e4c13e781892" providerId="ADAL" clId="{5DEA27F7-1341-42D8-9D6F-1EB5AA2BB1BF}" dt="2025-02-28T08:23:13.951" v="1548" actId="478"/>
          <ac:picMkLst>
            <pc:docMk/>
            <pc:sldMk cId="940206182" sldId="295"/>
            <ac:picMk id="2058" creationId="{5C717017-00D2-4038-C10F-705AEA65C220}"/>
          </ac:picMkLst>
        </pc:picChg>
      </pc:sldChg>
      <pc:sldMasterChg chg="delSldLayout">
        <pc:chgData name="Veera-Maria Ahvenjärvi" userId="642417ae-8ac4-496f-83a3-e4c13e781892" providerId="ADAL" clId="{5DEA27F7-1341-42D8-9D6F-1EB5AA2BB1BF}" dt="2025-02-27T08:22:07.550" v="19" actId="47"/>
        <pc:sldMasterMkLst>
          <pc:docMk/>
          <pc:sldMasterMk cId="0" sldId="2147483681"/>
        </pc:sldMasterMkLst>
        <pc:sldLayoutChg chg="del">
          <pc:chgData name="Veera-Maria Ahvenjärvi" userId="642417ae-8ac4-496f-83a3-e4c13e781892" providerId="ADAL" clId="{5DEA27F7-1341-42D8-9D6F-1EB5AA2BB1BF}" dt="2025-02-27T08:22:07.550" v="19" actId="47"/>
          <pc:sldLayoutMkLst>
            <pc:docMk/>
            <pc:sldMasterMk cId="0" sldId="2147483681"/>
            <pc:sldLayoutMk cId="0" sldId="2147483650"/>
          </pc:sldLayoutMkLst>
        </pc:sldLayoutChg>
      </pc:sldMasterChg>
    </pc:docChg>
  </pc:docChgLst>
  <pc:docChgLst>
    <pc:chgData name="Veera-Maria Ahvenjärvi" userId="S::vahvenja20@student.oulu.fi::642417ae-8ac4-496f-83a3-e4c13e781892" providerId="AD" clId="Web-{A90DBEE0-0215-3DB0-450F-A675D973C92E}"/>
    <pc:docChg chg="delSld">
      <pc:chgData name="Veera-Maria Ahvenjärvi" userId="S::vahvenja20@student.oulu.fi::642417ae-8ac4-496f-83a3-e4c13e781892" providerId="AD" clId="Web-{A90DBEE0-0215-3DB0-450F-A675D973C92E}" dt="2025-03-10T07:36:50.545" v="18"/>
      <pc:docMkLst>
        <pc:docMk/>
      </pc:docMkLst>
      <pc:sldChg chg="del">
        <pc:chgData name="Veera-Maria Ahvenjärvi" userId="S::vahvenja20@student.oulu.fi::642417ae-8ac4-496f-83a3-e4c13e781892" providerId="AD" clId="Web-{A90DBEE0-0215-3DB0-450F-A675D973C92E}" dt="2025-03-10T07:36:50.545" v="18"/>
        <pc:sldMkLst>
          <pc:docMk/>
          <pc:sldMk cId="0" sldId="262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9.530" v="17"/>
        <pc:sldMkLst>
          <pc:docMk/>
          <pc:sldMk cId="0" sldId="263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8.592" v="16"/>
        <pc:sldMkLst>
          <pc:docMk/>
          <pc:sldMk cId="0" sldId="266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7.530" v="15"/>
        <pc:sldMkLst>
          <pc:docMk/>
          <pc:sldMk cId="0" sldId="269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6.764" v="14"/>
        <pc:sldMkLst>
          <pc:docMk/>
          <pc:sldMk cId="0" sldId="270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6.139" v="13"/>
        <pc:sldMkLst>
          <pc:docMk/>
          <pc:sldMk cId="0" sldId="271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5.201" v="12"/>
        <pc:sldMkLst>
          <pc:docMk/>
          <pc:sldMk cId="0" sldId="272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3.592" v="11"/>
        <pc:sldMkLst>
          <pc:docMk/>
          <pc:sldMk cId="0" sldId="273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2.373" v="10"/>
        <pc:sldMkLst>
          <pc:docMk/>
          <pc:sldMk cId="0" sldId="274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40.889" v="9"/>
        <pc:sldMkLst>
          <pc:docMk/>
          <pc:sldMk cId="0" sldId="275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9.576" v="8"/>
        <pc:sldMkLst>
          <pc:docMk/>
          <pc:sldMk cId="0" sldId="276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8.404" v="7"/>
        <pc:sldMkLst>
          <pc:docMk/>
          <pc:sldMk cId="0" sldId="277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7.186" v="6"/>
        <pc:sldMkLst>
          <pc:docMk/>
          <pc:sldMk cId="0" sldId="278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5.842" v="5"/>
        <pc:sldMkLst>
          <pc:docMk/>
          <pc:sldMk cId="0" sldId="279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4.685" v="4"/>
        <pc:sldMkLst>
          <pc:docMk/>
          <pc:sldMk cId="0" sldId="280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3.545" v="3"/>
        <pc:sldMkLst>
          <pc:docMk/>
          <pc:sldMk cId="0" sldId="281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2.357" v="2"/>
        <pc:sldMkLst>
          <pc:docMk/>
          <pc:sldMk cId="0" sldId="285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1.342" v="1"/>
        <pc:sldMkLst>
          <pc:docMk/>
          <pc:sldMk cId="0" sldId="286"/>
        </pc:sldMkLst>
      </pc:sldChg>
      <pc:sldChg chg="del">
        <pc:chgData name="Veera-Maria Ahvenjärvi" userId="S::vahvenja20@student.oulu.fi::642417ae-8ac4-496f-83a3-e4c13e781892" providerId="AD" clId="Web-{A90DBEE0-0215-3DB0-450F-A675D973C92E}" dt="2025-03-10T07:36:30.170" v="0"/>
        <pc:sldMkLst>
          <pc:docMk/>
          <pc:sldMk cId="0" sldId="287"/>
        </pc:sldMkLst>
      </pc:sldChg>
    </pc:docChg>
  </pc:docChgLst>
  <pc:docChgLst>
    <pc:chgData name="Piia Väyrynen" userId="S::pvayryne20@student.oulu.fi::6514071e-82e5-4c5a-ab52-6ceb69108ed5" providerId="AD" clId="Web-{8E21080E-B093-5F52-34B1-0C4062346B66}"/>
    <pc:docChg chg="addSld delSld modSld sldOrd">
      <pc:chgData name="Piia Väyrynen" userId="S::pvayryne20@student.oulu.fi::6514071e-82e5-4c5a-ab52-6ceb69108ed5" providerId="AD" clId="Web-{8E21080E-B093-5F52-34B1-0C4062346B66}" dt="2025-03-09T06:57:03.706" v="204"/>
      <pc:docMkLst>
        <pc:docMk/>
      </pc:docMkLst>
      <pc:sldChg chg="addSp delSp modSp ord">
        <pc:chgData name="Piia Väyrynen" userId="S::pvayryne20@student.oulu.fi::6514071e-82e5-4c5a-ab52-6ceb69108ed5" providerId="AD" clId="Web-{8E21080E-B093-5F52-34B1-0C4062346B66}" dt="2025-03-09T06:18:09.628" v="90"/>
        <pc:sldMkLst>
          <pc:docMk/>
          <pc:sldMk cId="0" sldId="264"/>
        </pc:sldMkLst>
        <pc:spChg chg="add del mod">
          <ac:chgData name="Piia Väyrynen" userId="S::pvayryne20@student.oulu.fi::6514071e-82e5-4c5a-ab52-6ceb69108ed5" providerId="AD" clId="Web-{8E21080E-B093-5F52-34B1-0C4062346B66}" dt="2025-03-09T06:14:38.874" v="50"/>
          <ac:spMkLst>
            <pc:docMk/>
            <pc:sldMk cId="0" sldId="264"/>
            <ac:spMk id="6" creationId="{FB1596F8-2E15-FE75-40DF-9C6438D4E57D}"/>
          </ac:spMkLst>
        </pc:spChg>
        <pc:spChg chg="add del mod">
          <ac:chgData name="Piia Väyrynen" userId="S::pvayryne20@student.oulu.fi::6514071e-82e5-4c5a-ab52-6ceb69108ed5" providerId="AD" clId="Web-{8E21080E-B093-5F52-34B1-0C4062346B66}" dt="2025-03-09T06:14:46.843" v="51"/>
          <ac:spMkLst>
            <pc:docMk/>
            <pc:sldMk cId="0" sldId="264"/>
            <ac:spMk id="8" creationId="{B69AD6A2-F0D1-D819-98C0-DB971191AB3C}"/>
          </ac:spMkLst>
        </pc:spChg>
        <pc:spChg chg="add del mod">
          <ac:chgData name="Piia Väyrynen" userId="S::pvayryne20@student.oulu.fi::6514071e-82e5-4c5a-ab52-6ceb69108ed5" providerId="AD" clId="Web-{8E21080E-B093-5F52-34B1-0C4062346B66}" dt="2025-03-09T06:15:02.155" v="54"/>
          <ac:spMkLst>
            <pc:docMk/>
            <pc:sldMk cId="0" sldId="264"/>
            <ac:spMk id="10" creationId="{A8ADDAE9-EEDB-8FCD-94EC-BD98BC38BE3D}"/>
          </ac:spMkLst>
        </pc:spChg>
        <pc:spChg chg="del mod">
          <ac:chgData name="Piia Väyrynen" userId="S::pvayryne20@student.oulu.fi::6514071e-82e5-4c5a-ab52-6ceb69108ed5" providerId="AD" clId="Web-{8E21080E-B093-5F52-34B1-0C4062346B66}" dt="2025-03-09T06:14:30.608" v="48"/>
          <ac:spMkLst>
            <pc:docMk/>
            <pc:sldMk cId="0" sldId="264"/>
            <ac:spMk id="1008" creationId="{00000000-0000-0000-0000-000000000000}"/>
          </ac:spMkLst>
        </pc:spChg>
        <pc:spChg chg="del">
          <ac:chgData name="Piia Väyrynen" userId="S::pvayryne20@student.oulu.fi::6514071e-82e5-4c5a-ab52-6ceb69108ed5" providerId="AD" clId="Web-{8E21080E-B093-5F52-34B1-0C4062346B66}" dt="2025-03-09T06:14:34.218" v="49"/>
          <ac:spMkLst>
            <pc:docMk/>
            <pc:sldMk cId="0" sldId="264"/>
            <ac:spMk id="1009" creationId="{00000000-0000-0000-0000-000000000000}"/>
          </ac:spMkLst>
        </pc:spChg>
        <pc:spChg chg="del mod">
          <ac:chgData name="Piia Väyrynen" userId="S::pvayryne20@student.oulu.fi::6514071e-82e5-4c5a-ab52-6ceb69108ed5" providerId="AD" clId="Web-{8E21080E-B093-5F52-34B1-0C4062346B66}" dt="2025-03-09T06:14:51.640" v="53"/>
          <ac:spMkLst>
            <pc:docMk/>
            <pc:sldMk cId="0" sldId="264"/>
            <ac:spMk id="1010" creationId="{00000000-0000-0000-0000-000000000000}"/>
          </ac:spMkLst>
        </pc:spChg>
        <pc:spChg chg="mod">
          <ac:chgData name="Piia Väyrynen" userId="S::pvayryne20@student.oulu.fi::6514071e-82e5-4c5a-ab52-6ceb69108ed5" providerId="AD" clId="Web-{8E21080E-B093-5F52-34B1-0C4062346B66}" dt="2025-03-09T06:15:08.453" v="55" actId="1076"/>
          <ac:spMkLst>
            <pc:docMk/>
            <pc:sldMk cId="0" sldId="264"/>
            <ac:spMk id="1011" creationId="{00000000-0000-0000-0000-000000000000}"/>
          </ac:spMkLst>
        </pc:spChg>
        <pc:spChg chg="mod">
          <ac:chgData name="Piia Väyrynen" userId="S::pvayryne20@student.oulu.fi::6514071e-82e5-4c5a-ab52-6ceb69108ed5" providerId="AD" clId="Web-{8E21080E-B093-5F52-34B1-0C4062346B66}" dt="2025-03-09T06:15:17.453" v="57" actId="1076"/>
          <ac:spMkLst>
            <pc:docMk/>
            <pc:sldMk cId="0" sldId="264"/>
            <ac:spMk id="1012" creationId="{00000000-0000-0000-0000-000000000000}"/>
          </ac:spMkLst>
        </pc:spChg>
        <pc:spChg chg="mod">
          <ac:chgData name="Piia Väyrynen" userId="S::pvayryne20@student.oulu.fi::6514071e-82e5-4c5a-ab52-6ceb69108ed5" providerId="AD" clId="Web-{8E21080E-B093-5F52-34B1-0C4062346B66}" dt="2025-03-09T06:15:35.172" v="62" actId="1076"/>
          <ac:spMkLst>
            <pc:docMk/>
            <pc:sldMk cId="0" sldId="264"/>
            <ac:spMk id="1013" creationId="{00000000-0000-0000-0000-000000000000}"/>
          </ac:spMkLst>
        </pc:spChg>
        <pc:picChg chg="mod">
          <ac:chgData name="Piia Väyrynen" userId="S::pvayryne20@student.oulu.fi::6514071e-82e5-4c5a-ab52-6ceb69108ed5" providerId="AD" clId="Web-{8E21080E-B093-5F52-34B1-0C4062346B66}" dt="2025-03-09T06:15:30.672" v="61" actId="1076"/>
          <ac:picMkLst>
            <pc:docMk/>
            <pc:sldMk cId="0" sldId="264"/>
            <ac:picMk id="2" creationId="{A44AF26A-75BB-9B9E-2D13-1D70C7CDC184}"/>
          </ac:picMkLst>
        </pc:picChg>
        <pc:picChg chg="mod">
          <ac:chgData name="Piia Väyrynen" userId="S::pvayryne20@student.oulu.fi::6514071e-82e5-4c5a-ab52-6ceb69108ed5" providerId="AD" clId="Web-{8E21080E-B093-5F52-34B1-0C4062346B66}" dt="2025-03-09T06:17:55.971" v="89" actId="1076"/>
          <ac:picMkLst>
            <pc:docMk/>
            <pc:sldMk cId="0" sldId="264"/>
            <ac:picMk id="3" creationId="{D890051E-DA19-124E-FA41-E072ABABC52A}"/>
          </ac:picMkLst>
        </pc:picChg>
        <pc:picChg chg="mod">
          <ac:chgData name="Piia Väyrynen" userId="S::pvayryne20@student.oulu.fi::6514071e-82e5-4c5a-ab52-6ceb69108ed5" providerId="AD" clId="Web-{8E21080E-B093-5F52-34B1-0C4062346B66}" dt="2025-03-09T06:15:42.031" v="64" actId="14100"/>
          <ac:picMkLst>
            <pc:docMk/>
            <pc:sldMk cId="0" sldId="264"/>
            <ac:picMk id="4" creationId="{EE881202-84D1-9AA7-7AAA-088B9548B242}"/>
          </ac:picMkLst>
        </pc:picChg>
      </pc:sldChg>
      <pc:sldChg chg="addSp modSp ord">
        <pc:chgData name="Piia Väyrynen" userId="S::pvayryne20@student.oulu.fi::6514071e-82e5-4c5a-ab52-6ceb69108ed5" providerId="AD" clId="Web-{8E21080E-B093-5F52-34B1-0C4062346B66}" dt="2025-03-09T06:53:04.236" v="137" actId="20577"/>
        <pc:sldMkLst>
          <pc:docMk/>
          <pc:sldMk cId="0" sldId="265"/>
        </pc:sldMkLst>
        <pc:spChg chg="add mod">
          <ac:chgData name="Piia Väyrynen" userId="S::pvayryne20@student.oulu.fi::6514071e-82e5-4c5a-ab52-6ceb69108ed5" providerId="AD" clId="Web-{8E21080E-B093-5F52-34B1-0C4062346B66}" dt="2025-03-09T06:53:04.236" v="137" actId="20577"/>
          <ac:spMkLst>
            <pc:docMk/>
            <pc:sldMk cId="0" sldId="265"/>
            <ac:spMk id="2" creationId="{DAF9F891-F424-23B1-0C16-CD73F1A46351}"/>
          </ac:spMkLst>
        </pc:spChg>
        <pc:spChg chg="mod">
          <ac:chgData name="Piia Väyrynen" userId="S::pvayryne20@student.oulu.fi::6514071e-82e5-4c5a-ab52-6ceb69108ed5" providerId="AD" clId="Web-{8E21080E-B093-5F52-34B1-0C4062346B66}" dt="2025-03-09T06:21:48.054" v="98" actId="14100"/>
          <ac:spMkLst>
            <pc:docMk/>
            <pc:sldMk cId="0" sldId="265"/>
            <ac:spMk id="1041" creationId="{00000000-0000-0000-0000-000000000000}"/>
          </ac:spMkLst>
        </pc:spChg>
      </pc:sldChg>
      <pc:sldChg chg="addSp modSp">
        <pc:chgData name="Piia Väyrynen" userId="S::pvayryne20@student.oulu.fi::6514071e-82e5-4c5a-ab52-6ceb69108ed5" providerId="AD" clId="Web-{8E21080E-B093-5F52-34B1-0C4062346B66}" dt="2025-03-09T06:54:32.736" v="162" actId="20577"/>
        <pc:sldMkLst>
          <pc:docMk/>
          <pc:sldMk cId="0" sldId="267"/>
        </pc:sldMkLst>
        <pc:spChg chg="add mod">
          <ac:chgData name="Piia Väyrynen" userId="S::pvayryne20@student.oulu.fi::6514071e-82e5-4c5a-ab52-6ceb69108ed5" providerId="AD" clId="Web-{8E21080E-B093-5F52-34B1-0C4062346B66}" dt="2025-03-09T06:54:32.736" v="162" actId="20577"/>
          <ac:spMkLst>
            <pc:docMk/>
            <pc:sldMk cId="0" sldId="267"/>
            <ac:spMk id="3" creationId="{5619A825-6C52-4B05-FD27-10A8C54663C0}"/>
          </ac:spMkLst>
        </pc:spChg>
      </pc:sldChg>
      <pc:sldChg chg="modSp">
        <pc:chgData name="Piia Väyrynen" userId="S::pvayryne20@student.oulu.fi::6514071e-82e5-4c5a-ab52-6ceb69108ed5" providerId="AD" clId="Web-{8E21080E-B093-5F52-34B1-0C4062346B66}" dt="2025-03-09T06:56:42.628" v="196" actId="20577"/>
        <pc:sldMkLst>
          <pc:docMk/>
          <pc:sldMk cId="0" sldId="268"/>
        </pc:sldMkLst>
        <pc:spChg chg="mod">
          <ac:chgData name="Piia Väyrynen" userId="S::pvayryne20@student.oulu.fi::6514071e-82e5-4c5a-ab52-6ceb69108ed5" providerId="AD" clId="Web-{8E21080E-B093-5F52-34B1-0C4062346B66}" dt="2025-03-09T06:56:42.628" v="196" actId="20577"/>
          <ac:spMkLst>
            <pc:docMk/>
            <pc:sldMk cId="0" sldId="268"/>
            <ac:spMk id="1083" creationId="{00000000-0000-0000-0000-000000000000}"/>
          </ac:spMkLst>
        </pc:spChg>
      </pc:sldChg>
      <pc:sldChg chg="del">
        <pc:chgData name="Piia Väyrynen" userId="S::pvayryne20@student.oulu.fi::6514071e-82e5-4c5a-ab52-6ceb69108ed5" providerId="AD" clId="Web-{8E21080E-B093-5F52-34B1-0C4062346B66}" dt="2025-03-09T06:57:03.706" v="204"/>
        <pc:sldMkLst>
          <pc:docMk/>
          <pc:sldMk cId="0" sldId="282"/>
        </pc:sldMkLst>
      </pc:sldChg>
      <pc:sldChg chg="del">
        <pc:chgData name="Piia Väyrynen" userId="S::pvayryne20@student.oulu.fi::6514071e-82e5-4c5a-ab52-6ceb69108ed5" providerId="AD" clId="Web-{8E21080E-B093-5F52-34B1-0C4062346B66}" dt="2025-03-09T06:57:01.284" v="203"/>
        <pc:sldMkLst>
          <pc:docMk/>
          <pc:sldMk cId="0" sldId="283"/>
        </pc:sldMkLst>
      </pc:sldChg>
      <pc:sldChg chg="del">
        <pc:chgData name="Piia Väyrynen" userId="S::pvayryne20@student.oulu.fi::6514071e-82e5-4c5a-ab52-6ceb69108ed5" providerId="AD" clId="Web-{8E21080E-B093-5F52-34B1-0C4062346B66}" dt="2025-03-09T06:56:58.613" v="202"/>
        <pc:sldMkLst>
          <pc:docMk/>
          <pc:sldMk cId="0" sldId="284"/>
        </pc:sldMkLst>
      </pc:sldChg>
      <pc:sldChg chg="del">
        <pc:chgData name="Piia Väyrynen" userId="S::pvayryne20@student.oulu.fi::6514071e-82e5-4c5a-ab52-6ceb69108ed5" providerId="AD" clId="Web-{8E21080E-B093-5F52-34B1-0C4062346B66}" dt="2025-03-09T06:56:50.081" v="201"/>
        <pc:sldMkLst>
          <pc:docMk/>
          <pc:sldMk cId="0" sldId="288"/>
        </pc:sldMkLst>
      </pc:sldChg>
      <pc:sldChg chg="del">
        <pc:chgData name="Piia Väyrynen" userId="S::pvayryne20@student.oulu.fi::6514071e-82e5-4c5a-ab52-6ceb69108ed5" providerId="AD" clId="Web-{8E21080E-B093-5F52-34B1-0C4062346B66}" dt="2025-03-09T06:56:48.550" v="200"/>
        <pc:sldMkLst>
          <pc:docMk/>
          <pc:sldMk cId="0" sldId="289"/>
        </pc:sldMkLst>
      </pc:sldChg>
      <pc:sldChg chg="del">
        <pc:chgData name="Piia Väyrynen" userId="S::pvayryne20@student.oulu.fi::6514071e-82e5-4c5a-ab52-6ceb69108ed5" providerId="AD" clId="Web-{8E21080E-B093-5F52-34B1-0C4062346B66}" dt="2025-03-09T06:56:47.300" v="199"/>
        <pc:sldMkLst>
          <pc:docMk/>
          <pc:sldMk cId="0" sldId="290"/>
        </pc:sldMkLst>
      </pc:sldChg>
      <pc:sldChg chg="del">
        <pc:chgData name="Piia Väyrynen" userId="S::pvayryne20@student.oulu.fi::6514071e-82e5-4c5a-ab52-6ceb69108ed5" providerId="AD" clId="Web-{8E21080E-B093-5F52-34B1-0C4062346B66}" dt="2025-03-09T06:56:46.222" v="198"/>
        <pc:sldMkLst>
          <pc:docMk/>
          <pc:sldMk cId="0" sldId="291"/>
        </pc:sldMkLst>
      </pc:sldChg>
      <pc:sldChg chg="del">
        <pc:chgData name="Piia Väyrynen" userId="S::pvayryne20@student.oulu.fi::6514071e-82e5-4c5a-ab52-6ceb69108ed5" providerId="AD" clId="Web-{8E21080E-B093-5F52-34B1-0C4062346B66}" dt="2025-03-09T06:56:45.112" v="197"/>
        <pc:sldMkLst>
          <pc:docMk/>
          <pc:sldMk cId="0" sldId="292"/>
        </pc:sldMkLst>
      </pc:sldChg>
      <pc:sldChg chg="addSp delSp modSp new ord">
        <pc:chgData name="Piia Väyrynen" userId="S::pvayryne20@student.oulu.fi::6514071e-82e5-4c5a-ab52-6ceb69108ed5" providerId="AD" clId="Web-{8E21080E-B093-5F52-34B1-0C4062346B66}" dt="2025-03-09T06:18:35.785" v="96" actId="1076"/>
        <pc:sldMkLst>
          <pc:docMk/>
          <pc:sldMk cId="2975891408" sldId="296"/>
        </pc:sldMkLst>
        <pc:spChg chg="mod">
          <ac:chgData name="Piia Väyrynen" userId="S::pvayryne20@student.oulu.fi::6514071e-82e5-4c5a-ab52-6ceb69108ed5" providerId="AD" clId="Web-{8E21080E-B093-5F52-34B1-0C4062346B66}" dt="2025-03-09T06:12:57.169" v="13" actId="20577"/>
          <ac:spMkLst>
            <pc:docMk/>
            <pc:sldMk cId="2975891408" sldId="296"/>
            <ac:spMk id="2" creationId="{D846C985-B370-0342-7961-104B2D4D68B2}"/>
          </ac:spMkLst>
        </pc:spChg>
        <pc:spChg chg="del">
          <ac:chgData name="Piia Väyrynen" userId="S::pvayryne20@student.oulu.fi::6514071e-82e5-4c5a-ab52-6ceb69108ed5" providerId="AD" clId="Web-{8E21080E-B093-5F52-34B1-0C4062346B66}" dt="2025-03-09T06:13:40.638" v="32"/>
          <ac:spMkLst>
            <pc:docMk/>
            <pc:sldMk cId="2975891408" sldId="296"/>
            <ac:spMk id="3" creationId="{3631F1C4-AFDD-BFAF-3748-44EE8078A58B}"/>
          </ac:spMkLst>
        </pc:spChg>
        <pc:spChg chg="del">
          <ac:chgData name="Piia Väyrynen" userId="S::pvayryne20@student.oulu.fi::6514071e-82e5-4c5a-ab52-6ceb69108ed5" providerId="AD" clId="Web-{8E21080E-B093-5F52-34B1-0C4062346B66}" dt="2025-03-09T06:16:26.235" v="71"/>
          <ac:spMkLst>
            <pc:docMk/>
            <pc:sldMk cId="2975891408" sldId="296"/>
            <ac:spMk id="4" creationId="{899C24AD-1FB2-74DA-B31A-BAAA1EA718A5}"/>
          </ac:spMkLst>
        </pc:spChg>
        <pc:spChg chg="del">
          <ac:chgData name="Piia Väyrynen" userId="S::pvayryne20@student.oulu.fi::6514071e-82e5-4c5a-ab52-6ceb69108ed5" providerId="AD" clId="Web-{8E21080E-B093-5F52-34B1-0C4062346B66}" dt="2025-03-09T06:17:11.377" v="82"/>
          <ac:spMkLst>
            <pc:docMk/>
            <pc:sldMk cId="2975891408" sldId="296"/>
            <ac:spMk id="5" creationId="{1684686F-D1DE-E2FF-A72E-D35F330A6704}"/>
          </ac:spMkLst>
        </pc:spChg>
        <pc:spChg chg="mod">
          <ac:chgData name="Piia Väyrynen" userId="S::pvayryne20@student.oulu.fi::6514071e-82e5-4c5a-ab52-6ceb69108ed5" providerId="AD" clId="Web-{8E21080E-B093-5F52-34B1-0C4062346B66}" dt="2025-03-09T06:18:35.785" v="96" actId="1076"/>
          <ac:spMkLst>
            <pc:docMk/>
            <pc:sldMk cId="2975891408" sldId="296"/>
            <ac:spMk id="6" creationId="{9A3E2376-AD27-B7E7-45B7-FAE66C1DE389}"/>
          </ac:spMkLst>
        </pc:spChg>
        <pc:spChg chg="mod">
          <ac:chgData name="Piia Väyrynen" userId="S::pvayryne20@student.oulu.fi::6514071e-82e5-4c5a-ab52-6ceb69108ed5" providerId="AD" clId="Web-{8E21080E-B093-5F52-34B1-0C4062346B66}" dt="2025-03-09T06:17:02.392" v="81" actId="1076"/>
          <ac:spMkLst>
            <pc:docMk/>
            <pc:sldMk cId="2975891408" sldId="296"/>
            <ac:spMk id="7" creationId="{0C1F3B23-CB80-E2EB-330C-8348122CA0C1}"/>
          </ac:spMkLst>
        </pc:spChg>
        <pc:spChg chg="del">
          <ac:chgData name="Piia Väyrynen" userId="S::pvayryne20@student.oulu.fi::6514071e-82e5-4c5a-ab52-6ceb69108ed5" providerId="AD" clId="Web-{8E21080E-B093-5F52-34B1-0C4062346B66}" dt="2025-03-09T06:17:22.783" v="83"/>
          <ac:spMkLst>
            <pc:docMk/>
            <pc:sldMk cId="2975891408" sldId="296"/>
            <ac:spMk id="8" creationId="{00B564B6-EFB6-DAA3-3E15-CF844B9F0319}"/>
          </ac:spMkLst>
        </pc:spChg>
        <pc:picChg chg="add mod">
          <ac:chgData name="Piia Väyrynen" userId="S::pvayryne20@student.oulu.fi::6514071e-82e5-4c5a-ab52-6ceb69108ed5" providerId="AD" clId="Web-{8E21080E-B093-5F52-34B1-0C4062346B66}" dt="2025-03-09T06:18:29.472" v="94" actId="1076"/>
          <ac:picMkLst>
            <pc:docMk/>
            <pc:sldMk cId="2975891408" sldId="296"/>
            <ac:picMk id="9" creationId="{BA1653B1-D440-BDBE-051E-25813B122028}"/>
          </ac:picMkLst>
        </pc:picChg>
        <pc:picChg chg="add mod">
          <ac:chgData name="Piia Väyrynen" userId="S::pvayryne20@student.oulu.fi::6514071e-82e5-4c5a-ab52-6ceb69108ed5" providerId="AD" clId="Web-{8E21080E-B093-5F52-34B1-0C4062346B66}" dt="2025-03-09T06:18:31.660" v="95" actId="1076"/>
          <ac:picMkLst>
            <pc:docMk/>
            <pc:sldMk cId="2975891408" sldId="296"/>
            <ac:picMk id="10" creationId="{3A43E927-D9CE-092C-BF1F-71A49FE48D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08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68350" y="1266037"/>
            <a:ext cx="62073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>
                <a:latin typeface="Volkhov"/>
                <a:ea typeface="Volkhov"/>
                <a:cs typeface="Volkhov"/>
                <a:sym typeface="Volkhov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01100" y="3491363"/>
            <a:ext cx="4141800" cy="386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249353" y="31510"/>
            <a:ext cx="655683" cy="475802"/>
            <a:chOff x="3696700" y="1356100"/>
            <a:chExt cx="563350" cy="408800"/>
          </a:xfrm>
        </p:grpSpPr>
        <p:sp>
          <p:nvSpPr>
            <p:cNvPr id="13" name="Google Shape;13;p2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2913" y="-473774"/>
            <a:ext cx="9313018" cy="5550178"/>
            <a:chOff x="62913" y="-473774"/>
            <a:chExt cx="9313018" cy="5550178"/>
          </a:xfrm>
        </p:grpSpPr>
        <p:sp>
          <p:nvSpPr>
            <p:cNvPr id="16" name="Google Shape;16;p2"/>
            <p:cNvSpPr/>
            <p:nvPr/>
          </p:nvSpPr>
          <p:spPr>
            <a:xfrm rot="-9659579">
              <a:off x="8563482" y="-401354"/>
              <a:ext cx="639969" cy="1166314"/>
            </a:xfrm>
            <a:custGeom>
              <a:avLst/>
              <a:gdLst/>
              <a:ahLst/>
              <a:cxnLst/>
              <a:rect l="l" t="t" r="r" b="b"/>
              <a:pathLst>
                <a:path w="21048" h="38359" extrusionOk="0">
                  <a:moveTo>
                    <a:pt x="17911" y="0"/>
                  </a:moveTo>
                  <a:cubicBezTo>
                    <a:pt x="17865" y="0"/>
                    <a:pt x="17820" y="25"/>
                    <a:pt x="17775" y="46"/>
                  </a:cubicBezTo>
                  <a:cubicBezTo>
                    <a:pt x="17718" y="72"/>
                    <a:pt x="17660" y="97"/>
                    <a:pt x="17611" y="134"/>
                  </a:cubicBezTo>
                  <a:cubicBezTo>
                    <a:pt x="16675" y="828"/>
                    <a:pt x="15650" y="1387"/>
                    <a:pt x="14712" y="2080"/>
                  </a:cubicBezTo>
                  <a:cubicBezTo>
                    <a:pt x="12718" y="3551"/>
                    <a:pt x="11347" y="5448"/>
                    <a:pt x="10704" y="7858"/>
                  </a:cubicBezTo>
                  <a:cubicBezTo>
                    <a:pt x="10305" y="9356"/>
                    <a:pt x="9781" y="10799"/>
                    <a:pt x="9029" y="12168"/>
                  </a:cubicBezTo>
                  <a:cubicBezTo>
                    <a:pt x="8000" y="14040"/>
                    <a:pt x="7197" y="16022"/>
                    <a:pt x="6406" y="18004"/>
                  </a:cubicBezTo>
                  <a:cubicBezTo>
                    <a:pt x="6383" y="18063"/>
                    <a:pt x="6390" y="18145"/>
                    <a:pt x="6293" y="18163"/>
                  </a:cubicBezTo>
                  <a:cubicBezTo>
                    <a:pt x="6278" y="17543"/>
                    <a:pt x="6310" y="16930"/>
                    <a:pt x="6339" y="16317"/>
                  </a:cubicBezTo>
                  <a:cubicBezTo>
                    <a:pt x="6380" y="15492"/>
                    <a:pt x="6364" y="14662"/>
                    <a:pt x="6416" y="13837"/>
                  </a:cubicBezTo>
                  <a:cubicBezTo>
                    <a:pt x="6470" y="12993"/>
                    <a:pt x="6380" y="12169"/>
                    <a:pt x="6189" y="11352"/>
                  </a:cubicBezTo>
                  <a:cubicBezTo>
                    <a:pt x="5914" y="10179"/>
                    <a:pt x="5418" y="9083"/>
                    <a:pt x="4964" y="7973"/>
                  </a:cubicBezTo>
                  <a:cubicBezTo>
                    <a:pt x="4324" y="6405"/>
                    <a:pt x="3867" y="4799"/>
                    <a:pt x="3940" y="3081"/>
                  </a:cubicBezTo>
                  <a:cubicBezTo>
                    <a:pt x="3944" y="2968"/>
                    <a:pt x="3915" y="2852"/>
                    <a:pt x="3900" y="2738"/>
                  </a:cubicBezTo>
                  <a:cubicBezTo>
                    <a:pt x="3892" y="2676"/>
                    <a:pt x="3896" y="2595"/>
                    <a:pt x="3825" y="2581"/>
                  </a:cubicBezTo>
                  <a:cubicBezTo>
                    <a:pt x="3820" y="2580"/>
                    <a:pt x="3815" y="2580"/>
                    <a:pt x="3810" y="2580"/>
                  </a:cubicBezTo>
                  <a:cubicBezTo>
                    <a:pt x="3749" y="2580"/>
                    <a:pt x="3724" y="2652"/>
                    <a:pt x="3699" y="2700"/>
                  </a:cubicBezTo>
                  <a:cubicBezTo>
                    <a:pt x="3461" y="3156"/>
                    <a:pt x="3212" y="3602"/>
                    <a:pt x="3060" y="4103"/>
                  </a:cubicBezTo>
                  <a:cubicBezTo>
                    <a:pt x="2384" y="6326"/>
                    <a:pt x="2209" y="8584"/>
                    <a:pt x="2575" y="10878"/>
                  </a:cubicBezTo>
                  <a:cubicBezTo>
                    <a:pt x="2858" y="12656"/>
                    <a:pt x="3530" y="14294"/>
                    <a:pt x="4431" y="15844"/>
                  </a:cubicBezTo>
                  <a:cubicBezTo>
                    <a:pt x="4927" y="16698"/>
                    <a:pt x="5433" y="17547"/>
                    <a:pt x="5719" y="18503"/>
                  </a:cubicBezTo>
                  <a:cubicBezTo>
                    <a:pt x="5770" y="18673"/>
                    <a:pt x="5807" y="18846"/>
                    <a:pt x="5954" y="18969"/>
                  </a:cubicBezTo>
                  <a:cubicBezTo>
                    <a:pt x="6033" y="19036"/>
                    <a:pt x="6017" y="19120"/>
                    <a:pt x="5982" y="19212"/>
                  </a:cubicBezTo>
                  <a:cubicBezTo>
                    <a:pt x="5366" y="20814"/>
                    <a:pt x="4868" y="22455"/>
                    <a:pt x="4344" y="24087"/>
                  </a:cubicBezTo>
                  <a:cubicBezTo>
                    <a:pt x="3882" y="25526"/>
                    <a:pt x="3328" y="26934"/>
                    <a:pt x="2900" y="28383"/>
                  </a:cubicBezTo>
                  <a:cubicBezTo>
                    <a:pt x="2831" y="28615"/>
                    <a:pt x="2809" y="28868"/>
                    <a:pt x="2636" y="29083"/>
                  </a:cubicBezTo>
                  <a:cubicBezTo>
                    <a:pt x="2592" y="28542"/>
                    <a:pt x="2558" y="28022"/>
                    <a:pt x="2506" y="27504"/>
                  </a:cubicBezTo>
                  <a:cubicBezTo>
                    <a:pt x="2411" y="26539"/>
                    <a:pt x="2266" y="25581"/>
                    <a:pt x="1988" y="24652"/>
                  </a:cubicBezTo>
                  <a:cubicBezTo>
                    <a:pt x="1599" y="23349"/>
                    <a:pt x="767" y="22295"/>
                    <a:pt x="0" y="21206"/>
                  </a:cubicBezTo>
                  <a:cubicBezTo>
                    <a:pt x="0" y="22862"/>
                    <a:pt x="0" y="24519"/>
                    <a:pt x="0" y="26176"/>
                  </a:cubicBezTo>
                  <a:cubicBezTo>
                    <a:pt x="138" y="26625"/>
                    <a:pt x="439" y="26982"/>
                    <a:pt x="677" y="27375"/>
                  </a:cubicBezTo>
                  <a:cubicBezTo>
                    <a:pt x="1600" y="28900"/>
                    <a:pt x="1913" y="30528"/>
                    <a:pt x="1526" y="32284"/>
                  </a:cubicBezTo>
                  <a:cubicBezTo>
                    <a:pt x="1376" y="32958"/>
                    <a:pt x="1051" y="33566"/>
                    <a:pt x="841" y="34216"/>
                  </a:cubicBezTo>
                  <a:cubicBezTo>
                    <a:pt x="583" y="35017"/>
                    <a:pt x="203" y="35774"/>
                    <a:pt x="0" y="36596"/>
                  </a:cubicBezTo>
                  <a:lnTo>
                    <a:pt x="0" y="38359"/>
                  </a:lnTo>
                  <a:cubicBezTo>
                    <a:pt x="64" y="38327"/>
                    <a:pt x="74" y="38260"/>
                    <a:pt x="97" y="38205"/>
                  </a:cubicBezTo>
                  <a:cubicBezTo>
                    <a:pt x="459" y="37317"/>
                    <a:pt x="831" y="36431"/>
                    <a:pt x="1114" y="35513"/>
                  </a:cubicBezTo>
                  <a:cubicBezTo>
                    <a:pt x="1483" y="34320"/>
                    <a:pt x="2254" y="33583"/>
                    <a:pt x="3487" y="33318"/>
                  </a:cubicBezTo>
                  <a:cubicBezTo>
                    <a:pt x="4440" y="33113"/>
                    <a:pt x="5409" y="32995"/>
                    <a:pt x="6344" y="32701"/>
                  </a:cubicBezTo>
                  <a:cubicBezTo>
                    <a:pt x="8080" y="32154"/>
                    <a:pt x="9586" y="31259"/>
                    <a:pt x="10755" y="29844"/>
                  </a:cubicBezTo>
                  <a:cubicBezTo>
                    <a:pt x="11467" y="28982"/>
                    <a:pt x="11919" y="27983"/>
                    <a:pt x="12251" y="26920"/>
                  </a:cubicBezTo>
                  <a:cubicBezTo>
                    <a:pt x="12545" y="25979"/>
                    <a:pt x="12867" y="25047"/>
                    <a:pt x="12996" y="24063"/>
                  </a:cubicBezTo>
                  <a:cubicBezTo>
                    <a:pt x="13005" y="23993"/>
                    <a:pt x="13041" y="23913"/>
                    <a:pt x="12984" y="23859"/>
                  </a:cubicBezTo>
                  <a:cubicBezTo>
                    <a:pt x="12960" y="23836"/>
                    <a:pt x="12934" y="23827"/>
                    <a:pt x="12908" y="23827"/>
                  </a:cubicBezTo>
                  <a:cubicBezTo>
                    <a:pt x="12859" y="23827"/>
                    <a:pt x="12808" y="23856"/>
                    <a:pt x="12761" y="23875"/>
                  </a:cubicBezTo>
                  <a:cubicBezTo>
                    <a:pt x="12514" y="23975"/>
                    <a:pt x="12386" y="24193"/>
                    <a:pt x="12250" y="24401"/>
                  </a:cubicBezTo>
                  <a:cubicBezTo>
                    <a:pt x="12036" y="24729"/>
                    <a:pt x="11893" y="25096"/>
                    <a:pt x="11670" y="25421"/>
                  </a:cubicBezTo>
                  <a:cubicBezTo>
                    <a:pt x="10940" y="26481"/>
                    <a:pt x="9967" y="27277"/>
                    <a:pt x="8915" y="27986"/>
                  </a:cubicBezTo>
                  <a:cubicBezTo>
                    <a:pt x="7985" y="28615"/>
                    <a:pt x="6968" y="29090"/>
                    <a:pt x="5993" y="29640"/>
                  </a:cubicBezTo>
                  <a:cubicBezTo>
                    <a:pt x="4993" y="30203"/>
                    <a:pt x="4021" y="30809"/>
                    <a:pt x="3183" y="31604"/>
                  </a:cubicBezTo>
                  <a:cubicBezTo>
                    <a:pt x="2881" y="31890"/>
                    <a:pt x="2576" y="32172"/>
                    <a:pt x="2273" y="32455"/>
                  </a:cubicBezTo>
                  <a:cubicBezTo>
                    <a:pt x="2345" y="32046"/>
                    <a:pt x="2458" y="31658"/>
                    <a:pt x="2584" y="31274"/>
                  </a:cubicBezTo>
                  <a:cubicBezTo>
                    <a:pt x="3352" y="28917"/>
                    <a:pt x="4120" y="26560"/>
                    <a:pt x="4833" y="24185"/>
                  </a:cubicBezTo>
                  <a:cubicBezTo>
                    <a:pt x="5026" y="23540"/>
                    <a:pt x="5445" y="23142"/>
                    <a:pt x="6055" y="22914"/>
                  </a:cubicBezTo>
                  <a:cubicBezTo>
                    <a:pt x="6552" y="22729"/>
                    <a:pt x="7072" y="22665"/>
                    <a:pt x="7596" y="22656"/>
                  </a:cubicBezTo>
                  <a:cubicBezTo>
                    <a:pt x="7814" y="22652"/>
                    <a:pt x="8033" y="22650"/>
                    <a:pt x="8251" y="22650"/>
                  </a:cubicBezTo>
                  <a:cubicBezTo>
                    <a:pt x="8544" y="22650"/>
                    <a:pt x="8837" y="22652"/>
                    <a:pt x="9129" y="22652"/>
                  </a:cubicBezTo>
                  <a:cubicBezTo>
                    <a:pt x="9454" y="22652"/>
                    <a:pt x="9779" y="22650"/>
                    <a:pt x="10103" y="22639"/>
                  </a:cubicBezTo>
                  <a:cubicBezTo>
                    <a:pt x="10805" y="22616"/>
                    <a:pt x="11501" y="22531"/>
                    <a:pt x="12136" y="22185"/>
                  </a:cubicBezTo>
                  <a:cubicBezTo>
                    <a:pt x="14014" y="21160"/>
                    <a:pt x="15485" y="19715"/>
                    <a:pt x="16614" y="17903"/>
                  </a:cubicBezTo>
                  <a:cubicBezTo>
                    <a:pt x="16962" y="17346"/>
                    <a:pt x="17173" y="16712"/>
                    <a:pt x="17590" y="16197"/>
                  </a:cubicBezTo>
                  <a:cubicBezTo>
                    <a:pt x="17667" y="16102"/>
                    <a:pt x="17699" y="15973"/>
                    <a:pt x="17708" y="15846"/>
                  </a:cubicBezTo>
                  <a:cubicBezTo>
                    <a:pt x="17714" y="15742"/>
                    <a:pt x="17739" y="15621"/>
                    <a:pt x="17621" y="15559"/>
                  </a:cubicBezTo>
                  <a:cubicBezTo>
                    <a:pt x="17592" y="15545"/>
                    <a:pt x="17563" y="15538"/>
                    <a:pt x="17535" y="15538"/>
                  </a:cubicBezTo>
                  <a:cubicBezTo>
                    <a:pt x="17470" y="15538"/>
                    <a:pt x="17407" y="15571"/>
                    <a:pt x="17346" y="15607"/>
                  </a:cubicBezTo>
                  <a:cubicBezTo>
                    <a:pt x="17205" y="15690"/>
                    <a:pt x="17097" y="15809"/>
                    <a:pt x="16990" y="15927"/>
                  </a:cubicBezTo>
                  <a:cubicBezTo>
                    <a:pt x="15957" y="17070"/>
                    <a:pt x="14712" y="17899"/>
                    <a:pt x="13279" y="18454"/>
                  </a:cubicBezTo>
                  <a:cubicBezTo>
                    <a:pt x="12202" y="18871"/>
                    <a:pt x="11100" y="19216"/>
                    <a:pt x="10013" y="19601"/>
                  </a:cubicBezTo>
                  <a:cubicBezTo>
                    <a:pt x="8364" y="20184"/>
                    <a:pt x="6800" y="20905"/>
                    <a:pt x="5626" y="22271"/>
                  </a:cubicBezTo>
                  <a:cubicBezTo>
                    <a:pt x="5587" y="22316"/>
                    <a:pt x="5547" y="22378"/>
                    <a:pt x="5478" y="22378"/>
                  </a:cubicBezTo>
                  <a:cubicBezTo>
                    <a:pt x="5463" y="22378"/>
                    <a:pt x="5447" y="22375"/>
                    <a:pt x="5429" y="22369"/>
                  </a:cubicBezTo>
                  <a:cubicBezTo>
                    <a:pt x="5426" y="22352"/>
                    <a:pt x="5414" y="22335"/>
                    <a:pt x="5419" y="22323"/>
                  </a:cubicBezTo>
                  <a:cubicBezTo>
                    <a:pt x="6164" y="20061"/>
                    <a:pt x="6869" y="17785"/>
                    <a:pt x="7811" y="15593"/>
                  </a:cubicBezTo>
                  <a:cubicBezTo>
                    <a:pt x="8223" y="14634"/>
                    <a:pt x="8220" y="14633"/>
                    <a:pt x="9199" y="14271"/>
                  </a:cubicBezTo>
                  <a:cubicBezTo>
                    <a:pt x="9265" y="14246"/>
                    <a:pt x="9333" y="14226"/>
                    <a:pt x="9401" y="14204"/>
                  </a:cubicBezTo>
                  <a:cubicBezTo>
                    <a:pt x="10428" y="13882"/>
                    <a:pt x="11495" y="13746"/>
                    <a:pt x="12542" y="13514"/>
                  </a:cubicBezTo>
                  <a:cubicBezTo>
                    <a:pt x="13876" y="13218"/>
                    <a:pt x="15096" y="12696"/>
                    <a:pt x="16079" y="11715"/>
                  </a:cubicBezTo>
                  <a:cubicBezTo>
                    <a:pt x="16998" y="10798"/>
                    <a:pt x="17857" y="9825"/>
                    <a:pt x="18666" y="8808"/>
                  </a:cubicBezTo>
                  <a:cubicBezTo>
                    <a:pt x="19117" y="8239"/>
                    <a:pt x="19527" y="7641"/>
                    <a:pt x="20173" y="7252"/>
                  </a:cubicBezTo>
                  <a:cubicBezTo>
                    <a:pt x="20450" y="7086"/>
                    <a:pt x="20683" y="6832"/>
                    <a:pt x="20851" y="6543"/>
                  </a:cubicBezTo>
                  <a:cubicBezTo>
                    <a:pt x="20966" y="6345"/>
                    <a:pt x="21048" y="6134"/>
                    <a:pt x="20939" y="5880"/>
                  </a:cubicBezTo>
                  <a:lnTo>
                    <a:pt x="20939" y="5880"/>
                  </a:lnTo>
                  <a:cubicBezTo>
                    <a:pt x="20860" y="5939"/>
                    <a:pt x="20793" y="5983"/>
                    <a:pt x="20733" y="6034"/>
                  </a:cubicBezTo>
                  <a:cubicBezTo>
                    <a:pt x="20054" y="6595"/>
                    <a:pt x="19339" y="7107"/>
                    <a:pt x="18602" y="7590"/>
                  </a:cubicBezTo>
                  <a:cubicBezTo>
                    <a:pt x="16659" y="8864"/>
                    <a:pt x="14588" y="9910"/>
                    <a:pt x="12540" y="10998"/>
                  </a:cubicBezTo>
                  <a:cubicBezTo>
                    <a:pt x="11423" y="11589"/>
                    <a:pt x="10324" y="12204"/>
                    <a:pt x="9367" y="13044"/>
                  </a:cubicBezTo>
                  <a:cubicBezTo>
                    <a:pt x="9155" y="13231"/>
                    <a:pt x="8943" y="13416"/>
                    <a:pt x="8730" y="13603"/>
                  </a:cubicBezTo>
                  <a:cubicBezTo>
                    <a:pt x="8877" y="13155"/>
                    <a:pt x="9080" y="12752"/>
                    <a:pt x="9269" y="12342"/>
                  </a:cubicBezTo>
                  <a:cubicBezTo>
                    <a:pt x="9669" y="11466"/>
                    <a:pt x="10198" y="10688"/>
                    <a:pt x="10907" y="10027"/>
                  </a:cubicBezTo>
                  <a:cubicBezTo>
                    <a:pt x="11658" y="9327"/>
                    <a:pt x="12501" y="8751"/>
                    <a:pt x="13338" y="8165"/>
                  </a:cubicBezTo>
                  <a:cubicBezTo>
                    <a:pt x="14394" y="7426"/>
                    <a:pt x="15471" y="6709"/>
                    <a:pt x="16303" y="5703"/>
                  </a:cubicBezTo>
                  <a:cubicBezTo>
                    <a:pt x="16941" y="4933"/>
                    <a:pt x="17434" y="4091"/>
                    <a:pt x="17569" y="3073"/>
                  </a:cubicBezTo>
                  <a:cubicBezTo>
                    <a:pt x="17648" y="2466"/>
                    <a:pt x="17636" y="1849"/>
                    <a:pt x="17760" y="1246"/>
                  </a:cubicBezTo>
                  <a:cubicBezTo>
                    <a:pt x="17831" y="907"/>
                    <a:pt x="18014" y="600"/>
                    <a:pt x="18050" y="251"/>
                  </a:cubicBezTo>
                  <a:cubicBezTo>
                    <a:pt x="18059" y="166"/>
                    <a:pt x="18072" y="94"/>
                    <a:pt x="17998" y="33"/>
                  </a:cubicBezTo>
                  <a:cubicBezTo>
                    <a:pt x="17968" y="9"/>
                    <a:pt x="17939" y="0"/>
                    <a:pt x="17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2913" y="3416400"/>
              <a:ext cx="1145917" cy="1660005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282689" y="2288168"/>
            <a:ext cx="1708572" cy="3979397"/>
            <a:chOff x="1521875" y="3093100"/>
            <a:chExt cx="908525" cy="2116025"/>
          </a:xfrm>
        </p:grpSpPr>
        <p:sp>
          <p:nvSpPr>
            <p:cNvPr id="19" name="Google Shape;19;p2"/>
            <p:cNvSpPr/>
            <p:nvPr/>
          </p:nvSpPr>
          <p:spPr>
            <a:xfrm>
              <a:off x="1521875" y="3093100"/>
              <a:ext cx="908525" cy="2116025"/>
            </a:xfrm>
            <a:custGeom>
              <a:avLst/>
              <a:gdLst/>
              <a:ahLst/>
              <a:cxnLst/>
              <a:rect l="l" t="t" r="r" b="b"/>
              <a:pathLst>
                <a:path w="36341" h="84641" extrusionOk="0">
                  <a:moveTo>
                    <a:pt x="18232" y="0"/>
                  </a:moveTo>
                  <a:cubicBezTo>
                    <a:pt x="17822" y="0"/>
                    <a:pt x="17409" y="14"/>
                    <a:pt x="16994" y="42"/>
                  </a:cubicBezTo>
                  <a:cubicBezTo>
                    <a:pt x="15550" y="139"/>
                    <a:pt x="14139" y="387"/>
                    <a:pt x="12763" y="825"/>
                  </a:cubicBezTo>
                  <a:cubicBezTo>
                    <a:pt x="9096" y="1994"/>
                    <a:pt x="6079" y="4109"/>
                    <a:pt x="3744" y="7171"/>
                  </a:cubicBezTo>
                  <a:cubicBezTo>
                    <a:pt x="1557" y="10041"/>
                    <a:pt x="344" y="13290"/>
                    <a:pt x="80" y="16892"/>
                  </a:cubicBezTo>
                  <a:cubicBezTo>
                    <a:pt x="45" y="16978"/>
                    <a:pt x="68" y="17069"/>
                    <a:pt x="62" y="17158"/>
                  </a:cubicBezTo>
                  <a:cubicBezTo>
                    <a:pt x="47" y="17302"/>
                    <a:pt x="92" y="17450"/>
                    <a:pt x="34" y="17591"/>
                  </a:cubicBezTo>
                  <a:lnTo>
                    <a:pt x="34" y="84398"/>
                  </a:lnTo>
                  <a:cubicBezTo>
                    <a:pt x="34" y="84434"/>
                    <a:pt x="42" y="84471"/>
                    <a:pt x="33" y="84505"/>
                  </a:cubicBezTo>
                  <a:cubicBezTo>
                    <a:pt x="1" y="84625"/>
                    <a:pt x="52" y="84640"/>
                    <a:pt x="117" y="84640"/>
                  </a:cubicBezTo>
                  <a:cubicBezTo>
                    <a:pt x="139" y="84640"/>
                    <a:pt x="164" y="84638"/>
                    <a:pt x="186" y="84638"/>
                  </a:cubicBezTo>
                  <a:cubicBezTo>
                    <a:pt x="189" y="84638"/>
                    <a:pt x="192" y="84638"/>
                    <a:pt x="195" y="84638"/>
                  </a:cubicBezTo>
                  <a:cubicBezTo>
                    <a:pt x="191" y="84559"/>
                    <a:pt x="186" y="84479"/>
                    <a:pt x="186" y="84398"/>
                  </a:cubicBezTo>
                  <a:cubicBezTo>
                    <a:pt x="186" y="62362"/>
                    <a:pt x="187" y="40326"/>
                    <a:pt x="183" y="18289"/>
                  </a:cubicBezTo>
                  <a:cubicBezTo>
                    <a:pt x="183" y="16985"/>
                    <a:pt x="292" y="15694"/>
                    <a:pt x="571" y="14421"/>
                  </a:cubicBezTo>
                  <a:cubicBezTo>
                    <a:pt x="1541" y="10018"/>
                    <a:pt x="3828" y="6446"/>
                    <a:pt x="7414" y="3731"/>
                  </a:cubicBezTo>
                  <a:cubicBezTo>
                    <a:pt x="10268" y="1571"/>
                    <a:pt x="13512" y="402"/>
                    <a:pt x="17079" y="175"/>
                  </a:cubicBezTo>
                  <a:cubicBezTo>
                    <a:pt x="17465" y="151"/>
                    <a:pt x="17850" y="139"/>
                    <a:pt x="18235" y="139"/>
                  </a:cubicBezTo>
                  <a:cubicBezTo>
                    <a:pt x="19608" y="139"/>
                    <a:pt x="20972" y="296"/>
                    <a:pt x="22319" y="622"/>
                  </a:cubicBezTo>
                  <a:cubicBezTo>
                    <a:pt x="25808" y="1465"/>
                    <a:pt x="28790" y="3187"/>
                    <a:pt x="31266" y="5790"/>
                  </a:cubicBezTo>
                  <a:cubicBezTo>
                    <a:pt x="32384" y="6964"/>
                    <a:pt x="33323" y="8267"/>
                    <a:pt x="34081" y="9699"/>
                  </a:cubicBezTo>
                  <a:cubicBezTo>
                    <a:pt x="35517" y="12408"/>
                    <a:pt x="36194" y="15298"/>
                    <a:pt x="36193" y="18368"/>
                  </a:cubicBezTo>
                  <a:cubicBezTo>
                    <a:pt x="36183" y="40360"/>
                    <a:pt x="36188" y="62353"/>
                    <a:pt x="36188" y="84345"/>
                  </a:cubicBezTo>
                  <a:cubicBezTo>
                    <a:pt x="36188" y="84443"/>
                    <a:pt x="36182" y="84540"/>
                    <a:pt x="36180" y="84638"/>
                  </a:cubicBezTo>
                  <a:lnTo>
                    <a:pt x="36339" y="84638"/>
                  </a:lnTo>
                  <a:cubicBezTo>
                    <a:pt x="36339" y="62657"/>
                    <a:pt x="36340" y="40674"/>
                    <a:pt x="36338" y="18692"/>
                  </a:cubicBezTo>
                  <a:cubicBezTo>
                    <a:pt x="36338" y="18123"/>
                    <a:pt x="36336" y="17553"/>
                    <a:pt x="36300" y="16984"/>
                  </a:cubicBezTo>
                  <a:cubicBezTo>
                    <a:pt x="36206" y="15529"/>
                    <a:pt x="35947" y="14108"/>
                    <a:pt x="35507" y="12722"/>
                  </a:cubicBezTo>
                  <a:cubicBezTo>
                    <a:pt x="34476" y="9480"/>
                    <a:pt x="32680" y="6738"/>
                    <a:pt x="30129" y="4491"/>
                  </a:cubicBezTo>
                  <a:cubicBezTo>
                    <a:pt x="28537" y="3089"/>
                    <a:pt x="26750" y="2002"/>
                    <a:pt x="24777" y="1235"/>
                  </a:cubicBezTo>
                  <a:cubicBezTo>
                    <a:pt x="22661" y="413"/>
                    <a:pt x="20479" y="0"/>
                    <a:pt x="18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6775" y="3133975"/>
              <a:ext cx="819550" cy="2075100"/>
            </a:xfrm>
            <a:custGeom>
              <a:avLst/>
              <a:gdLst/>
              <a:ahLst/>
              <a:cxnLst/>
              <a:rect l="l" t="t" r="r" b="b"/>
              <a:pathLst>
                <a:path w="32782" h="83004" extrusionOk="0">
                  <a:moveTo>
                    <a:pt x="16320" y="0"/>
                  </a:moveTo>
                  <a:cubicBezTo>
                    <a:pt x="14438" y="0"/>
                    <a:pt x="12593" y="319"/>
                    <a:pt x="10806" y="986"/>
                  </a:cubicBezTo>
                  <a:cubicBezTo>
                    <a:pt x="6763" y="2496"/>
                    <a:pt x="3745" y="5179"/>
                    <a:pt x="1769" y="9015"/>
                  </a:cubicBezTo>
                  <a:cubicBezTo>
                    <a:pt x="549" y="11382"/>
                    <a:pt x="2" y="13918"/>
                    <a:pt x="2" y="16580"/>
                  </a:cubicBezTo>
                  <a:cubicBezTo>
                    <a:pt x="4" y="38597"/>
                    <a:pt x="3" y="60613"/>
                    <a:pt x="3" y="82630"/>
                  </a:cubicBezTo>
                  <a:cubicBezTo>
                    <a:pt x="3" y="82754"/>
                    <a:pt x="1" y="82879"/>
                    <a:pt x="0" y="83003"/>
                  </a:cubicBezTo>
                  <a:lnTo>
                    <a:pt x="160" y="83003"/>
                  </a:lnTo>
                  <a:cubicBezTo>
                    <a:pt x="160" y="82960"/>
                    <a:pt x="158" y="82915"/>
                    <a:pt x="158" y="82870"/>
                  </a:cubicBezTo>
                  <a:cubicBezTo>
                    <a:pt x="158" y="60720"/>
                    <a:pt x="159" y="38571"/>
                    <a:pt x="156" y="16420"/>
                  </a:cubicBezTo>
                  <a:cubicBezTo>
                    <a:pt x="156" y="15734"/>
                    <a:pt x="192" y="15050"/>
                    <a:pt x="280" y="14371"/>
                  </a:cubicBezTo>
                  <a:cubicBezTo>
                    <a:pt x="546" y="12302"/>
                    <a:pt x="1174" y="10349"/>
                    <a:pt x="2190" y="8525"/>
                  </a:cubicBezTo>
                  <a:cubicBezTo>
                    <a:pt x="3333" y="6473"/>
                    <a:pt x="4840" y="4737"/>
                    <a:pt x="6729" y="3344"/>
                  </a:cubicBezTo>
                  <a:cubicBezTo>
                    <a:pt x="9159" y="1553"/>
                    <a:pt x="11875" y="505"/>
                    <a:pt x="14889" y="223"/>
                  </a:cubicBezTo>
                  <a:cubicBezTo>
                    <a:pt x="15402" y="175"/>
                    <a:pt x="15915" y="151"/>
                    <a:pt x="16426" y="151"/>
                  </a:cubicBezTo>
                  <a:cubicBezTo>
                    <a:pt x="17404" y="151"/>
                    <a:pt x="18376" y="240"/>
                    <a:pt x="19343" y="419"/>
                  </a:cubicBezTo>
                  <a:cubicBezTo>
                    <a:pt x="21923" y="894"/>
                    <a:pt x="24253" y="1944"/>
                    <a:pt x="26329" y="3554"/>
                  </a:cubicBezTo>
                  <a:cubicBezTo>
                    <a:pt x="28316" y="5095"/>
                    <a:pt x="29866" y="7000"/>
                    <a:pt x="30974" y="9258"/>
                  </a:cubicBezTo>
                  <a:cubicBezTo>
                    <a:pt x="32118" y="11590"/>
                    <a:pt x="32629" y="14062"/>
                    <a:pt x="32629" y="16660"/>
                  </a:cubicBezTo>
                  <a:cubicBezTo>
                    <a:pt x="32620" y="38659"/>
                    <a:pt x="32623" y="60658"/>
                    <a:pt x="32623" y="82656"/>
                  </a:cubicBezTo>
                  <a:cubicBezTo>
                    <a:pt x="32623" y="82772"/>
                    <a:pt x="32622" y="82888"/>
                    <a:pt x="32621" y="83003"/>
                  </a:cubicBezTo>
                  <a:lnTo>
                    <a:pt x="32782" y="83003"/>
                  </a:lnTo>
                  <a:cubicBezTo>
                    <a:pt x="32780" y="80367"/>
                    <a:pt x="32778" y="77729"/>
                    <a:pt x="32778" y="75092"/>
                  </a:cubicBezTo>
                  <a:cubicBezTo>
                    <a:pt x="32778" y="55472"/>
                    <a:pt x="32779" y="35853"/>
                    <a:pt x="32773" y="16232"/>
                  </a:cubicBezTo>
                  <a:cubicBezTo>
                    <a:pt x="32773" y="15002"/>
                    <a:pt x="32619" y="13785"/>
                    <a:pt x="32324" y="12588"/>
                  </a:cubicBezTo>
                  <a:cubicBezTo>
                    <a:pt x="31425" y="8947"/>
                    <a:pt x="29527" y="5937"/>
                    <a:pt x="26603" y="3589"/>
                  </a:cubicBezTo>
                  <a:cubicBezTo>
                    <a:pt x="23923" y="1438"/>
                    <a:pt x="20852" y="260"/>
                    <a:pt x="17431" y="37"/>
                  </a:cubicBezTo>
                  <a:cubicBezTo>
                    <a:pt x="17060" y="12"/>
                    <a:pt x="16689" y="0"/>
                    <a:pt x="1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89225" y="3154625"/>
              <a:ext cx="774550" cy="2054450"/>
            </a:xfrm>
            <a:custGeom>
              <a:avLst/>
              <a:gdLst/>
              <a:ahLst/>
              <a:cxnLst/>
              <a:rect l="l" t="t" r="r" b="b"/>
              <a:pathLst>
                <a:path w="30982" h="82178" extrusionOk="0">
                  <a:moveTo>
                    <a:pt x="15539" y="1"/>
                  </a:moveTo>
                  <a:cubicBezTo>
                    <a:pt x="14961" y="1"/>
                    <a:pt x="14379" y="33"/>
                    <a:pt x="13791" y="96"/>
                  </a:cubicBezTo>
                  <a:cubicBezTo>
                    <a:pt x="11797" y="314"/>
                    <a:pt x="9918" y="894"/>
                    <a:pt x="8155" y="1849"/>
                  </a:cubicBezTo>
                  <a:cubicBezTo>
                    <a:pt x="5387" y="3350"/>
                    <a:pt x="3261" y="5497"/>
                    <a:pt x="1787" y="8276"/>
                  </a:cubicBezTo>
                  <a:cubicBezTo>
                    <a:pt x="572" y="10565"/>
                    <a:pt x="1" y="13017"/>
                    <a:pt x="2" y="15614"/>
                  </a:cubicBezTo>
                  <a:cubicBezTo>
                    <a:pt x="7" y="37704"/>
                    <a:pt x="5" y="59793"/>
                    <a:pt x="5" y="81883"/>
                  </a:cubicBezTo>
                  <a:cubicBezTo>
                    <a:pt x="5" y="81981"/>
                    <a:pt x="8" y="82079"/>
                    <a:pt x="9" y="82177"/>
                  </a:cubicBezTo>
                  <a:lnTo>
                    <a:pt x="170" y="82177"/>
                  </a:lnTo>
                  <a:cubicBezTo>
                    <a:pt x="165" y="82080"/>
                    <a:pt x="158" y="81982"/>
                    <a:pt x="158" y="81884"/>
                  </a:cubicBezTo>
                  <a:cubicBezTo>
                    <a:pt x="157" y="59787"/>
                    <a:pt x="158" y="37688"/>
                    <a:pt x="155" y="15591"/>
                  </a:cubicBezTo>
                  <a:cubicBezTo>
                    <a:pt x="155" y="14664"/>
                    <a:pt x="214" y="13743"/>
                    <a:pt x="379" y="12829"/>
                  </a:cubicBezTo>
                  <a:cubicBezTo>
                    <a:pt x="929" y="9774"/>
                    <a:pt x="2280" y="7124"/>
                    <a:pt x="4413" y="4878"/>
                  </a:cubicBezTo>
                  <a:cubicBezTo>
                    <a:pt x="5738" y="3484"/>
                    <a:pt x="7279" y="2379"/>
                    <a:pt x="9028" y="1574"/>
                  </a:cubicBezTo>
                  <a:cubicBezTo>
                    <a:pt x="11106" y="617"/>
                    <a:pt x="13242" y="135"/>
                    <a:pt x="15428" y="135"/>
                  </a:cubicBezTo>
                  <a:cubicBezTo>
                    <a:pt x="16508" y="135"/>
                    <a:pt x="17600" y="253"/>
                    <a:pt x="18704" y="489"/>
                  </a:cubicBezTo>
                  <a:cubicBezTo>
                    <a:pt x="22347" y="1266"/>
                    <a:pt x="25330" y="3153"/>
                    <a:pt x="27613" y="6094"/>
                  </a:cubicBezTo>
                  <a:cubicBezTo>
                    <a:pt x="29774" y="8878"/>
                    <a:pt x="30832" y="12054"/>
                    <a:pt x="30831" y="15591"/>
                  </a:cubicBezTo>
                  <a:cubicBezTo>
                    <a:pt x="30825" y="37688"/>
                    <a:pt x="30828" y="59787"/>
                    <a:pt x="30827" y="81884"/>
                  </a:cubicBezTo>
                  <a:cubicBezTo>
                    <a:pt x="30827" y="81982"/>
                    <a:pt x="30820" y="82080"/>
                    <a:pt x="30816" y="82177"/>
                  </a:cubicBezTo>
                  <a:lnTo>
                    <a:pt x="30975" y="82177"/>
                  </a:lnTo>
                  <a:cubicBezTo>
                    <a:pt x="30977" y="82098"/>
                    <a:pt x="30979" y="82018"/>
                    <a:pt x="30979" y="81937"/>
                  </a:cubicBezTo>
                  <a:cubicBezTo>
                    <a:pt x="30980" y="59812"/>
                    <a:pt x="30979" y="37686"/>
                    <a:pt x="30981" y="15561"/>
                  </a:cubicBezTo>
                  <a:cubicBezTo>
                    <a:pt x="30981" y="14686"/>
                    <a:pt x="30915" y="13820"/>
                    <a:pt x="30771" y="12959"/>
                  </a:cubicBezTo>
                  <a:cubicBezTo>
                    <a:pt x="30233" y="9743"/>
                    <a:pt x="28810" y="6976"/>
                    <a:pt x="26548" y="4645"/>
                  </a:cubicBezTo>
                  <a:cubicBezTo>
                    <a:pt x="25234" y="3291"/>
                    <a:pt x="23713" y="2220"/>
                    <a:pt x="21996" y="1431"/>
                  </a:cubicBezTo>
                  <a:cubicBezTo>
                    <a:pt x="19920" y="478"/>
                    <a:pt x="17769" y="1"/>
                    <a:pt x="15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0800" y="3174900"/>
              <a:ext cx="731850" cy="2034175"/>
            </a:xfrm>
            <a:custGeom>
              <a:avLst/>
              <a:gdLst/>
              <a:ahLst/>
              <a:cxnLst/>
              <a:rect l="l" t="t" r="r" b="b"/>
              <a:pathLst>
                <a:path w="29274" h="81367" extrusionOk="0">
                  <a:moveTo>
                    <a:pt x="14519" y="1"/>
                  </a:moveTo>
                  <a:cubicBezTo>
                    <a:pt x="13646" y="1"/>
                    <a:pt x="12776" y="92"/>
                    <a:pt x="11916" y="260"/>
                  </a:cubicBezTo>
                  <a:cubicBezTo>
                    <a:pt x="8459" y="935"/>
                    <a:pt x="5595" y="2632"/>
                    <a:pt x="3355" y="5342"/>
                  </a:cubicBezTo>
                  <a:cubicBezTo>
                    <a:pt x="1079" y="8096"/>
                    <a:pt x="12" y="11297"/>
                    <a:pt x="12" y="14861"/>
                  </a:cubicBezTo>
                  <a:cubicBezTo>
                    <a:pt x="11" y="36906"/>
                    <a:pt x="11" y="58949"/>
                    <a:pt x="11" y="80993"/>
                  </a:cubicBezTo>
                  <a:cubicBezTo>
                    <a:pt x="11" y="81117"/>
                    <a:pt x="5" y="81242"/>
                    <a:pt x="0" y="81366"/>
                  </a:cubicBezTo>
                  <a:lnTo>
                    <a:pt x="160" y="81366"/>
                  </a:lnTo>
                  <a:cubicBezTo>
                    <a:pt x="161" y="81269"/>
                    <a:pt x="163" y="81171"/>
                    <a:pt x="163" y="81073"/>
                  </a:cubicBezTo>
                  <a:cubicBezTo>
                    <a:pt x="163" y="58958"/>
                    <a:pt x="164" y="36844"/>
                    <a:pt x="163" y="14729"/>
                  </a:cubicBezTo>
                  <a:cubicBezTo>
                    <a:pt x="163" y="13846"/>
                    <a:pt x="225" y="12968"/>
                    <a:pt x="388" y="12102"/>
                  </a:cubicBezTo>
                  <a:cubicBezTo>
                    <a:pt x="1065" y="8491"/>
                    <a:pt x="2830" y="5524"/>
                    <a:pt x="5708" y="3243"/>
                  </a:cubicBezTo>
                  <a:cubicBezTo>
                    <a:pt x="8115" y="1336"/>
                    <a:pt x="10879" y="339"/>
                    <a:pt x="13936" y="164"/>
                  </a:cubicBezTo>
                  <a:cubicBezTo>
                    <a:pt x="14180" y="150"/>
                    <a:pt x="14423" y="143"/>
                    <a:pt x="14666" y="143"/>
                  </a:cubicBezTo>
                  <a:cubicBezTo>
                    <a:pt x="15568" y="143"/>
                    <a:pt x="16466" y="238"/>
                    <a:pt x="17355" y="415"/>
                  </a:cubicBezTo>
                  <a:cubicBezTo>
                    <a:pt x="21038" y="1149"/>
                    <a:pt x="24014" y="3025"/>
                    <a:pt x="26256" y="6031"/>
                  </a:cubicBezTo>
                  <a:cubicBezTo>
                    <a:pt x="28190" y="8626"/>
                    <a:pt x="29097" y="11574"/>
                    <a:pt x="29097" y="14809"/>
                  </a:cubicBezTo>
                  <a:cubicBezTo>
                    <a:pt x="29095" y="36862"/>
                    <a:pt x="29095" y="58913"/>
                    <a:pt x="29096" y="80966"/>
                  </a:cubicBezTo>
                  <a:cubicBezTo>
                    <a:pt x="29096" y="81099"/>
                    <a:pt x="29098" y="81233"/>
                    <a:pt x="29098" y="81366"/>
                  </a:cubicBezTo>
                  <a:lnTo>
                    <a:pt x="29259" y="81366"/>
                  </a:lnTo>
                  <a:cubicBezTo>
                    <a:pt x="29256" y="81242"/>
                    <a:pt x="29249" y="81118"/>
                    <a:pt x="29249" y="80993"/>
                  </a:cubicBezTo>
                  <a:cubicBezTo>
                    <a:pt x="29248" y="59787"/>
                    <a:pt x="29249" y="38580"/>
                    <a:pt x="29246" y="17374"/>
                  </a:cubicBezTo>
                  <a:cubicBezTo>
                    <a:pt x="29246" y="16235"/>
                    <a:pt x="29273" y="15095"/>
                    <a:pt x="29216" y="13955"/>
                  </a:cubicBezTo>
                  <a:cubicBezTo>
                    <a:pt x="29175" y="13136"/>
                    <a:pt x="29080" y="12325"/>
                    <a:pt x="28903" y="11526"/>
                  </a:cubicBezTo>
                  <a:cubicBezTo>
                    <a:pt x="28189" y="8305"/>
                    <a:pt x="26577" y="5618"/>
                    <a:pt x="24070" y="3483"/>
                  </a:cubicBezTo>
                  <a:cubicBezTo>
                    <a:pt x="21396" y="1204"/>
                    <a:pt x="18277" y="76"/>
                    <a:pt x="14776" y="3"/>
                  </a:cubicBezTo>
                  <a:cubicBezTo>
                    <a:pt x="14690" y="2"/>
                    <a:pt x="14605" y="1"/>
                    <a:pt x="14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33450" y="3195525"/>
              <a:ext cx="686375" cy="2013550"/>
            </a:xfrm>
            <a:custGeom>
              <a:avLst/>
              <a:gdLst/>
              <a:ahLst/>
              <a:cxnLst/>
              <a:rect l="l" t="t" r="r" b="b"/>
              <a:pathLst>
                <a:path w="27455" h="80542" extrusionOk="0">
                  <a:moveTo>
                    <a:pt x="13691" y="0"/>
                  </a:moveTo>
                  <a:cubicBezTo>
                    <a:pt x="12882" y="0"/>
                    <a:pt x="12075" y="74"/>
                    <a:pt x="11272" y="225"/>
                  </a:cubicBezTo>
                  <a:cubicBezTo>
                    <a:pt x="7987" y="842"/>
                    <a:pt x="5267" y="2434"/>
                    <a:pt x="3144" y="5004"/>
                  </a:cubicBezTo>
                  <a:cubicBezTo>
                    <a:pt x="1012" y="7582"/>
                    <a:pt x="0" y="10577"/>
                    <a:pt x="1" y="13926"/>
                  </a:cubicBezTo>
                  <a:cubicBezTo>
                    <a:pt x="5" y="36131"/>
                    <a:pt x="2" y="58337"/>
                    <a:pt x="2" y="80541"/>
                  </a:cubicBezTo>
                  <a:lnTo>
                    <a:pt x="163" y="80541"/>
                  </a:lnTo>
                  <a:cubicBezTo>
                    <a:pt x="161" y="80426"/>
                    <a:pt x="158" y="80310"/>
                    <a:pt x="158" y="80194"/>
                  </a:cubicBezTo>
                  <a:cubicBezTo>
                    <a:pt x="158" y="58069"/>
                    <a:pt x="158" y="35945"/>
                    <a:pt x="156" y="13821"/>
                  </a:cubicBezTo>
                  <a:cubicBezTo>
                    <a:pt x="156" y="12964"/>
                    <a:pt x="215" y="12113"/>
                    <a:pt x="376" y="11273"/>
                  </a:cubicBezTo>
                  <a:cubicBezTo>
                    <a:pt x="1048" y="7769"/>
                    <a:pt x="2809" y="4926"/>
                    <a:pt x="5668" y="2814"/>
                  </a:cubicBezTo>
                  <a:cubicBezTo>
                    <a:pt x="8079" y="1032"/>
                    <a:pt x="10730" y="145"/>
                    <a:pt x="13583" y="145"/>
                  </a:cubicBezTo>
                  <a:cubicBezTo>
                    <a:pt x="14357" y="145"/>
                    <a:pt x="15146" y="210"/>
                    <a:pt x="15949" y="341"/>
                  </a:cubicBezTo>
                  <a:cubicBezTo>
                    <a:pt x="19290" y="883"/>
                    <a:pt x="22044" y="2500"/>
                    <a:pt x="24194" y="5103"/>
                  </a:cubicBezTo>
                  <a:cubicBezTo>
                    <a:pt x="26281" y="7630"/>
                    <a:pt x="27294" y="10559"/>
                    <a:pt x="27293" y="13848"/>
                  </a:cubicBezTo>
                  <a:cubicBezTo>
                    <a:pt x="27287" y="35963"/>
                    <a:pt x="27290" y="58079"/>
                    <a:pt x="27289" y="80194"/>
                  </a:cubicBezTo>
                  <a:cubicBezTo>
                    <a:pt x="27289" y="80310"/>
                    <a:pt x="27286" y="80426"/>
                    <a:pt x="27285" y="80541"/>
                  </a:cubicBezTo>
                  <a:lnTo>
                    <a:pt x="27445" y="80541"/>
                  </a:lnTo>
                  <a:cubicBezTo>
                    <a:pt x="27445" y="58604"/>
                    <a:pt x="27445" y="36666"/>
                    <a:pt x="27443" y="14728"/>
                  </a:cubicBezTo>
                  <a:cubicBezTo>
                    <a:pt x="27443" y="14052"/>
                    <a:pt x="27454" y="13376"/>
                    <a:pt x="27402" y="12699"/>
                  </a:cubicBezTo>
                  <a:cubicBezTo>
                    <a:pt x="27313" y="11548"/>
                    <a:pt x="27094" y="10426"/>
                    <a:pt x="26722" y="9338"/>
                  </a:cubicBezTo>
                  <a:cubicBezTo>
                    <a:pt x="25857" y="6805"/>
                    <a:pt x="24380" y="4693"/>
                    <a:pt x="22295" y="3018"/>
                  </a:cubicBezTo>
                  <a:cubicBezTo>
                    <a:pt x="20059" y="1223"/>
                    <a:pt x="17498" y="233"/>
                    <a:pt x="14644" y="34"/>
                  </a:cubicBezTo>
                  <a:cubicBezTo>
                    <a:pt x="14326" y="12"/>
                    <a:pt x="14009" y="0"/>
                    <a:pt x="13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77550" y="3236400"/>
              <a:ext cx="597975" cy="1972675"/>
            </a:xfrm>
            <a:custGeom>
              <a:avLst/>
              <a:gdLst/>
              <a:ahLst/>
              <a:cxnLst/>
              <a:rect l="l" t="t" r="r" b="b"/>
              <a:pathLst>
                <a:path w="23919" h="78907" extrusionOk="0">
                  <a:moveTo>
                    <a:pt x="11854" y="0"/>
                  </a:moveTo>
                  <a:cubicBezTo>
                    <a:pt x="11072" y="0"/>
                    <a:pt x="10294" y="91"/>
                    <a:pt x="9527" y="258"/>
                  </a:cubicBezTo>
                  <a:cubicBezTo>
                    <a:pt x="6300" y="969"/>
                    <a:pt x="3762" y="2700"/>
                    <a:pt x="1942" y="5462"/>
                  </a:cubicBezTo>
                  <a:cubicBezTo>
                    <a:pt x="586" y="7519"/>
                    <a:pt x="3" y="9805"/>
                    <a:pt x="3" y="12263"/>
                  </a:cubicBezTo>
                  <a:cubicBezTo>
                    <a:pt x="7" y="34353"/>
                    <a:pt x="5" y="56443"/>
                    <a:pt x="5" y="78533"/>
                  </a:cubicBezTo>
                  <a:cubicBezTo>
                    <a:pt x="5" y="78657"/>
                    <a:pt x="2" y="78782"/>
                    <a:pt x="1" y="78906"/>
                  </a:cubicBezTo>
                  <a:lnTo>
                    <a:pt x="160" y="78906"/>
                  </a:lnTo>
                  <a:cubicBezTo>
                    <a:pt x="160" y="56550"/>
                    <a:pt x="160" y="34193"/>
                    <a:pt x="160" y="11837"/>
                  </a:cubicBezTo>
                  <a:cubicBezTo>
                    <a:pt x="160" y="11087"/>
                    <a:pt x="237" y="10343"/>
                    <a:pt x="393" y="9612"/>
                  </a:cubicBezTo>
                  <a:cubicBezTo>
                    <a:pt x="988" y="6831"/>
                    <a:pt x="2366" y="4512"/>
                    <a:pt x="4599" y="2745"/>
                  </a:cubicBezTo>
                  <a:cubicBezTo>
                    <a:pt x="6783" y="1016"/>
                    <a:pt x="9209" y="149"/>
                    <a:pt x="11841" y="149"/>
                  </a:cubicBezTo>
                  <a:cubicBezTo>
                    <a:pt x="12542" y="149"/>
                    <a:pt x="13257" y="211"/>
                    <a:pt x="13986" y="333"/>
                  </a:cubicBezTo>
                  <a:cubicBezTo>
                    <a:pt x="16710" y="791"/>
                    <a:pt x="18997" y="2097"/>
                    <a:pt x="20822" y="4180"/>
                  </a:cubicBezTo>
                  <a:cubicBezTo>
                    <a:pt x="22725" y="6354"/>
                    <a:pt x="23746" y="8899"/>
                    <a:pt x="23749" y="11784"/>
                  </a:cubicBezTo>
                  <a:cubicBezTo>
                    <a:pt x="23766" y="34158"/>
                    <a:pt x="23759" y="56532"/>
                    <a:pt x="23759" y="78906"/>
                  </a:cubicBezTo>
                  <a:lnTo>
                    <a:pt x="23919" y="78906"/>
                  </a:lnTo>
                  <a:cubicBezTo>
                    <a:pt x="23918" y="78782"/>
                    <a:pt x="23914" y="78657"/>
                    <a:pt x="23914" y="78533"/>
                  </a:cubicBezTo>
                  <a:cubicBezTo>
                    <a:pt x="23913" y="56443"/>
                    <a:pt x="23913" y="34353"/>
                    <a:pt x="23915" y="12263"/>
                  </a:cubicBezTo>
                  <a:cubicBezTo>
                    <a:pt x="23915" y="11620"/>
                    <a:pt x="23890" y="10978"/>
                    <a:pt x="23798" y="10346"/>
                  </a:cubicBezTo>
                  <a:cubicBezTo>
                    <a:pt x="23369" y="7447"/>
                    <a:pt x="22086" y="4995"/>
                    <a:pt x="19896" y="3040"/>
                  </a:cubicBezTo>
                  <a:cubicBezTo>
                    <a:pt x="17682" y="1065"/>
                    <a:pt x="15072" y="82"/>
                    <a:pt x="12120" y="4"/>
                  </a:cubicBezTo>
                  <a:cubicBezTo>
                    <a:pt x="12031" y="1"/>
                    <a:pt x="11943" y="0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0075" y="3256950"/>
              <a:ext cx="552850" cy="1952125"/>
            </a:xfrm>
            <a:custGeom>
              <a:avLst/>
              <a:gdLst/>
              <a:ahLst/>
              <a:cxnLst/>
              <a:rect l="l" t="t" r="r" b="b"/>
              <a:pathLst>
                <a:path w="22114" h="78085" extrusionOk="0">
                  <a:moveTo>
                    <a:pt x="11161" y="0"/>
                  </a:moveTo>
                  <a:cubicBezTo>
                    <a:pt x="10503" y="0"/>
                    <a:pt x="9837" y="60"/>
                    <a:pt x="9164" y="178"/>
                  </a:cubicBezTo>
                  <a:cubicBezTo>
                    <a:pt x="6365" y="669"/>
                    <a:pt x="4084" y="2051"/>
                    <a:pt x="2335" y="4287"/>
                  </a:cubicBezTo>
                  <a:cubicBezTo>
                    <a:pt x="739" y="6329"/>
                    <a:pt x="0" y="8666"/>
                    <a:pt x="0" y="11259"/>
                  </a:cubicBezTo>
                  <a:cubicBezTo>
                    <a:pt x="6" y="33437"/>
                    <a:pt x="4" y="55613"/>
                    <a:pt x="4" y="77790"/>
                  </a:cubicBezTo>
                  <a:cubicBezTo>
                    <a:pt x="4" y="77888"/>
                    <a:pt x="6" y="77986"/>
                    <a:pt x="7" y="78084"/>
                  </a:cubicBezTo>
                  <a:lnTo>
                    <a:pt x="167" y="78084"/>
                  </a:lnTo>
                  <a:cubicBezTo>
                    <a:pt x="164" y="77996"/>
                    <a:pt x="158" y="77907"/>
                    <a:pt x="158" y="77818"/>
                  </a:cubicBezTo>
                  <a:cubicBezTo>
                    <a:pt x="158" y="55606"/>
                    <a:pt x="158" y="33394"/>
                    <a:pt x="155" y="11182"/>
                  </a:cubicBezTo>
                  <a:cubicBezTo>
                    <a:pt x="155" y="10549"/>
                    <a:pt x="177" y="9917"/>
                    <a:pt x="288" y="9294"/>
                  </a:cubicBezTo>
                  <a:cubicBezTo>
                    <a:pt x="731" y="6791"/>
                    <a:pt x="1858" y="4650"/>
                    <a:pt x="3769" y="2965"/>
                  </a:cubicBezTo>
                  <a:cubicBezTo>
                    <a:pt x="5895" y="1088"/>
                    <a:pt x="8291" y="152"/>
                    <a:pt x="10921" y="152"/>
                  </a:cubicBezTo>
                  <a:cubicBezTo>
                    <a:pt x="11720" y="152"/>
                    <a:pt x="12541" y="238"/>
                    <a:pt x="13382" y="411"/>
                  </a:cubicBezTo>
                  <a:cubicBezTo>
                    <a:pt x="15814" y="910"/>
                    <a:pt x="17837" y="2162"/>
                    <a:pt x="19426" y="4073"/>
                  </a:cubicBezTo>
                  <a:cubicBezTo>
                    <a:pt x="21172" y="6174"/>
                    <a:pt x="21970" y="8604"/>
                    <a:pt x="21968" y="11343"/>
                  </a:cubicBezTo>
                  <a:cubicBezTo>
                    <a:pt x="21954" y="33465"/>
                    <a:pt x="21961" y="55588"/>
                    <a:pt x="21960" y="77711"/>
                  </a:cubicBezTo>
                  <a:cubicBezTo>
                    <a:pt x="21960" y="77835"/>
                    <a:pt x="21953" y="77960"/>
                    <a:pt x="21950" y="78084"/>
                  </a:cubicBezTo>
                  <a:lnTo>
                    <a:pt x="22111" y="78084"/>
                  </a:lnTo>
                  <a:cubicBezTo>
                    <a:pt x="22112" y="78049"/>
                    <a:pt x="22114" y="78013"/>
                    <a:pt x="22114" y="77978"/>
                  </a:cubicBezTo>
                  <a:cubicBezTo>
                    <a:pt x="22113" y="55658"/>
                    <a:pt x="22113" y="33338"/>
                    <a:pt x="22114" y="11018"/>
                  </a:cubicBezTo>
                  <a:cubicBezTo>
                    <a:pt x="22114" y="10133"/>
                    <a:pt x="22013" y="9261"/>
                    <a:pt x="21788" y="8405"/>
                  </a:cubicBezTo>
                  <a:cubicBezTo>
                    <a:pt x="20926" y="5118"/>
                    <a:pt x="18975" y="2689"/>
                    <a:pt x="15955" y="1156"/>
                  </a:cubicBezTo>
                  <a:cubicBezTo>
                    <a:pt x="14423" y="379"/>
                    <a:pt x="12818" y="0"/>
                    <a:pt x="1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21575" y="3277525"/>
              <a:ext cx="509925" cy="1931550"/>
            </a:xfrm>
            <a:custGeom>
              <a:avLst/>
              <a:gdLst/>
              <a:ahLst/>
              <a:cxnLst/>
              <a:rect l="l" t="t" r="r" b="b"/>
              <a:pathLst>
                <a:path w="20397" h="77262" extrusionOk="0">
                  <a:moveTo>
                    <a:pt x="10315" y="0"/>
                  </a:moveTo>
                  <a:cubicBezTo>
                    <a:pt x="9694" y="0"/>
                    <a:pt x="9059" y="56"/>
                    <a:pt x="8412" y="169"/>
                  </a:cubicBezTo>
                  <a:cubicBezTo>
                    <a:pt x="5862" y="612"/>
                    <a:pt x="3785" y="1894"/>
                    <a:pt x="2184" y="3925"/>
                  </a:cubicBezTo>
                  <a:cubicBezTo>
                    <a:pt x="677" y="5837"/>
                    <a:pt x="13" y="8038"/>
                    <a:pt x="13" y="10457"/>
                  </a:cubicBezTo>
                  <a:cubicBezTo>
                    <a:pt x="13" y="32601"/>
                    <a:pt x="13" y="54745"/>
                    <a:pt x="12" y="76888"/>
                  </a:cubicBezTo>
                  <a:cubicBezTo>
                    <a:pt x="12" y="77013"/>
                    <a:pt x="5" y="77137"/>
                    <a:pt x="1" y="77261"/>
                  </a:cubicBezTo>
                  <a:lnTo>
                    <a:pt x="162" y="77261"/>
                  </a:lnTo>
                  <a:cubicBezTo>
                    <a:pt x="163" y="77137"/>
                    <a:pt x="166" y="77012"/>
                    <a:pt x="166" y="76888"/>
                  </a:cubicBezTo>
                  <a:cubicBezTo>
                    <a:pt x="166" y="54718"/>
                    <a:pt x="166" y="32549"/>
                    <a:pt x="166" y="10381"/>
                  </a:cubicBezTo>
                  <a:cubicBezTo>
                    <a:pt x="166" y="9757"/>
                    <a:pt x="208" y="9136"/>
                    <a:pt x="317" y="8522"/>
                  </a:cubicBezTo>
                  <a:cubicBezTo>
                    <a:pt x="799" y="5773"/>
                    <a:pt x="2182" y="3582"/>
                    <a:pt x="4450" y="1976"/>
                  </a:cubicBezTo>
                  <a:cubicBezTo>
                    <a:pt x="6180" y="751"/>
                    <a:pt x="8073" y="153"/>
                    <a:pt x="10103" y="153"/>
                  </a:cubicBezTo>
                  <a:cubicBezTo>
                    <a:pt x="10613" y="153"/>
                    <a:pt x="11131" y="191"/>
                    <a:pt x="11658" y="266"/>
                  </a:cubicBezTo>
                  <a:cubicBezTo>
                    <a:pt x="14150" y="621"/>
                    <a:pt x="16211" y="1790"/>
                    <a:pt x="17838" y="3695"/>
                  </a:cubicBezTo>
                  <a:cubicBezTo>
                    <a:pt x="19474" y="5610"/>
                    <a:pt x="20232" y="7862"/>
                    <a:pt x="20232" y="10381"/>
                  </a:cubicBezTo>
                  <a:cubicBezTo>
                    <a:pt x="20230" y="32549"/>
                    <a:pt x="20231" y="54718"/>
                    <a:pt x="20231" y="76888"/>
                  </a:cubicBezTo>
                  <a:cubicBezTo>
                    <a:pt x="20231" y="77012"/>
                    <a:pt x="20235" y="77137"/>
                    <a:pt x="20237" y="77261"/>
                  </a:cubicBezTo>
                  <a:lnTo>
                    <a:pt x="20396" y="77261"/>
                  </a:lnTo>
                  <a:cubicBezTo>
                    <a:pt x="20392" y="77137"/>
                    <a:pt x="20385" y="77013"/>
                    <a:pt x="20385" y="76888"/>
                  </a:cubicBezTo>
                  <a:cubicBezTo>
                    <a:pt x="20384" y="54798"/>
                    <a:pt x="20385" y="32708"/>
                    <a:pt x="20382" y="10618"/>
                  </a:cubicBezTo>
                  <a:cubicBezTo>
                    <a:pt x="20381" y="9943"/>
                    <a:pt x="20354" y="9268"/>
                    <a:pt x="20243" y="8597"/>
                  </a:cubicBezTo>
                  <a:cubicBezTo>
                    <a:pt x="19815" y="5998"/>
                    <a:pt x="18583" y="3853"/>
                    <a:pt x="16526" y="2225"/>
                  </a:cubicBezTo>
                  <a:cubicBezTo>
                    <a:pt x="14655" y="743"/>
                    <a:pt x="12573" y="0"/>
                    <a:pt x="10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744275" y="3298200"/>
              <a:ext cx="464525" cy="1910875"/>
            </a:xfrm>
            <a:custGeom>
              <a:avLst/>
              <a:gdLst/>
              <a:ahLst/>
              <a:cxnLst/>
              <a:rect l="l" t="t" r="r" b="b"/>
              <a:pathLst>
                <a:path w="18581" h="76435" extrusionOk="0">
                  <a:moveTo>
                    <a:pt x="9368" y="1"/>
                  </a:moveTo>
                  <a:cubicBezTo>
                    <a:pt x="8951" y="1"/>
                    <a:pt x="8527" y="27"/>
                    <a:pt x="8096" y="81"/>
                  </a:cubicBezTo>
                  <a:cubicBezTo>
                    <a:pt x="6157" y="321"/>
                    <a:pt x="4459" y="1111"/>
                    <a:pt x="3031" y="2436"/>
                  </a:cubicBezTo>
                  <a:cubicBezTo>
                    <a:pt x="999" y="4320"/>
                    <a:pt x="3" y="6673"/>
                    <a:pt x="3" y="9447"/>
                  </a:cubicBezTo>
                  <a:cubicBezTo>
                    <a:pt x="3" y="31652"/>
                    <a:pt x="3" y="53856"/>
                    <a:pt x="3" y="76060"/>
                  </a:cubicBezTo>
                  <a:cubicBezTo>
                    <a:pt x="3" y="76185"/>
                    <a:pt x="2" y="76310"/>
                    <a:pt x="1" y="76434"/>
                  </a:cubicBezTo>
                  <a:lnTo>
                    <a:pt x="161" y="76434"/>
                  </a:lnTo>
                  <a:cubicBezTo>
                    <a:pt x="159" y="76354"/>
                    <a:pt x="157" y="76274"/>
                    <a:pt x="157" y="76194"/>
                  </a:cubicBezTo>
                  <a:cubicBezTo>
                    <a:pt x="157" y="53902"/>
                    <a:pt x="157" y="31609"/>
                    <a:pt x="156" y="9318"/>
                  </a:cubicBezTo>
                  <a:cubicBezTo>
                    <a:pt x="156" y="8836"/>
                    <a:pt x="185" y="8358"/>
                    <a:pt x="264" y="7883"/>
                  </a:cubicBezTo>
                  <a:cubicBezTo>
                    <a:pt x="674" y="5391"/>
                    <a:pt x="1891" y="3382"/>
                    <a:pt x="3924" y="1898"/>
                  </a:cubicBezTo>
                  <a:cubicBezTo>
                    <a:pt x="5530" y="726"/>
                    <a:pt x="7299" y="144"/>
                    <a:pt x="9208" y="144"/>
                  </a:cubicBezTo>
                  <a:cubicBezTo>
                    <a:pt x="9656" y="144"/>
                    <a:pt x="10113" y="176"/>
                    <a:pt x="10577" y="240"/>
                  </a:cubicBezTo>
                  <a:cubicBezTo>
                    <a:pt x="12437" y="497"/>
                    <a:pt x="14069" y="1262"/>
                    <a:pt x="15442" y="2537"/>
                  </a:cubicBezTo>
                  <a:cubicBezTo>
                    <a:pt x="17454" y="4404"/>
                    <a:pt x="18427" y="6726"/>
                    <a:pt x="18427" y="9478"/>
                  </a:cubicBezTo>
                  <a:cubicBezTo>
                    <a:pt x="18422" y="31672"/>
                    <a:pt x="18424" y="53866"/>
                    <a:pt x="18424" y="76060"/>
                  </a:cubicBezTo>
                  <a:cubicBezTo>
                    <a:pt x="18424" y="76185"/>
                    <a:pt x="18422" y="76310"/>
                    <a:pt x="18421" y="76434"/>
                  </a:cubicBezTo>
                  <a:lnTo>
                    <a:pt x="18581" y="76434"/>
                  </a:lnTo>
                  <a:cubicBezTo>
                    <a:pt x="18581" y="76310"/>
                    <a:pt x="18578" y="76185"/>
                    <a:pt x="18578" y="76061"/>
                  </a:cubicBezTo>
                  <a:cubicBezTo>
                    <a:pt x="18578" y="53909"/>
                    <a:pt x="18578" y="31759"/>
                    <a:pt x="18581" y="9608"/>
                  </a:cubicBezTo>
                  <a:cubicBezTo>
                    <a:pt x="18581" y="9065"/>
                    <a:pt x="18559" y="8524"/>
                    <a:pt x="18479" y="7986"/>
                  </a:cubicBezTo>
                  <a:cubicBezTo>
                    <a:pt x="18119" y="5549"/>
                    <a:pt x="16982" y="3547"/>
                    <a:pt x="15062" y="2021"/>
                  </a:cubicBezTo>
                  <a:cubicBezTo>
                    <a:pt x="13363" y="671"/>
                    <a:pt x="11456" y="1"/>
                    <a:pt x="9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8325" y="3339375"/>
              <a:ext cx="376450" cy="1869700"/>
            </a:xfrm>
            <a:custGeom>
              <a:avLst/>
              <a:gdLst/>
              <a:ahLst/>
              <a:cxnLst/>
              <a:rect l="l" t="t" r="r" b="b"/>
              <a:pathLst>
                <a:path w="15058" h="74788" extrusionOk="0">
                  <a:moveTo>
                    <a:pt x="7584" y="1"/>
                  </a:moveTo>
                  <a:cubicBezTo>
                    <a:pt x="7343" y="1"/>
                    <a:pt x="7099" y="11"/>
                    <a:pt x="6851" y="32"/>
                  </a:cubicBezTo>
                  <a:cubicBezTo>
                    <a:pt x="5060" y="185"/>
                    <a:pt x="3523" y="906"/>
                    <a:pt x="2255" y="2162"/>
                  </a:cubicBezTo>
                  <a:cubicBezTo>
                    <a:pt x="739" y="3661"/>
                    <a:pt x="11" y="5511"/>
                    <a:pt x="10" y="7641"/>
                  </a:cubicBezTo>
                  <a:cubicBezTo>
                    <a:pt x="8" y="29898"/>
                    <a:pt x="9" y="52156"/>
                    <a:pt x="8" y="74414"/>
                  </a:cubicBezTo>
                  <a:cubicBezTo>
                    <a:pt x="8" y="74538"/>
                    <a:pt x="3" y="74663"/>
                    <a:pt x="1" y="74787"/>
                  </a:cubicBezTo>
                  <a:lnTo>
                    <a:pt x="161" y="74787"/>
                  </a:lnTo>
                  <a:cubicBezTo>
                    <a:pt x="162" y="74663"/>
                    <a:pt x="163" y="74538"/>
                    <a:pt x="163" y="74414"/>
                  </a:cubicBezTo>
                  <a:cubicBezTo>
                    <a:pt x="163" y="52219"/>
                    <a:pt x="163" y="30025"/>
                    <a:pt x="164" y="7832"/>
                  </a:cubicBezTo>
                  <a:cubicBezTo>
                    <a:pt x="164" y="7484"/>
                    <a:pt x="169" y="7139"/>
                    <a:pt x="203" y="6791"/>
                  </a:cubicBezTo>
                  <a:cubicBezTo>
                    <a:pt x="370" y="5099"/>
                    <a:pt x="1033" y="3626"/>
                    <a:pt x="2213" y="2415"/>
                  </a:cubicBezTo>
                  <a:cubicBezTo>
                    <a:pt x="3685" y="907"/>
                    <a:pt x="5445" y="147"/>
                    <a:pt x="7467" y="147"/>
                  </a:cubicBezTo>
                  <a:cubicBezTo>
                    <a:pt x="7774" y="147"/>
                    <a:pt x="8087" y="164"/>
                    <a:pt x="8406" y="199"/>
                  </a:cubicBezTo>
                  <a:cubicBezTo>
                    <a:pt x="10034" y="378"/>
                    <a:pt x="11446" y="1053"/>
                    <a:pt x="12619" y="2188"/>
                  </a:cubicBezTo>
                  <a:cubicBezTo>
                    <a:pt x="14146" y="3665"/>
                    <a:pt x="14895" y="5489"/>
                    <a:pt x="14895" y="7618"/>
                  </a:cubicBezTo>
                  <a:cubicBezTo>
                    <a:pt x="14896" y="29874"/>
                    <a:pt x="14895" y="52130"/>
                    <a:pt x="14895" y="74387"/>
                  </a:cubicBezTo>
                  <a:cubicBezTo>
                    <a:pt x="14895" y="74520"/>
                    <a:pt x="14897" y="74654"/>
                    <a:pt x="14897" y="74787"/>
                  </a:cubicBezTo>
                  <a:lnTo>
                    <a:pt x="15057" y="74787"/>
                  </a:lnTo>
                  <a:cubicBezTo>
                    <a:pt x="15054" y="74663"/>
                    <a:pt x="15049" y="74538"/>
                    <a:pt x="15049" y="74414"/>
                  </a:cubicBezTo>
                  <a:cubicBezTo>
                    <a:pt x="15049" y="52281"/>
                    <a:pt x="15049" y="30148"/>
                    <a:pt x="15048" y="8014"/>
                  </a:cubicBezTo>
                  <a:cubicBezTo>
                    <a:pt x="15048" y="7677"/>
                    <a:pt x="15038" y="7339"/>
                    <a:pt x="15016" y="7001"/>
                  </a:cubicBezTo>
                  <a:cubicBezTo>
                    <a:pt x="14887" y="5117"/>
                    <a:pt x="14157" y="3496"/>
                    <a:pt x="12820" y="2183"/>
                  </a:cubicBezTo>
                  <a:cubicBezTo>
                    <a:pt x="11347" y="735"/>
                    <a:pt x="9594" y="1"/>
                    <a:pt x="7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10875" y="3359900"/>
              <a:ext cx="331225" cy="1849175"/>
            </a:xfrm>
            <a:custGeom>
              <a:avLst/>
              <a:gdLst/>
              <a:ahLst/>
              <a:cxnLst/>
              <a:rect l="l" t="t" r="r" b="b"/>
              <a:pathLst>
                <a:path w="13249" h="73967" extrusionOk="0">
                  <a:moveTo>
                    <a:pt x="6711" y="1"/>
                  </a:moveTo>
                  <a:cubicBezTo>
                    <a:pt x="6369" y="1"/>
                    <a:pt x="6019" y="25"/>
                    <a:pt x="5660" y="74"/>
                  </a:cubicBezTo>
                  <a:cubicBezTo>
                    <a:pt x="3833" y="325"/>
                    <a:pt x="2377" y="1239"/>
                    <a:pt x="1283" y="2714"/>
                  </a:cubicBezTo>
                  <a:cubicBezTo>
                    <a:pt x="377" y="3935"/>
                    <a:pt x="0" y="5324"/>
                    <a:pt x="0" y="6843"/>
                  </a:cubicBezTo>
                  <a:cubicBezTo>
                    <a:pt x="7" y="29128"/>
                    <a:pt x="5" y="51413"/>
                    <a:pt x="5" y="73699"/>
                  </a:cubicBezTo>
                  <a:cubicBezTo>
                    <a:pt x="5" y="73788"/>
                    <a:pt x="6" y="73878"/>
                    <a:pt x="7" y="73966"/>
                  </a:cubicBezTo>
                  <a:lnTo>
                    <a:pt x="166" y="73966"/>
                  </a:lnTo>
                  <a:cubicBezTo>
                    <a:pt x="163" y="73868"/>
                    <a:pt x="159" y="73770"/>
                    <a:pt x="159" y="73673"/>
                  </a:cubicBezTo>
                  <a:cubicBezTo>
                    <a:pt x="158" y="51396"/>
                    <a:pt x="158" y="29121"/>
                    <a:pt x="159" y="6844"/>
                  </a:cubicBezTo>
                  <a:cubicBezTo>
                    <a:pt x="159" y="6480"/>
                    <a:pt x="163" y="6117"/>
                    <a:pt x="211" y="5751"/>
                  </a:cubicBezTo>
                  <a:cubicBezTo>
                    <a:pt x="409" y="4266"/>
                    <a:pt x="1048" y="2992"/>
                    <a:pt x="2123" y="1967"/>
                  </a:cubicBezTo>
                  <a:cubicBezTo>
                    <a:pt x="3382" y="766"/>
                    <a:pt x="4865" y="142"/>
                    <a:pt x="6555" y="142"/>
                  </a:cubicBezTo>
                  <a:cubicBezTo>
                    <a:pt x="6787" y="142"/>
                    <a:pt x="7024" y="154"/>
                    <a:pt x="7264" y="177"/>
                  </a:cubicBezTo>
                  <a:cubicBezTo>
                    <a:pt x="9082" y="358"/>
                    <a:pt x="10563" y="1178"/>
                    <a:pt x="11700" y="2601"/>
                  </a:cubicBezTo>
                  <a:cubicBezTo>
                    <a:pt x="12682" y="3829"/>
                    <a:pt x="13100" y="5244"/>
                    <a:pt x="13100" y="6818"/>
                  </a:cubicBezTo>
                  <a:cubicBezTo>
                    <a:pt x="13093" y="29103"/>
                    <a:pt x="13095" y="51388"/>
                    <a:pt x="13095" y="73673"/>
                  </a:cubicBezTo>
                  <a:cubicBezTo>
                    <a:pt x="13095" y="73771"/>
                    <a:pt x="13090" y="73868"/>
                    <a:pt x="13087" y="73966"/>
                  </a:cubicBezTo>
                  <a:lnTo>
                    <a:pt x="13246" y="73966"/>
                  </a:lnTo>
                  <a:cubicBezTo>
                    <a:pt x="13248" y="73851"/>
                    <a:pt x="13249" y="73735"/>
                    <a:pt x="13249" y="73619"/>
                  </a:cubicBezTo>
                  <a:cubicBezTo>
                    <a:pt x="13249" y="51396"/>
                    <a:pt x="13249" y="29173"/>
                    <a:pt x="13248" y="6949"/>
                  </a:cubicBezTo>
                  <a:cubicBezTo>
                    <a:pt x="13248" y="6585"/>
                    <a:pt x="13245" y="6222"/>
                    <a:pt x="13203" y="5857"/>
                  </a:cubicBezTo>
                  <a:cubicBezTo>
                    <a:pt x="13044" y="4497"/>
                    <a:pt x="12529" y="3291"/>
                    <a:pt x="11621" y="2277"/>
                  </a:cubicBezTo>
                  <a:cubicBezTo>
                    <a:pt x="10269" y="769"/>
                    <a:pt x="8625" y="1"/>
                    <a:pt x="6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55050" y="3400200"/>
              <a:ext cx="242975" cy="1808875"/>
            </a:xfrm>
            <a:custGeom>
              <a:avLst/>
              <a:gdLst/>
              <a:ahLst/>
              <a:cxnLst/>
              <a:rect l="l" t="t" r="r" b="b"/>
              <a:pathLst>
                <a:path w="9719" h="72355" extrusionOk="0">
                  <a:moveTo>
                    <a:pt x="4767" y="1"/>
                  </a:moveTo>
                  <a:cubicBezTo>
                    <a:pt x="3595" y="1"/>
                    <a:pt x="2511" y="458"/>
                    <a:pt x="1548" y="1337"/>
                  </a:cubicBezTo>
                  <a:cubicBezTo>
                    <a:pt x="470" y="2322"/>
                    <a:pt x="4" y="3589"/>
                    <a:pt x="4" y="5041"/>
                  </a:cubicBezTo>
                  <a:cubicBezTo>
                    <a:pt x="5" y="27354"/>
                    <a:pt x="4" y="49667"/>
                    <a:pt x="4" y="71980"/>
                  </a:cubicBezTo>
                  <a:cubicBezTo>
                    <a:pt x="4" y="72105"/>
                    <a:pt x="2" y="72230"/>
                    <a:pt x="1" y="72354"/>
                  </a:cubicBezTo>
                  <a:lnTo>
                    <a:pt x="162" y="72354"/>
                  </a:lnTo>
                  <a:cubicBezTo>
                    <a:pt x="161" y="62205"/>
                    <a:pt x="160" y="52057"/>
                    <a:pt x="160" y="41908"/>
                  </a:cubicBezTo>
                  <a:cubicBezTo>
                    <a:pt x="160" y="29612"/>
                    <a:pt x="162" y="17316"/>
                    <a:pt x="156" y="5019"/>
                  </a:cubicBezTo>
                  <a:cubicBezTo>
                    <a:pt x="156" y="3942"/>
                    <a:pt x="435" y="2967"/>
                    <a:pt x="1068" y="2093"/>
                  </a:cubicBezTo>
                  <a:cubicBezTo>
                    <a:pt x="1989" y="825"/>
                    <a:pt x="3425" y="169"/>
                    <a:pt x="4867" y="169"/>
                  </a:cubicBezTo>
                  <a:cubicBezTo>
                    <a:pt x="6047" y="169"/>
                    <a:pt x="7232" y="608"/>
                    <a:pt x="8143" y="1510"/>
                  </a:cubicBezTo>
                  <a:cubicBezTo>
                    <a:pt x="9109" y="2467"/>
                    <a:pt x="9562" y="3632"/>
                    <a:pt x="9562" y="4993"/>
                  </a:cubicBezTo>
                  <a:cubicBezTo>
                    <a:pt x="9559" y="27375"/>
                    <a:pt x="9560" y="49758"/>
                    <a:pt x="9560" y="72140"/>
                  </a:cubicBezTo>
                  <a:cubicBezTo>
                    <a:pt x="9560" y="72212"/>
                    <a:pt x="9559" y="72283"/>
                    <a:pt x="9559" y="72354"/>
                  </a:cubicBezTo>
                  <a:lnTo>
                    <a:pt x="9718" y="72354"/>
                  </a:lnTo>
                  <a:cubicBezTo>
                    <a:pt x="9717" y="72239"/>
                    <a:pt x="9715" y="72123"/>
                    <a:pt x="9715" y="72007"/>
                  </a:cubicBezTo>
                  <a:cubicBezTo>
                    <a:pt x="9715" y="49711"/>
                    <a:pt x="9715" y="27417"/>
                    <a:pt x="9716" y="5121"/>
                  </a:cubicBezTo>
                  <a:cubicBezTo>
                    <a:pt x="9716" y="4729"/>
                    <a:pt x="9697" y="4338"/>
                    <a:pt x="9615" y="3955"/>
                  </a:cubicBezTo>
                  <a:cubicBezTo>
                    <a:pt x="9215" y="2101"/>
                    <a:pt x="8118" y="834"/>
                    <a:pt x="6324" y="257"/>
                  </a:cubicBezTo>
                  <a:cubicBezTo>
                    <a:pt x="5790" y="85"/>
                    <a:pt x="5270" y="1"/>
                    <a:pt x="4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77525" y="3421400"/>
              <a:ext cx="198075" cy="1787675"/>
            </a:xfrm>
            <a:custGeom>
              <a:avLst/>
              <a:gdLst/>
              <a:ahLst/>
              <a:cxnLst/>
              <a:rect l="l" t="t" r="r" b="b"/>
              <a:pathLst>
                <a:path w="7923" h="71507" extrusionOk="0">
                  <a:moveTo>
                    <a:pt x="3992" y="0"/>
                  </a:moveTo>
                  <a:cubicBezTo>
                    <a:pt x="3873" y="0"/>
                    <a:pt x="3752" y="5"/>
                    <a:pt x="3629" y="15"/>
                  </a:cubicBezTo>
                  <a:cubicBezTo>
                    <a:pt x="2558" y="101"/>
                    <a:pt x="1670" y="557"/>
                    <a:pt x="968" y="1365"/>
                  </a:cubicBezTo>
                  <a:cubicBezTo>
                    <a:pt x="285" y="2153"/>
                    <a:pt x="0" y="3076"/>
                    <a:pt x="0" y="4119"/>
                  </a:cubicBezTo>
                  <a:cubicBezTo>
                    <a:pt x="7" y="26483"/>
                    <a:pt x="5" y="48848"/>
                    <a:pt x="6" y="71212"/>
                  </a:cubicBezTo>
                  <a:cubicBezTo>
                    <a:pt x="6" y="71310"/>
                    <a:pt x="9" y="71408"/>
                    <a:pt x="10" y="71506"/>
                  </a:cubicBezTo>
                  <a:lnTo>
                    <a:pt x="170" y="71506"/>
                  </a:lnTo>
                  <a:cubicBezTo>
                    <a:pt x="166" y="71382"/>
                    <a:pt x="159" y="71258"/>
                    <a:pt x="159" y="71133"/>
                  </a:cubicBezTo>
                  <a:cubicBezTo>
                    <a:pt x="158" y="48829"/>
                    <a:pt x="158" y="26525"/>
                    <a:pt x="159" y="4222"/>
                  </a:cubicBezTo>
                  <a:cubicBezTo>
                    <a:pt x="159" y="4089"/>
                    <a:pt x="158" y="3954"/>
                    <a:pt x="161" y="3820"/>
                  </a:cubicBezTo>
                  <a:cubicBezTo>
                    <a:pt x="205" y="1734"/>
                    <a:pt x="1987" y="135"/>
                    <a:pt x="3966" y="135"/>
                  </a:cubicBezTo>
                  <a:cubicBezTo>
                    <a:pt x="4307" y="135"/>
                    <a:pt x="4654" y="182"/>
                    <a:pt x="4999" y="283"/>
                  </a:cubicBezTo>
                  <a:cubicBezTo>
                    <a:pt x="6636" y="761"/>
                    <a:pt x="7776" y="2306"/>
                    <a:pt x="7774" y="4087"/>
                  </a:cubicBezTo>
                  <a:cubicBezTo>
                    <a:pt x="7757" y="26463"/>
                    <a:pt x="7763" y="48838"/>
                    <a:pt x="7762" y="71213"/>
                  </a:cubicBezTo>
                  <a:cubicBezTo>
                    <a:pt x="7762" y="71311"/>
                    <a:pt x="7755" y="71409"/>
                    <a:pt x="7752" y="71506"/>
                  </a:cubicBezTo>
                  <a:lnTo>
                    <a:pt x="7911" y="71506"/>
                  </a:lnTo>
                  <a:cubicBezTo>
                    <a:pt x="7914" y="71400"/>
                    <a:pt x="7917" y="71292"/>
                    <a:pt x="7917" y="71186"/>
                  </a:cubicBezTo>
                  <a:cubicBezTo>
                    <a:pt x="7917" y="48848"/>
                    <a:pt x="7917" y="26510"/>
                    <a:pt x="7917" y="4172"/>
                  </a:cubicBezTo>
                  <a:cubicBezTo>
                    <a:pt x="7917" y="4012"/>
                    <a:pt x="7923" y="3851"/>
                    <a:pt x="7910" y="3691"/>
                  </a:cubicBezTo>
                  <a:cubicBezTo>
                    <a:pt x="7827" y="2613"/>
                    <a:pt x="7391" y="1702"/>
                    <a:pt x="6579" y="986"/>
                  </a:cubicBezTo>
                  <a:cubicBezTo>
                    <a:pt x="5830" y="326"/>
                    <a:pt x="4964" y="0"/>
                    <a:pt x="3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99125" y="3441550"/>
              <a:ext cx="154825" cy="1767525"/>
            </a:xfrm>
            <a:custGeom>
              <a:avLst/>
              <a:gdLst/>
              <a:ahLst/>
              <a:cxnLst/>
              <a:rect l="l" t="t" r="r" b="b"/>
              <a:pathLst>
                <a:path w="6193" h="70701" extrusionOk="0">
                  <a:moveTo>
                    <a:pt x="3097" y="0"/>
                  </a:moveTo>
                  <a:cubicBezTo>
                    <a:pt x="2655" y="0"/>
                    <a:pt x="2204" y="99"/>
                    <a:pt x="1771" y="313"/>
                  </a:cubicBezTo>
                  <a:cubicBezTo>
                    <a:pt x="569" y="908"/>
                    <a:pt x="12" y="1928"/>
                    <a:pt x="11" y="3254"/>
                  </a:cubicBezTo>
                  <a:cubicBezTo>
                    <a:pt x="9" y="25603"/>
                    <a:pt x="10" y="47952"/>
                    <a:pt x="10" y="70300"/>
                  </a:cubicBezTo>
                  <a:cubicBezTo>
                    <a:pt x="10" y="70433"/>
                    <a:pt x="3" y="70567"/>
                    <a:pt x="0" y="70700"/>
                  </a:cubicBezTo>
                  <a:lnTo>
                    <a:pt x="160" y="70700"/>
                  </a:lnTo>
                  <a:cubicBezTo>
                    <a:pt x="161" y="70585"/>
                    <a:pt x="163" y="70469"/>
                    <a:pt x="163" y="70353"/>
                  </a:cubicBezTo>
                  <a:cubicBezTo>
                    <a:pt x="163" y="48006"/>
                    <a:pt x="163" y="25659"/>
                    <a:pt x="163" y="3313"/>
                  </a:cubicBezTo>
                  <a:cubicBezTo>
                    <a:pt x="163" y="3073"/>
                    <a:pt x="168" y="2834"/>
                    <a:pt x="210" y="2596"/>
                  </a:cubicBezTo>
                  <a:cubicBezTo>
                    <a:pt x="453" y="1210"/>
                    <a:pt x="1619" y="157"/>
                    <a:pt x="3061" y="157"/>
                  </a:cubicBezTo>
                  <a:cubicBezTo>
                    <a:pt x="3245" y="157"/>
                    <a:pt x="3434" y="175"/>
                    <a:pt x="3626" y="211"/>
                  </a:cubicBezTo>
                  <a:cubicBezTo>
                    <a:pt x="5111" y="490"/>
                    <a:pt x="6029" y="1676"/>
                    <a:pt x="6029" y="3206"/>
                  </a:cubicBezTo>
                  <a:cubicBezTo>
                    <a:pt x="6029" y="25579"/>
                    <a:pt x="6029" y="47953"/>
                    <a:pt x="6030" y="70326"/>
                  </a:cubicBezTo>
                  <a:cubicBezTo>
                    <a:pt x="6030" y="70451"/>
                    <a:pt x="6032" y="70576"/>
                    <a:pt x="6033" y="70700"/>
                  </a:cubicBezTo>
                  <a:lnTo>
                    <a:pt x="6193" y="70700"/>
                  </a:lnTo>
                  <a:cubicBezTo>
                    <a:pt x="6190" y="70567"/>
                    <a:pt x="6183" y="70433"/>
                    <a:pt x="6183" y="70300"/>
                  </a:cubicBezTo>
                  <a:cubicBezTo>
                    <a:pt x="6183" y="48031"/>
                    <a:pt x="6183" y="25763"/>
                    <a:pt x="6183" y="3494"/>
                  </a:cubicBezTo>
                  <a:cubicBezTo>
                    <a:pt x="6183" y="3254"/>
                    <a:pt x="6174" y="3015"/>
                    <a:pt x="6151" y="2775"/>
                  </a:cubicBezTo>
                  <a:cubicBezTo>
                    <a:pt x="5992" y="1142"/>
                    <a:pt x="4600" y="0"/>
                    <a:pt x="3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21825" y="3462100"/>
              <a:ext cx="109525" cy="1746975"/>
            </a:xfrm>
            <a:custGeom>
              <a:avLst/>
              <a:gdLst/>
              <a:ahLst/>
              <a:cxnLst/>
              <a:rect l="l" t="t" r="r" b="b"/>
              <a:pathLst>
                <a:path w="4381" h="69879" extrusionOk="0">
                  <a:moveTo>
                    <a:pt x="2189" y="0"/>
                  </a:moveTo>
                  <a:cubicBezTo>
                    <a:pt x="960" y="1"/>
                    <a:pt x="0" y="998"/>
                    <a:pt x="0" y="2279"/>
                  </a:cubicBezTo>
                  <a:cubicBezTo>
                    <a:pt x="0" y="24812"/>
                    <a:pt x="0" y="47345"/>
                    <a:pt x="0" y="69878"/>
                  </a:cubicBezTo>
                  <a:lnTo>
                    <a:pt x="160" y="69878"/>
                  </a:lnTo>
                  <a:cubicBezTo>
                    <a:pt x="159" y="69772"/>
                    <a:pt x="156" y="69664"/>
                    <a:pt x="156" y="69558"/>
                  </a:cubicBezTo>
                  <a:cubicBezTo>
                    <a:pt x="156" y="47165"/>
                    <a:pt x="156" y="24773"/>
                    <a:pt x="156" y="2379"/>
                  </a:cubicBezTo>
                  <a:cubicBezTo>
                    <a:pt x="156" y="2273"/>
                    <a:pt x="154" y="2165"/>
                    <a:pt x="158" y="2059"/>
                  </a:cubicBezTo>
                  <a:cubicBezTo>
                    <a:pt x="191" y="1005"/>
                    <a:pt x="1166" y="145"/>
                    <a:pt x="2198" y="145"/>
                  </a:cubicBezTo>
                  <a:cubicBezTo>
                    <a:pt x="2318" y="145"/>
                    <a:pt x="2440" y="157"/>
                    <a:pt x="2561" y="182"/>
                  </a:cubicBezTo>
                  <a:cubicBezTo>
                    <a:pt x="3494" y="372"/>
                    <a:pt x="4231" y="1229"/>
                    <a:pt x="4230" y="2300"/>
                  </a:cubicBezTo>
                  <a:cubicBezTo>
                    <a:pt x="4220" y="24728"/>
                    <a:pt x="4223" y="47156"/>
                    <a:pt x="4222" y="69584"/>
                  </a:cubicBezTo>
                  <a:cubicBezTo>
                    <a:pt x="4222" y="69682"/>
                    <a:pt x="4219" y="69780"/>
                    <a:pt x="4217" y="69878"/>
                  </a:cubicBezTo>
                  <a:lnTo>
                    <a:pt x="4378" y="69878"/>
                  </a:lnTo>
                  <a:cubicBezTo>
                    <a:pt x="4377" y="47747"/>
                    <a:pt x="4377" y="25614"/>
                    <a:pt x="4377" y="3482"/>
                  </a:cubicBezTo>
                  <a:cubicBezTo>
                    <a:pt x="4377" y="3046"/>
                    <a:pt x="4380" y="2609"/>
                    <a:pt x="4376" y="2173"/>
                  </a:cubicBezTo>
                  <a:cubicBezTo>
                    <a:pt x="4367" y="984"/>
                    <a:pt x="3374" y="0"/>
                    <a:pt x="2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44900" y="3113400"/>
              <a:ext cx="863050" cy="2095675"/>
            </a:xfrm>
            <a:custGeom>
              <a:avLst/>
              <a:gdLst/>
              <a:ahLst/>
              <a:cxnLst/>
              <a:rect l="l" t="t" r="r" b="b"/>
              <a:pathLst>
                <a:path w="34522" h="83827" extrusionOk="0">
                  <a:moveTo>
                    <a:pt x="17118" y="0"/>
                  </a:moveTo>
                  <a:cubicBezTo>
                    <a:pt x="15863" y="0"/>
                    <a:pt x="14617" y="143"/>
                    <a:pt x="13397" y="443"/>
                  </a:cubicBezTo>
                  <a:cubicBezTo>
                    <a:pt x="8194" y="1725"/>
                    <a:pt x="4332" y="4750"/>
                    <a:pt x="1856" y="9502"/>
                  </a:cubicBezTo>
                  <a:cubicBezTo>
                    <a:pt x="555" y="11998"/>
                    <a:pt x="1" y="14684"/>
                    <a:pt x="3" y="17506"/>
                  </a:cubicBezTo>
                  <a:cubicBezTo>
                    <a:pt x="14" y="39505"/>
                    <a:pt x="9" y="61506"/>
                    <a:pt x="9" y="83506"/>
                  </a:cubicBezTo>
                  <a:cubicBezTo>
                    <a:pt x="9" y="83613"/>
                    <a:pt x="16" y="83720"/>
                    <a:pt x="21" y="83826"/>
                  </a:cubicBezTo>
                  <a:lnTo>
                    <a:pt x="127" y="83826"/>
                  </a:lnTo>
                  <a:cubicBezTo>
                    <a:pt x="129" y="83702"/>
                    <a:pt x="132" y="83577"/>
                    <a:pt x="132" y="83453"/>
                  </a:cubicBezTo>
                  <a:cubicBezTo>
                    <a:pt x="132" y="61969"/>
                    <a:pt x="132" y="40486"/>
                    <a:pt x="134" y="19003"/>
                  </a:cubicBezTo>
                  <a:cubicBezTo>
                    <a:pt x="134" y="18167"/>
                    <a:pt x="124" y="17330"/>
                    <a:pt x="165" y="16492"/>
                  </a:cubicBezTo>
                  <a:cubicBezTo>
                    <a:pt x="217" y="15450"/>
                    <a:pt x="346" y="14420"/>
                    <a:pt x="588" y="13407"/>
                  </a:cubicBezTo>
                  <a:cubicBezTo>
                    <a:pt x="1484" y="9664"/>
                    <a:pt x="3402" y="6549"/>
                    <a:pt x="6359" y="4090"/>
                  </a:cubicBezTo>
                  <a:cubicBezTo>
                    <a:pt x="9294" y="1648"/>
                    <a:pt x="12691" y="368"/>
                    <a:pt x="16492" y="163"/>
                  </a:cubicBezTo>
                  <a:cubicBezTo>
                    <a:pt x="16781" y="147"/>
                    <a:pt x="17069" y="139"/>
                    <a:pt x="17357" y="139"/>
                  </a:cubicBezTo>
                  <a:cubicBezTo>
                    <a:pt x="18474" y="139"/>
                    <a:pt x="19584" y="256"/>
                    <a:pt x="20679" y="490"/>
                  </a:cubicBezTo>
                  <a:cubicBezTo>
                    <a:pt x="25118" y="1440"/>
                    <a:pt x="28672" y="3768"/>
                    <a:pt x="31293" y="7474"/>
                  </a:cubicBezTo>
                  <a:cubicBezTo>
                    <a:pt x="33406" y="10462"/>
                    <a:pt x="34398" y="13823"/>
                    <a:pt x="34398" y="17479"/>
                  </a:cubicBezTo>
                  <a:cubicBezTo>
                    <a:pt x="34399" y="39470"/>
                    <a:pt x="34398" y="61461"/>
                    <a:pt x="34399" y="83453"/>
                  </a:cubicBezTo>
                  <a:cubicBezTo>
                    <a:pt x="34399" y="83577"/>
                    <a:pt x="34402" y="83702"/>
                    <a:pt x="34404" y="83826"/>
                  </a:cubicBezTo>
                  <a:lnTo>
                    <a:pt x="34510" y="83826"/>
                  </a:lnTo>
                  <a:cubicBezTo>
                    <a:pt x="34514" y="83728"/>
                    <a:pt x="34521" y="83631"/>
                    <a:pt x="34521" y="83533"/>
                  </a:cubicBezTo>
                  <a:cubicBezTo>
                    <a:pt x="34522" y="61515"/>
                    <a:pt x="34522" y="39497"/>
                    <a:pt x="34521" y="17479"/>
                  </a:cubicBezTo>
                  <a:cubicBezTo>
                    <a:pt x="34521" y="16758"/>
                    <a:pt x="34496" y="16040"/>
                    <a:pt x="34417" y="15320"/>
                  </a:cubicBezTo>
                  <a:cubicBezTo>
                    <a:pt x="34197" y="13337"/>
                    <a:pt x="33640" y="11453"/>
                    <a:pt x="32762" y="9667"/>
                  </a:cubicBezTo>
                  <a:cubicBezTo>
                    <a:pt x="31624" y="7356"/>
                    <a:pt x="30049" y="5392"/>
                    <a:pt x="28033" y="3786"/>
                  </a:cubicBezTo>
                  <a:cubicBezTo>
                    <a:pt x="24925" y="1311"/>
                    <a:pt x="21372" y="74"/>
                    <a:pt x="17412" y="3"/>
                  </a:cubicBezTo>
                  <a:cubicBezTo>
                    <a:pt x="17314" y="1"/>
                    <a:pt x="17216" y="0"/>
                    <a:pt x="1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56000" y="3216050"/>
              <a:ext cx="641125" cy="1993025"/>
            </a:xfrm>
            <a:custGeom>
              <a:avLst/>
              <a:gdLst/>
              <a:ahLst/>
              <a:cxnLst/>
              <a:rect l="l" t="t" r="r" b="b"/>
              <a:pathLst>
                <a:path w="25645" h="79721" extrusionOk="0">
                  <a:moveTo>
                    <a:pt x="12950" y="0"/>
                  </a:moveTo>
                  <a:cubicBezTo>
                    <a:pt x="12215" y="0"/>
                    <a:pt x="11465" y="62"/>
                    <a:pt x="10701" y="184"/>
                  </a:cubicBezTo>
                  <a:cubicBezTo>
                    <a:pt x="7708" y="665"/>
                    <a:pt x="5194" y="2084"/>
                    <a:pt x="3194" y="4373"/>
                  </a:cubicBezTo>
                  <a:cubicBezTo>
                    <a:pt x="1070" y="6801"/>
                    <a:pt x="1" y="9638"/>
                    <a:pt x="1" y="12870"/>
                  </a:cubicBezTo>
                  <a:cubicBezTo>
                    <a:pt x="1" y="35047"/>
                    <a:pt x="1" y="57223"/>
                    <a:pt x="1" y="79400"/>
                  </a:cubicBezTo>
                  <a:cubicBezTo>
                    <a:pt x="1" y="79507"/>
                    <a:pt x="6" y="79614"/>
                    <a:pt x="8" y="79720"/>
                  </a:cubicBezTo>
                  <a:lnTo>
                    <a:pt x="114" y="79720"/>
                  </a:lnTo>
                  <a:cubicBezTo>
                    <a:pt x="118" y="79596"/>
                    <a:pt x="122" y="79471"/>
                    <a:pt x="122" y="79347"/>
                  </a:cubicBezTo>
                  <a:cubicBezTo>
                    <a:pt x="122" y="57277"/>
                    <a:pt x="122" y="35207"/>
                    <a:pt x="124" y="13137"/>
                  </a:cubicBezTo>
                  <a:cubicBezTo>
                    <a:pt x="124" y="12328"/>
                    <a:pt x="177" y="11521"/>
                    <a:pt x="317" y="10721"/>
                  </a:cubicBezTo>
                  <a:cubicBezTo>
                    <a:pt x="857" y="7621"/>
                    <a:pt x="2330" y="5045"/>
                    <a:pt x="4751" y="3059"/>
                  </a:cubicBezTo>
                  <a:cubicBezTo>
                    <a:pt x="7132" y="1108"/>
                    <a:pt x="9791" y="143"/>
                    <a:pt x="12675" y="143"/>
                  </a:cubicBezTo>
                  <a:cubicBezTo>
                    <a:pt x="13537" y="143"/>
                    <a:pt x="14420" y="229"/>
                    <a:pt x="15322" y="401"/>
                  </a:cubicBezTo>
                  <a:cubicBezTo>
                    <a:pt x="18147" y="940"/>
                    <a:pt x="20510" y="2349"/>
                    <a:pt x="22398" y="4530"/>
                  </a:cubicBezTo>
                  <a:cubicBezTo>
                    <a:pt x="24482" y="6936"/>
                    <a:pt x="25513" y="9751"/>
                    <a:pt x="25514" y="12923"/>
                  </a:cubicBezTo>
                  <a:cubicBezTo>
                    <a:pt x="25523" y="35064"/>
                    <a:pt x="25519" y="57206"/>
                    <a:pt x="25520" y="79347"/>
                  </a:cubicBezTo>
                  <a:cubicBezTo>
                    <a:pt x="25520" y="79471"/>
                    <a:pt x="25526" y="79596"/>
                    <a:pt x="25529" y="79720"/>
                  </a:cubicBezTo>
                  <a:lnTo>
                    <a:pt x="25635" y="79720"/>
                  </a:lnTo>
                  <a:cubicBezTo>
                    <a:pt x="25637" y="79640"/>
                    <a:pt x="25642" y="79561"/>
                    <a:pt x="25642" y="79480"/>
                  </a:cubicBezTo>
                  <a:cubicBezTo>
                    <a:pt x="25642" y="57241"/>
                    <a:pt x="25642" y="35002"/>
                    <a:pt x="25645" y="12763"/>
                  </a:cubicBezTo>
                  <a:cubicBezTo>
                    <a:pt x="25645" y="12031"/>
                    <a:pt x="25592" y="11303"/>
                    <a:pt x="25456" y="10586"/>
                  </a:cubicBezTo>
                  <a:cubicBezTo>
                    <a:pt x="24864" y="7468"/>
                    <a:pt x="23369" y="4869"/>
                    <a:pt x="20895" y="2876"/>
                  </a:cubicBezTo>
                  <a:cubicBezTo>
                    <a:pt x="18509" y="956"/>
                    <a:pt x="15847" y="0"/>
                    <a:pt x="1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66850" y="3318925"/>
              <a:ext cx="419425" cy="1890150"/>
            </a:xfrm>
            <a:custGeom>
              <a:avLst/>
              <a:gdLst/>
              <a:ahLst/>
              <a:cxnLst/>
              <a:rect l="l" t="t" r="r" b="b"/>
              <a:pathLst>
                <a:path w="16777" h="75606" extrusionOk="0">
                  <a:moveTo>
                    <a:pt x="8449" y="1"/>
                  </a:moveTo>
                  <a:cubicBezTo>
                    <a:pt x="8124" y="1"/>
                    <a:pt x="7794" y="18"/>
                    <a:pt x="7457" y="52"/>
                  </a:cubicBezTo>
                  <a:cubicBezTo>
                    <a:pt x="5558" y="244"/>
                    <a:pt x="3917" y="1025"/>
                    <a:pt x="2556" y="2355"/>
                  </a:cubicBezTo>
                  <a:cubicBezTo>
                    <a:pt x="860" y="4013"/>
                    <a:pt x="0" y="6044"/>
                    <a:pt x="0" y="8429"/>
                  </a:cubicBezTo>
                  <a:cubicBezTo>
                    <a:pt x="0" y="30723"/>
                    <a:pt x="0" y="53018"/>
                    <a:pt x="0" y="75312"/>
                  </a:cubicBezTo>
                  <a:cubicBezTo>
                    <a:pt x="0" y="75410"/>
                    <a:pt x="3" y="75507"/>
                    <a:pt x="5" y="75605"/>
                  </a:cubicBezTo>
                  <a:lnTo>
                    <a:pt x="113" y="75605"/>
                  </a:lnTo>
                  <a:cubicBezTo>
                    <a:pt x="116" y="75481"/>
                    <a:pt x="123" y="75357"/>
                    <a:pt x="123" y="75232"/>
                  </a:cubicBezTo>
                  <a:cubicBezTo>
                    <a:pt x="123" y="53089"/>
                    <a:pt x="123" y="30945"/>
                    <a:pt x="123" y="8802"/>
                  </a:cubicBezTo>
                  <a:cubicBezTo>
                    <a:pt x="123" y="8303"/>
                    <a:pt x="148" y="7807"/>
                    <a:pt x="213" y="7311"/>
                  </a:cubicBezTo>
                  <a:cubicBezTo>
                    <a:pt x="433" y="5609"/>
                    <a:pt x="1111" y="4107"/>
                    <a:pt x="2275" y="2855"/>
                  </a:cubicBezTo>
                  <a:cubicBezTo>
                    <a:pt x="3950" y="1051"/>
                    <a:pt x="5974" y="146"/>
                    <a:pt x="8319" y="146"/>
                  </a:cubicBezTo>
                  <a:cubicBezTo>
                    <a:pt x="8692" y="146"/>
                    <a:pt x="9073" y="169"/>
                    <a:pt x="9462" y="215"/>
                  </a:cubicBezTo>
                  <a:cubicBezTo>
                    <a:pt x="11203" y="419"/>
                    <a:pt x="12718" y="1146"/>
                    <a:pt x="13995" y="2340"/>
                  </a:cubicBezTo>
                  <a:cubicBezTo>
                    <a:pt x="15788" y="4019"/>
                    <a:pt x="16649" y="6116"/>
                    <a:pt x="16650" y="8561"/>
                  </a:cubicBezTo>
                  <a:cubicBezTo>
                    <a:pt x="16654" y="30785"/>
                    <a:pt x="16652" y="53008"/>
                    <a:pt x="16653" y="75232"/>
                  </a:cubicBezTo>
                  <a:cubicBezTo>
                    <a:pt x="16653" y="75357"/>
                    <a:pt x="16659" y="75481"/>
                    <a:pt x="16663" y="75605"/>
                  </a:cubicBezTo>
                  <a:lnTo>
                    <a:pt x="16770" y="75605"/>
                  </a:lnTo>
                  <a:cubicBezTo>
                    <a:pt x="16772" y="75517"/>
                    <a:pt x="16776" y="75428"/>
                    <a:pt x="16776" y="75338"/>
                  </a:cubicBezTo>
                  <a:cubicBezTo>
                    <a:pt x="16776" y="53035"/>
                    <a:pt x="16776" y="30732"/>
                    <a:pt x="16775" y="8429"/>
                  </a:cubicBezTo>
                  <a:cubicBezTo>
                    <a:pt x="16775" y="8109"/>
                    <a:pt x="16765" y="7790"/>
                    <a:pt x="16729" y="7470"/>
                  </a:cubicBezTo>
                  <a:cubicBezTo>
                    <a:pt x="16519" y="5569"/>
                    <a:pt x="15757" y="3920"/>
                    <a:pt x="14425" y="2564"/>
                  </a:cubicBezTo>
                  <a:cubicBezTo>
                    <a:pt x="12750" y="856"/>
                    <a:pt x="10748" y="1"/>
                    <a:pt x="8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33250" y="3380400"/>
              <a:ext cx="286400" cy="1828675"/>
            </a:xfrm>
            <a:custGeom>
              <a:avLst/>
              <a:gdLst/>
              <a:ahLst/>
              <a:cxnLst/>
              <a:rect l="l" t="t" r="r" b="b"/>
              <a:pathLst>
                <a:path w="11456" h="73147" extrusionOk="0">
                  <a:moveTo>
                    <a:pt x="5693" y="1"/>
                  </a:moveTo>
                  <a:cubicBezTo>
                    <a:pt x="4258" y="1"/>
                    <a:pt x="2977" y="486"/>
                    <a:pt x="1875" y="1495"/>
                  </a:cubicBezTo>
                  <a:cubicBezTo>
                    <a:pt x="575" y="2684"/>
                    <a:pt x="1" y="4182"/>
                    <a:pt x="1" y="5950"/>
                  </a:cubicBezTo>
                  <a:cubicBezTo>
                    <a:pt x="11" y="28242"/>
                    <a:pt x="8" y="50535"/>
                    <a:pt x="8" y="72826"/>
                  </a:cubicBezTo>
                  <a:cubicBezTo>
                    <a:pt x="8" y="72933"/>
                    <a:pt x="15" y="73040"/>
                    <a:pt x="18" y="73146"/>
                  </a:cubicBezTo>
                  <a:lnTo>
                    <a:pt x="126" y="73146"/>
                  </a:lnTo>
                  <a:cubicBezTo>
                    <a:pt x="128" y="73022"/>
                    <a:pt x="131" y="72897"/>
                    <a:pt x="131" y="72773"/>
                  </a:cubicBezTo>
                  <a:cubicBezTo>
                    <a:pt x="131" y="50507"/>
                    <a:pt x="132" y="28242"/>
                    <a:pt x="129" y="5977"/>
                  </a:cubicBezTo>
                  <a:cubicBezTo>
                    <a:pt x="129" y="5620"/>
                    <a:pt x="145" y="5262"/>
                    <a:pt x="201" y="4913"/>
                  </a:cubicBezTo>
                  <a:cubicBezTo>
                    <a:pt x="437" y="3434"/>
                    <a:pt x="1154" y="2236"/>
                    <a:pt x="2323" y="1297"/>
                  </a:cubicBezTo>
                  <a:cubicBezTo>
                    <a:pt x="3278" y="530"/>
                    <a:pt x="4497" y="151"/>
                    <a:pt x="5717" y="151"/>
                  </a:cubicBezTo>
                  <a:cubicBezTo>
                    <a:pt x="7069" y="151"/>
                    <a:pt x="8424" y="616"/>
                    <a:pt x="9428" y="1535"/>
                  </a:cubicBezTo>
                  <a:cubicBezTo>
                    <a:pt x="10719" y="2717"/>
                    <a:pt x="11332" y="4184"/>
                    <a:pt x="11332" y="5924"/>
                  </a:cubicBezTo>
                  <a:cubicBezTo>
                    <a:pt x="11332" y="28207"/>
                    <a:pt x="11332" y="50490"/>
                    <a:pt x="11332" y="72773"/>
                  </a:cubicBezTo>
                  <a:cubicBezTo>
                    <a:pt x="11332" y="72897"/>
                    <a:pt x="11336" y="73022"/>
                    <a:pt x="11337" y="73146"/>
                  </a:cubicBezTo>
                  <a:lnTo>
                    <a:pt x="11445" y="73146"/>
                  </a:lnTo>
                  <a:cubicBezTo>
                    <a:pt x="11448" y="73067"/>
                    <a:pt x="11455" y="72987"/>
                    <a:pt x="11455" y="72906"/>
                  </a:cubicBezTo>
                  <a:cubicBezTo>
                    <a:pt x="11455" y="50552"/>
                    <a:pt x="11455" y="28197"/>
                    <a:pt x="11455" y="5843"/>
                  </a:cubicBezTo>
                  <a:cubicBezTo>
                    <a:pt x="11455" y="5443"/>
                    <a:pt x="11438" y="5045"/>
                    <a:pt x="11364" y="4648"/>
                  </a:cubicBezTo>
                  <a:cubicBezTo>
                    <a:pt x="10911" y="2234"/>
                    <a:pt x="8876" y="317"/>
                    <a:pt x="6449" y="44"/>
                  </a:cubicBezTo>
                  <a:cubicBezTo>
                    <a:pt x="6192" y="15"/>
                    <a:pt x="5940" y="1"/>
                    <a:pt x="5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44300" y="3482800"/>
              <a:ext cx="64500" cy="1726275"/>
            </a:xfrm>
            <a:custGeom>
              <a:avLst/>
              <a:gdLst/>
              <a:ahLst/>
              <a:cxnLst/>
              <a:rect l="l" t="t" r="r" b="b"/>
              <a:pathLst>
                <a:path w="2580" h="69051" extrusionOk="0">
                  <a:moveTo>
                    <a:pt x="1296" y="0"/>
                  </a:moveTo>
                  <a:cubicBezTo>
                    <a:pt x="1165" y="0"/>
                    <a:pt x="1030" y="20"/>
                    <a:pt x="896" y="62"/>
                  </a:cubicBezTo>
                  <a:cubicBezTo>
                    <a:pt x="313" y="246"/>
                    <a:pt x="1" y="718"/>
                    <a:pt x="1" y="1423"/>
                  </a:cubicBezTo>
                  <a:cubicBezTo>
                    <a:pt x="0" y="23876"/>
                    <a:pt x="1" y="46330"/>
                    <a:pt x="1" y="68783"/>
                  </a:cubicBezTo>
                  <a:cubicBezTo>
                    <a:pt x="1" y="68873"/>
                    <a:pt x="6" y="68962"/>
                    <a:pt x="9" y="69050"/>
                  </a:cubicBezTo>
                  <a:lnTo>
                    <a:pt x="115" y="69050"/>
                  </a:lnTo>
                  <a:cubicBezTo>
                    <a:pt x="117" y="68926"/>
                    <a:pt x="121" y="68801"/>
                    <a:pt x="121" y="68677"/>
                  </a:cubicBezTo>
                  <a:cubicBezTo>
                    <a:pt x="123" y="46321"/>
                    <a:pt x="123" y="23965"/>
                    <a:pt x="123" y="1607"/>
                  </a:cubicBezTo>
                  <a:cubicBezTo>
                    <a:pt x="123" y="1501"/>
                    <a:pt x="118" y="1394"/>
                    <a:pt x="125" y="1287"/>
                  </a:cubicBezTo>
                  <a:cubicBezTo>
                    <a:pt x="159" y="782"/>
                    <a:pt x="469" y="360"/>
                    <a:pt x="911" y="210"/>
                  </a:cubicBezTo>
                  <a:cubicBezTo>
                    <a:pt x="1040" y="167"/>
                    <a:pt x="1170" y="146"/>
                    <a:pt x="1298" y="146"/>
                  </a:cubicBezTo>
                  <a:cubicBezTo>
                    <a:pt x="1627" y="146"/>
                    <a:pt x="1939" y="287"/>
                    <a:pt x="2167" y="555"/>
                  </a:cubicBezTo>
                  <a:cubicBezTo>
                    <a:pt x="2413" y="843"/>
                    <a:pt x="2459" y="1188"/>
                    <a:pt x="2459" y="1554"/>
                  </a:cubicBezTo>
                  <a:cubicBezTo>
                    <a:pt x="2457" y="23928"/>
                    <a:pt x="2457" y="46303"/>
                    <a:pt x="2457" y="68677"/>
                  </a:cubicBezTo>
                  <a:cubicBezTo>
                    <a:pt x="2457" y="68801"/>
                    <a:pt x="2462" y="68926"/>
                    <a:pt x="2464" y="69050"/>
                  </a:cubicBezTo>
                  <a:lnTo>
                    <a:pt x="2571" y="69050"/>
                  </a:lnTo>
                  <a:cubicBezTo>
                    <a:pt x="2573" y="68935"/>
                    <a:pt x="2578" y="68820"/>
                    <a:pt x="2578" y="68704"/>
                  </a:cubicBezTo>
                  <a:cubicBezTo>
                    <a:pt x="2579" y="46312"/>
                    <a:pt x="2579" y="23921"/>
                    <a:pt x="2579" y="1530"/>
                  </a:cubicBezTo>
                  <a:cubicBezTo>
                    <a:pt x="2579" y="1441"/>
                    <a:pt x="2580" y="1352"/>
                    <a:pt x="2578" y="1262"/>
                  </a:cubicBezTo>
                  <a:cubicBezTo>
                    <a:pt x="2562" y="534"/>
                    <a:pt x="197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22700" y="3521725"/>
              <a:ext cx="2600" cy="11150"/>
            </a:xfrm>
            <a:custGeom>
              <a:avLst/>
              <a:gdLst/>
              <a:ahLst/>
              <a:cxnLst/>
              <a:rect l="l" t="t" r="r" b="b"/>
              <a:pathLst>
                <a:path w="104" h="446" extrusionOk="0">
                  <a:moveTo>
                    <a:pt x="25" y="0"/>
                  </a:moveTo>
                  <a:cubicBezTo>
                    <a:pt x="17" y="0"/>
                    <a:pt x="9" y="6"/>
                    <a:pt x="1" y="18"/>
                  </a:cubicBezTo>
                  <a:lnTo>
                    <a:pt x="1" y="446"/>
                  </a:lnTo>
                  <a:cubicBezTo>
                    <a:pt x="103" y="312"/>
                    <a:pt x="36" y="159"/>
                    <a:pt x="50" y="15"/>
                  </a:cubicBezTo>
                  <a:cubicBezTo>
                    <a:pt x="42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22700" y="3515375"/>
              <a:ext cx="1250" cy="6825"/>
            </a:xfrm>
            <a:custGeom>
              <a:avLst/>
              <a:gdLst/>
              <a:ahLst/>
              <a:cxnLst/>
              <a:rect l="l" t="t" r="r" b="b"/>
              <a:pathLst>
                <a:path w="50" h="273" extrusionOk="0">
                  <a:moveTo>
                    <a:pt x="47" y="1"/>
                  </a:moveTo>
                  <a:cubicBezTo>
                    <a:pt x="31" y="1"/>
                    <a:pt x="16" y="3"/>
                    <a:pt x="1" y="5"/>
                  </a:cubicBezTo>
                  <a:lnTo>
                    <a:pt x="1" y="272"/>
                  </a:lnTo>
                  <a:cubicBezTo>
                    <a:pt x="18" y="271"/>
                    <a:pt x="34" y="270"/>
                    <a:pt x="50" y="26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0" y="-12339"/>
            <a:ext cx="8607608" cy="4943310"/>
            <a:chOff x="0" y="-12339"/>
            <a:chExt cx="8607608" cy="4943310"/>
          </a:xfrm>
        </p:grpSpPr>
        <p:sp>
          <p:nvSpPr>
            <p:cNvPr id="42" name="Google Shape;42;p2"/>
            <p:cNvSpPr/>
            <p:nvPr/>
          </p:nvSpPr>
          <p:spPr>
            <a:xfrm rot="-2063204">
              <a:off x="85750" y="147685"/>
              <a:ext cx="730614" cy="529673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20725" y="4484525"/>
              <a:ext cx="486883" cy="446446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rot="-5400000">
            <a:off x="7159050" y="-757300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3937257" y="4436069"/>
            <a:ext cx="1269494" cy="645273"/>
            <a:chOff x="4602600" y="1971625"/>
            <a:chExt cx="921125" cy="468200"/>
          </a:xfrm>
        </p:grpSpPr>
        <p:sp>
          <p:nvSpPr>
            <p:cNvPr id="46" name="Google Shape;46;p2"/>
            <p:cNvSpPr/>
            <p:nvPr/>
          </p:nvSpPr>
          <p:spPr>
            <a:xfrm>
              <a:off x="4602600" y="2140925"/>
              <a:ext cx="459825" cy="298900"/>
            </a:xfrm>
            <a:custGeom>
              <a:avLst/>
              <a:gdLst/>
              <a:ahLst/>
              <a:cxnLst/>
              <a:rect l="l" t="t" r="r" b="b"/>
              <a:pathLst>
                <a:path w="18393" h="11956" extrusionOk="0">
                  <a:moveTo>
                    <a:pt x="3659" y="1"/>
                  </a:moveTo>
                  <a:cubicBezTo>
                    <a:pt x="7266" y="4729"/>
                    <a:pt x="11810" y="8260"/>
                    <a:pt x="17290" y="10611"/>
                  </a:cubicBezTo>
                  <a:cubicBezTo>
                    <a:pt x="14145" y="9702"/>
                    <a:pt x="10995" y="9246"/>
                    <a:pt x="7835" y="9246"/>
                  </a:cubicBezTo>
                  <a:cubicBezTo>
                    <a:pt x="5230" y="9246"/>
                    <a:pt x="2620" y="9556"/>
                    <a:pt x="1" y="10178"/>
                  </a:cubicBezTo>
                  <a:cubicBezTo>
                    <a:pt x="3528" y="11361"/>
                    <a:pt x="7083" y="11956"/>
                    <a:pt x="10666" y="11956"/>
                  </a:cubicBezTo>
                  <a:cubicBezTo>
                    <a:pt x="13221" y="11956"/>
                    <a:pt x="15790" y="11653"/>
                    <a:pt x="18373" y="11047"/>
                  </a:cubicBezTo>
                  <a:cubicBezTo>
                    <a:pt x="18392" y="10982"/>
                    <a:pt x="18341" y="10961"/>
                    <a:pt x="18302" y="10931"/>
                  </a:cubicBezTo>
                  <a:cubicBezTo>
                    <a:pt x="18122" y="10854"/>
                    <a:pt x="18089" y="10699"/>
                    <a:pt x="18069" y="10524"/>
                  </a:cubicBezTo>
                  <a:cubicBezTo>
                    <a:pt x="18049" y="10355"/>
                    <a:pt x="18033" y="10166"/>
                    <a:pt x="17794" y="10151"/>
                  </a:cubicBezTo>
                  <a:cubicBezTo>
                    <a:pt x="17773" y="10135"/>
                    <a:pt x="17748" y="10124"/>
                    <a:pt x="17733" y="10104"/>
                  </a:cubicBezTo>
                  <a:cubicBezTo>
                    <a:pt x="16295" y="8331"/>
                    <a:pt x="14686" y="6726"/>
                    <a:pt x="12921" y="5279"/>
                  </a:cubicBezTo>
                  <a:cubicBezTo>
                    <a:pt x="10584" y="3362"/>
                    <a:pt x="8004" y="1839"/>
                    <a:pt x="5245" y="611"/>
                  </a:cubicBezTo>
                  <a:cubicBezTo>
                    <a:pt x="4729" y="380"/>
                    <a:pt x="4210" y="155"/>
                    <a:pt x="3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065400" y="2115600"/>
              <a:ext cx="347825" cy="301100"/>
            </a:xfrm>
            <a:custGeom>
              <a:avLst/>
              <a:gdLst/>
              <a:ahLst/>
              <a:cxnLst/>
              <a:rect l="l" t="t" r="r" b="b"/>
              <a:pathLst>
                <a:path w="13913" h="12044" extrusionOk="0">
                  <a:moveTo>
                    <a:pt x="13845" y="0"/>
                  </a:moveTo>
                  <a:cubicBezTo>
                    <a:pt x="13762" y="0"/>
                    <a:pt x="13705" y="23"/>
                    <a:pt x="13649" y="49"/>
                  </a:cubicBezTo>
                  <a:cubicBezTo>
                    <a:pt x="11417" y="1113"/>
                    <a:pt x="9328" y="2405"/>
                    <a:pt x="7374" y="3917"/>
                  </a:cubicBezTo>
                  <a:cubicBezTo>
                    <a:pt x="5943" y="5023"/>
                    <a:pt x="4631" y="6258"/>
                    <a:pt x="3409" y="7590"/>
                  </a:cubicBezTo>
                  <a:cubicBezTo>
                    <a:pt x="2446" y="8639"/>
                    <a:pt x="1561" y="9749"/>
                    <a:pt x="718" y="10894"/>
                  </a:cubicBezTo>
                  <a:cubicBezTo>
                    <a:pt x="613" y="10935"/>
                    <a:pt x="561" y="11029"/>
                    <a:pt x="507" y="11117"/>
                  </a:cubicBezTo>
                  <a:cubicBezTo>
                    <a:pt x="491" y="11142"/>
                    <a:pt x="478" y="11151"/>
                    <a:pt x="466" y="11151"/>
                  </a:cubicBezTo>
                  <a:cubicBezTo>
                    <a:pt x="451" y="11151"/>
                    <a:pt x="437" y="11138"/>
                    <a:pt x="420" y="11124"/>
                  </a:cubicBezTo>
                  <a:cubicBezTo>
                    <a:pt x="396" y="11120"/>
                    <a:pt x="373" y="11118"/>
                    <a:pt x="351" y="11118"/>
                  </a:cubicBezTo>
                  <a:cubicBezTo>
                    <a:pt x="199" y="11118"/>
                    <a:pt x="75" y="11207"/>
                    <a:pt x="115" y="11344"/>
                  </a:cubicBezTo>
                  <a:cubicBezTo>
                    <a:pt x="178" y="11569"/>
                    <a:pt x="66" y="11711"/>
                    <a:pt x="0" y="11882"/>
                  </a:cubicBezTo>
                  <a:cubicBezTo>
                    <a:pt x="0" y="11963"/>
                    <a:pt x="47" y="12000"/>
                    <a:pt x="123" y="12007"/>
                  </a:cubicBezTo>
                  <a:cubicBezTo>
                    <a:pt x="169" y="12002"/>
                    <a:pt x="213" y="11998"/>
                    <a:pt x="258" y="11998"/>
                  </a:cubicBezTo>
                  <a:cubicBezTo>
                    <a:pt x="306" y="11998"/>
                    <a:pt x="355" y="12003"/>
                    <a:pt x="407" y="12020"/>
                  </a:cubicBezTo>
                  <a:cubicBezTo>
                    <a:pt x="452" y="12036"/>
                    <a:pt x="501" y="12043"/>
                    <a:pt x="550" y="12043"/>
                  </a:cubicBezTo>
                  <a:cubicBezTo>
                    <a:pt x="805" y="12043"/>
                    <a:pt x="1091" y="11850"/>
                    <a:pt x="1174" y="11603"/>
                  </a:cubicBezTo>
                  <a:cubicBezTo>
                    <a:pt x="1205" y="11532"/>
                    <a:pt x="977" y="11622"/>
                    <a:pt x="1103" y="11490"/>
                  </a:cubicBezTo>
                  <a:cubicBezTo>
                    <a:pt x="1400" y="11331"/>
                    <a:pt x="1699" y="11173"/>
                    <a:pt x="1995" y="11010"/>
                  </a:cubicBezTo>
                  <a:cubicBezTo>
                    <a:pt x="4599" y="9573"/>
                    <a:pt x="6998" y="7855"/>
                    <a:pt x="9135" y="5781"/>
                  </a:cubicBezTo>
                  <a:cubicBezTo>
                    <a:pt x="10676" y="4286"/>
                    <a:pt x="12059" y="2655"/>
                    <a:pt x="13303" y="907"/>
                  </a:cubicBezTo>
                  <a:cubicBezTo>
                    <a:pt x="13514" y="611"/>
                    <a:pt x="13710" y="305"/>
                    <a:pt x="13913" y="5"/>
                  </a:cubicBezTo>
                  <a:cubicBezTo>
                    <a:pt x="13888" y="1"/>
                    <a:pt x="13866" y="0"/>
                    <a:pt x="13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910325" y="1981475"/>
              <a:ext cx="155025" cy="434550"/>
            </a:xfrm>
            <a:custGeom>
              <a:avLst/>
              <a:gdLst/>
              <a:ahLst/>
              <a:cxnLst/>
              <a:rect l="l" t="t" r="r" b="b"/>
              <a:pathLst>
                <a:path w="6201" h="17382" extrusionOk="0">
                  <a:moveTo>
                    <a:pt x="143" y="0"/>
                  </a:moveTo>
                  <a:cubicBezTo>
                    <a:pt x="0" y="37"/>
                    <a:pt x="77" y="135"/>
                    <a:pt x="83" y="213"/>
                  </a:cubicBezTo>
                  <a:cubicBezTo>
                    <a:pt x="101" y="443"/>
                    <a:pt x="120" y="672"/>
                    <a:pt x="137" y="902"/>
                  </a:cubicBezTo>
                  <a:cubicBezTo>
                    <a:pt x="258" y="2575"/>
                    <a:pt x="545" y="4222"/>
                    <a:pt x="920" y="5854"/>
                  </a:cubicBezTo>
                  <a:cubicBezTo>
                    <a:pt x="1737" y="9404"/>
                    <a:pt x="3166" y="12700"/>
                    <a:pt x="5076" y="15795"/>
                  </a:cubicBezTo>
                  <a:cubicBezTo>
                    <a:pt x="5223" y="16032"/>
                    <a:pt x="5439" y="16235"/>
                    <a:pt x="5485" y="16529"/>
                  </a:cubicBezTo>
                  <a:cubicBezTo>
                    <a:pt x="5639" y="16615"/>
                    <a:pt x="5703" y="16751"/>
                    <a:pt x="5699" y="16923"/>
                  </a:cubicBezTo>
                  <a:cubicBezTo>
                    <a:pt x="5695" y="17130"/>
                    <a:pt x="5747" y="17304"/>
                    <a:pt x="5966" y="17381"/>
                  </a:cubicBezTo>
                  <a:cubicBezTo>
                    <a:pt x="6056" y="17346"/>
                    <a:pt x="6176" y="17356"/>
                    <a:pt x="6183" y="17208"/>
                  </a:cubicBezTo>
                  <a:cubicBezTo>
                    <a:pt x="6201" y="16890"/>
                    <a:pt x="6160" y="16576"/>
                    <a:pt x="6126" y="16261"/>
                  </a:cubicBezTo>
                  <a:cubicBezTo>
                    <a:pt x="6065" y="16234"/>
                    <a:pt x="6075" y="16175"/>
                    <a:pt x="6068" y="16124"/>
                  </a:cubicBezTo>
                  <a:cubicBezTo>
                    <a:pt x="6001" y="15579"/>
                    <a:pt x="5938" y="15034"/>
                    <a:pt x="5863" y="14490"/>
                  </a:cubicBezTo>
                  <a:cubicBezTo>
                    <a:pt x="5584" y="12475"/>
                    <a:pt x="5131" y="10498"/>
                    <a:pt x="4485" y="8570"/>
                  </a:cubicBezTo>
                  <a:cubicBezTo>
                    <a:pt x="3454" y="5504"/>
                    <a:pt x="1990" y="2655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66725" y="2350525"/>
              <a:ext cx="457000" cy="77125"/>
            </a:xfrm>
            <a:custGeom>
              <a:avLst/>
              <a:gdLst/>
              <a:ahLst/>
              <a:cxnLst/>
              <a:rect l="l" t="t" r="r" b="b"/>
              <a:pathLst>
                <a:path w="18280" h="3085" extrusionOk="0">
                  <a:moveTo>
                    <a:pt x="12835" y="0"/>
                  </a:moveTo>
                  <a:cubicBezTo>
                    <a:pt x="11760" y="0"/>
                    <a:pt x="10686" y="47"/>
                    <a:pt x="9613" y="156"/>
                  </a:cubicBezTo>
                  <a:cubicBezTo>
                    <a:pt x="8144" y="305"/>
                    <a:pt x="6695" y="553"/>
                    <a:pt x="5260" y="892"/>
                  </a:cubicBezTo>
                  <a:cubicBezTo>
                    <a:pt x="3849" y="1225"/>
                    <a:pt x="2472" y="1664"/>
                    <a:pt x="1106" y="2146"/>
                  </a:cubicBezTo>
                  <a:cubicBezTo>
                    <a:pt x="1098" y="2146"/>
                    <a:pt x="1091" y="2149"/>
                    <a:pt x="1083" y="2155"/>
                  </a:cubicBezTo>
                  <a:cubicBezTo>
                    <a:pt x="1075" y="2163"/>
                    <a:pt x="1079" y="2174"/>
                    <a:pt x="1097" y="2188"/>
                  </a:cubicBezTo>
                  <a:cubicBezTo>
                    <a:pt x="1072" y="2337"/>
                    <a:pt x="935" y="2422"/>
                    <a:pt x="836" y="2460"/>
                  </a:cubicBezTo>
                  <a:cubicBezTo>
                    <a:pt x="725" y="2501"/>
                    <a:pt x="611" y="2610"/>
                    <a:pt x="484" y="2610"/>
                  </a:cubicBezTo>
                  <a:cubicBezTo>
                    <a:pt x="424" y="2610"/>
                    <a:pt x="361" y="2586"/>
                    <a:pt x="293" y="2518"/>
                  </a:cubicBezTo>
                  <a:cubicBezTo>
                    <a:pt x="276" y="2501"/>
                    <a:pt x="259" y="2494"/>
                    <a:pt x="241" y="2494"/>
                  </a:cubicBezTo>
                  <a:cubicBezTo>
                    <a:pt x="188" y="2494"/>
                    <a:pt x="135" y="2556"/>
                    <a:pt x="80" y="2568"/>
                  </a:cubicBezTo>
                  <a:cubicBezTo>
                    <a:pt x="57" y="2596"/>
                    <a:pt x="0" y="2611"/>
                    <a:pt x="36" y="2666"/>
                  </a:cubicBezTo>
                  <a:cubicBezTo>
                    <a:pt x="141" y="2685"/>
                    <a:pt x="245" y="2707"/>
                    <a:pt x="351" y="2721"/>
                  </a:cubicBezTo>
                  <a:cubicBezTo>
                    <a:pt x="2004" y="2943"/>
                    <a:pt x="3660" y="3084"/>
                    <a:pt x="5326" y="3084"/>
                  </a:cubicBezTo>
                  <a:cubicBezTo>
                    <a:pt x="5695" y="3084"/>
                    <a:pt x="6064" y="3077"/>
                    <a:pt x="6434" y="3063"/>
                  </a:cubicBezTo>
                  <a:cubicBezTo>
                    <a:pt x="7563" y="3019"/>
                    <a:pt x="8686" y="2940"/>
                    <a:pt x="9804" y="2788"/>
                  </a:cubicBezTo>
                  <a:cubicBezTo>
                    <a:pt x="12252" y="2458"/>
                    <a:pt x="14626" y="1837"/>
                    <a:pt x="16943" y="996"/>
                  </a:cubicBezTo>
                  <a:cubicBezTo>
                    <a:pt x="17386" y="835"/>
                    <a:pt x="17829" y="675"/>
                    <a:pt x="18280" y="448"/>
                  </a:cubicBezTo>
                  <a:cubicBezTo>
                    <a:pt x="18183" y="422"/>
                    <a:pt x="18124" y="400"/>
                    <a:pt x="18063" y="391"/>
                  </a:cubicBezTo>
                  <a:cubicBezTo>
                    <a:pt x="16754" y="188"/>
                    <a:pt x="15436" y="63"/>
                    <a:pt x="14114" y="21"/>
                  </a:cubicBezTo>
                  <a:cubicBezTo>
                    <a:pt x="13688" y="8"/>
                    <a:pt x="13261" y="0"/>
                    <a:pt x="1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62175" y="1971625"/>
              <a:ext cx="122875" cy="440400"/>
            </a:xfrm>
            <a:custGeom>
              <a:avLst/>
              <a:gdLst/>
              <a:ahLst/>
              <a:cxnLst/>
              <a:rect l="l" t="t" r="r" b="b"/>
              <a:pathLst>
                <a:path w="4915" h="17616" extrusionOk="0">
                  <a:moveTo>
                    <a:pt x="4830" y="1"/>
                  </a:moveTo>
                  <a:cubicBezTo>
                    <a:pt x="4810" y="19"/>
                    <a:pt x="4785" y="31"/>
                    <a:pt x="4774" y="51"/>
                  </a:cubicBezTo>
                  <a:cubicBezTo>
                    <a:pt x="4519" y="499"/>
                    <a:pt x="4255" y="941"/>
                    <a:pt x="4015" y="1396"/>
                  </a:cubicBezTo>
                  <a:cubicBezTo>
                    <a:pt x="2437" y="4388"/>
                    <a:pt x="1270" y="7528"/>
                    <a:pt x="659" y="10862"/>
                  </a:cubicBezTo>
                  <a:cubicBezTo>
                    <a:pt x="345" y="12581"/>
                    <a:pt x="135" y="14313"/>
                    <a:pt x="100" y="16063"/>
                  </a:cubicBezTo>
                  <a:cubicBezTo>
                    <a:pt x="59" y="16397"/>
                    <a:pt x="64" y="16734"/>
                    <a:pt x="66" y="17067"/>
                  </a:cubicBezTo>
                  <a:cubicBezTo>
                    <a:pt x="66" y="17243"/>
                    <a:pt x="1" y="17457"/>
                    <a:pt x="161" y="17616"/>
                  </a:cubicBezTo>
                  <a:cubicBezTo>
                    <a:pt x="261" y="17514"/>
                    <a:pt x="405" y="17412"/>
                    <a:pt x="354" y="17260"/>
                  </a:cubicBezTo>
                  <a:cubicBezTo>
                    <a:pt x="264" y="16985"/>
                    <a:pt x="275" y="16949"/>
                    <a:pt x="584" y="16923"/>
                  </a:cubicBezTo>
                  <a:cubicBezTo>
                    <a:pt x="703" y="16844"/>
                    <a:pt x="761" y="16727"/>
                    <a:pt x="794" y="16593"/>
                  </a:cubicBezTo>
                  <a:cubicBezTo>
                    <a:pt x="847" y="16481"/>
                    <a:pt x="896" y="16367"/>
                    <a:pt x="954" y="16258"/>
                  </a:cubicBezTo>
                  <a:cubicBezTo>
                    <a:pt x="1754" y="14760"/>
                    <a:pt x="2435" y="13209"/>
                    <a:pt x="3004" y="11611"/>
                  </a:cubicBezTo>
                  <a:cubicBezTo>
                    <a:pt x="4317" y="7912"/>
                    <a:pt x="4914" y="4096"/>
                    <a:pt x="4867" y="176"/>
                  </a:cubicBezTo>
                  <a:cubicBezTo>
                    <a:pt x="4866" y="120"/>
                    <a:pt x="4893" y="54"/>
                    <a:pt x="4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059475" y="2373200"/>
              <a:ext cx="9250" cy="44000"/>
            </a:xfrm>
            <a:custGeom>
              <a:avLst/>
              <a:gdLst/>
              <a:ahLst/>
              <a:cxnLst/>
              <a:rect l="l" t="t" r="r" b="b"/>
              <a:pathLst>
                <a:path w="370" h="1760" extrusionOk="0">
                  <a:moveTo>
                    <a:pt x="208" y="0"/>
                  </a:moveTo>
                  <a:cubicBezTo>
                    <a:pt x="118" y="192"/>
                    <a:pt x="185" y="396"/>
                    <a:pt x="160" y="592"/>
                  </a:cubicBezTo>
                  <a:cubicBezTo>
                    <a:pt x="114" y="808"/>
                    <a:pt x="100" y="1017"/>
                    <a:pt x="149" y="1241"/>
                  </a:cubicBezTo>
                  <a:cubicBezTo>
                    <a:pt x="184" y="1403"/>
                    <a:pt x="234" y="1614"/>
                    <a:pt x="0" y="1712"/>
                  </a:cubicBezTo>
                  <a:cubicBezTo>
                    <a:pt x="39" y="1713"/>
                    <a:pt x="76" y="1716"/>
                    <a:pt x="98" y="1756"/>
                  </a:cubicBezTo>
                  <a:cubicBezTo>
                    <a:pt x="173" y="1757"/>
                    <a:pt x="250" y="1758"/>
                    <a:pt x="326" y="1759"/>
                  </a:cubicBezTo>
                  <a:lnTo>
                    <a:pt x="370" y="1661"/>
                  </a:lnTo>
                  <a:cubicBezTo>
                    <a:pt x="302" y="1657"/>
                    <a:pt x="266" y="1623"/>
                    <a:pt x="269" y="1553"/>
                  </a:cubicBezTo>
                  <a:cubicBezTo>
                    <a:pt x="206" y="1459"/>
                    <a:pt x="214" y="1351"/>
                    <a:pt x="214" y="1246"/>
                  </a:cubicBezTo>
                  <a:cubicBezTo>
                    <a:pt x="213" y="831"/>
                    <a:pt x="210" y="415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076750" y="2386450"/>
              <a:ext cx="6600" cy="8250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211" y="0"/>
                  </a:moveTo>
                  <a:cubicBezTo>
                    <a:pt x="141" y="110"/>
                    <a:pt x="71" y="219"/>
                    <a:pt x="1" y="330"/>
                  </a:cubicBezTo>
                  <a:cubicBezTo>
                    <a:pt x="4" y="330"/>
                    <a:pt x="7" y="330"/>
                    <a:pt x="10" y="330"/>
                  </a:cubicBezTo>
                  <a:cubicBezTo>
                    <a:pt x="187" y="330"/>
                    <a:pt x="176" y="147"/>
                    <a:pt x="264" y="60"/>
                  </a:cubicBezTo>
                  <a:cubicBezTo>
                    <a:pt x="246" y="40"/>
                    <a:pt x="228" y="2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88000" y="2402850"/>
              <a:ext cx="6400" cy="3650"/>
            </a:xfrm>
            <a:custGeom>
              <a:avLst/>
              <a:gdLst/>
              <a:ahLst/>
              <a:cxnLst/>
              <a:rect l="l" t="t" r="r" b="b"/>
              <a:pathLst>
                <a:path w="256" h="146" extrusionOk="0">
                  <a:moveTo>
                    <a:pt x="199" y="0"/>
                  </a:moveTo>
                  <a:cubicBezTo>
                    <a:pt x="129" y="31"/>
                    <a:pt x="45" y="41"/>
                    <a:pt x="1" y="145"/>
                  </a:cubicBezTo>
                  <a:cubicBezTo>
                    <a:pt x="99" y="126"/>
                    <a:pt x="173" y="110"/>
                    <a:pt x="246" y="95"/>
                  </a:cubicBezTo>
                  <a:cubicBezTo>
                    <a:pt x="248" y="81"/>
                    <a:pt x="251" y="66"/>
                    <a:pt x="255" y="53"/>
                  </a:cubicBezTo>
                  <a:cubicBezTo>
                    <a:pt x="237" y="35"/>
                    <a:pt x="218" y="18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subTitle" idx="3"/>
          </p:nvPr>
        </p:nvSpPr>
        <p:spPr>
          <a:xfrm>
            <a:off x="720000" y="39794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4"/>
          </p:nvPr>
        </p:nvSpPr>
        <p:spPr>
          <a:xfrm>
            <a:off x="3419271" y="39794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6"/>
          </p:nvPr>
        </p:nvSpPr>
        <p:spPr>
          <a:xfrm>
            <a:off x="6118549" y="39794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64899"/>
            <a:ext cx="7347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1" name="Google Shape;431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64624"/>
            <a:ext cx="7347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71" y="1364899"/>
            <a:ext cx="7347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3" name="Google Shape;433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71" y="3064624"/>
            <a:ext cx="7347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50" y="1364899"/>
            <a:ext cx="7347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50" y="3064624"/>
            <a:ext cx="734700" cy="3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6"/>
          </p:nvPr>
        </p:nvSpPr>
        <p:spPr>
          <a:xfrm>
            <a:off x="720000" y="19546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17"/>
          </p:nvPr>
        </p:nvSpPr>
        <p:spPr>
          <a:xfrm>
            <a:off x="3419271" y="19546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18"/>
          </p:nvPr>
        </p:nvSpPr>
        <p:spPr>
          <a:xfrm>
            <a:off x="6118549" y="19546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19"/>
          </p:nvPr>
        </p:nvSpPr>
        <p:spPr>
          <a:xfrm>
            <a:off x="720000" y="36470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20"/>
          </p:nvPr>
        </p:nvSpPr>
        <p:spPr>
          <a:xfrm>
            <a:off x="3419271" y="36470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21"/>
          </p:nvPr>
        </p:nvSpPr>
        <p:spPr>
          <a:xfrm>
            <a:off x="6118549" y="36470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42" name="Google Shape;442;p13"/>
          <p:cNvGrpSpPr/>
          <p:nvPr/>
        </p:nvGrpSpPr>
        <p:grpSpPr>
          <a:xfrm>
            <a:off x="-328188" y="-12389"/>
            <a:ext cx="9748242" cy="5061084"/>
            <a:chOff x="-328188" y="-12389"/>
            <a:chExt cx="9748242" cy="5061084"/>
          </a:xfrm>
        </p:grpSpPr>
        <p:sp>
          <p:nvSpPr>
            <p:cNvPr id="443" name="Google Shape;443;p13"/>
            <p:cNvSpPr/>
            <p:nvPr/>
          </p:nvSpPr>
          <p:spPr>
            <a:xfrm rot="-9009046">
              <a:off x="-78745" y="117158"/>
              <a:ext cx="847944" cy="1228438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 rot="-1790954" flipH="1">
              <a:off x="8322667" y="3690708"/>
              <a:ext cx="847944" cy="1228438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7" y="61847"/>
            <a:ext cx="9134440" cy="5042735"/>
            <a:chOff x="7" y="61847"/>
            <a:chExt cx="9134440" cy="5042735"/>
          </a:xfrm>
        </p:grpSpPr>
        <p:sp>
          <p:nvSpPr>
            <p:cNvPr id="446" name="Google Shape;446;p13"/>
            <p:cNvSpPr/>
            <p:nvPr/>
          </p:nvSpPr>
          <p:spPr>
            <a:xfrm rot="3790398">
              <a:off x="34719" y="4417940"/>
              <a:ext cx="706191" cy="512022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 rot="3790398">
              <a:off x="8393544" y="236465"/>
              <a:ext cx="706191" cy="512022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13"/>
          <p:cNvSpPr/>
          <p:nvPr/>
        </p:nvSpPr>
        <p:spPr>
          <a:xfrm rot="-5400000">
            <a:off x="4493400" y="4310000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 txBox="1">
            <a:spLocks noGrp="1"/>
          </p:cNvSpPr>
          <p:nvPr>
            <p:ph type="title"/>
          </p:nvPr>
        </p:nvSpPr>
        <p:spPr>
          <a:xfrm>
            <a:off x="2539225" y="3100300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2" name="Google Shape;452;p14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3" name="Google Shape;453;p14"/>
          <p:cNvSpPr/>
          <p:nvPr/>
        </p:nvSpPr>
        <p:spPr>
          <a:xfrm rot="-1823094">
            <a:off x="-85498" y="2240"/>
            <a:ext cx="1106485" cy="802254"/>
          </a:xfrm>
          <a:custGeom>
            <a:avLst/>
            <a:gdLst/>
            <a:ahLst/>
            <a:cxnLst/>
            <a:rect l="l" t="t" r="r" b="b"/>
            <a:pathLst>
              <a:path w="37461" h="27161" extrusionOk="0">
                <a:moveTo>
                  <a:pt x="28183" y="0"/>
                </a:moveTo>
                <a:cubicBezTo>
                  <a:pt x="27566" y="0"/>
                  <a:pt x="26949" y="49"/>
                  <a:pt x="26335" y="148"/>
                </a:cubicBezTo>
                <a:cubicBezTo>
                  <a:pt x="25104" y="345"/>
                  <a:pt x="23889" y="627"/>
                  <a:pt x="22667" y="871"/>
                </a:cubicBezTo>
                <a:cubicBezTo>
                  <a:pt x="20006" y="1403"/>
                  <a:pt x="17315" y="1628"/>
                  <a:pt x="14605" y="1662"/>
                </a:cubicBezTo>
                <a:cubicBezTo>
                  <a:pt x="14589" y="1662"/>
                  <a:pt x="14572" y="1662"/>
                  <a:pt x="14556" y="1662"/>
                </a:cubicBezTo>
                <a:cubicBezTo>
                  <a:pt x="14152" y="1662"/>
                  <a:pt x="13753" y="1600"/>
                  <a:pt x="13351" y="1600"/>
                </a:cubicBezTo>
                <a:cubicBezTo>
                  <a:pt x="13289" y="1600"/>
                  <a:pt x="13227" y="1602"/>
                  <a:pt x="13165" y="1605"/>
                </a:cubicBezTo>
                <a:cubicBezTo>
                  <a:pt x="13075" y="1610"/>
                  <a:pt x="12985" y="1612"/>
                  <a:pt x="12895" y="1612"/>
                </a:cubicBezTo>
                <a:cubicBezTo>
                  <a:pt x="12478" y="1612"/>
                  <a:pt x="12062" y="1566"/>
                  <a:pt x="11647" y="1537"/>
                </a:cubicBezTo>
                <a:cubicBezTo>
                  <a:pt x="10031" y="1430"/>
                  <a:pt x="8424" y="1225"/>
                  <a:pt x="6816" y="1041"/>
                </a:cubicBezTo>
                <a:cubicBezTo>
                  <a:pt x="6406" y="994"/>
                  <a:pt x="5994" y="954"/>
                  <a:pt x="5582" y="954"/>
                </a:cubicBezTo>
                <a:cubicBezTo>
                  <a:pt x="5363" y="954"/>
                  <a:pt x="5144" y="966"/>
                  <a:pt x="4925" y="993"/>
                </a:cubicBezTo>
                <a:cubicBezTo>
                  <a:pt x="3548" y="1163"/>
                  <a:pt x="2543" y="1937"/>
                  <a:pt x="1780" y="3039"/>
                </a:cubicBezTo>
                <a:cubicBezTo>
                  <a:pt x="570" y="4782"/>
                  <a:pt x="55" y="6745"/>
                  <a:pt x="27" y="8849"/>
                </a:cubicBezTo>
                <a:cubicBezTo>
                  <a:pt x="13" y="8993"/>
                  <a:pt x="57" y="9139"/>
                  <a:pt x="0" y="9278"/>
                </a:cubicBezTo>
                <a:lnTo>
                  <a:pt x="0" y="10774"/>
                </a:lnTo>
                <a:cubicBezTo>
                  <a:pt x="60" y="10943"/>
                  <a:pt x="12" y="11118"/>
                  <a:pt x="28" y="11289"/>
                </a:cubicBezTo>
                <a:cubicBezTo>
                  <a:pt x="21" y="11779"/>
                  <a:pt x="36" y="12269"/>
                  <a:pt x="103" y="12751"/>
                </a:cubicBezTo>
                <a:cubicBezTo>
                  <a:pt x="322" y="14355"/>
                  <a:pt x="747" y="15902"/>
                  <a:pt x="1380" y="17394"/>
                </a:cubicBezTo>
                <a:cubicBezTo>
                  <a:pt x="2089" y="19069"/>
                  <a:pt x="3068" y="20565"/>
                  <a:pt x="4362" y="21843"/>
                </a:cubicBezTo>
                <a:cubicBezTo>
                  <a:pt x="5213" y="22683"/>
                  <a:pt x="6168" y="23398"/>
                  <a:pt x="7190" y="24023"/>
                </a:cubicBezTo>
                <a:cubicBezTo>
                  <a:pt x="8718" y="24957"/>
                  <a:pt x="10354" y="25649"/>
                  <a:pt x="12069" y="26155"/>
                </a:cubicBezTo>
                <a:cubicBezTo>
                  <a:pt x="14046" y="26739"/>
                  <a:pt x="16056" y="27134"/>
                  <a:pt x="18127" y="27134"/>
                </a:cubicBezTo>
                <a:cubicBezTo>
                  <a:pt x="18164" y="27134"/>
                  <a:pt x="18202" y="27134"/>
                  <a:pt x="18239" y="27133"/>
                </a:cubicBezTo>
                <a:cubicBezTo>
                  <a:pt x="18270" y="27136"/>
                  <a:pt x="18300" y="27137"/>
                  <a:pt x="18331" y="27137"/>
                </a:cubicBezTo>
                <a:cubicBezTo>
                  <a:pt x="18410" y="27137"/>
                  <a:pt x="18490" y="27131"/>
                  <a:pt x="18569" y="27131"/>
                </a:cubicBezTo>
                <a:cubicBezTo>
                  <a:pt x="18647" y="27131"/>
                  <a:pt x="18725" y="27137"/>
                  <a:pt x="18802" y="27160"/>
                </a:cubicBezTo>
                <a:lnTo>
                  <a:pt x="20404" y="27160"/>
                </a:lnTo>
                <a:cubicBezTo>
                  <a:pt x="20477" y="27136"/>
                  <a:pt x="20551" y="27130"/>
                  <a:pt x="20626" y="27130"/>
                </a:cubicBezTo>
                <a:cubicBezTo>
                  <a:pt x="20703" y="27130"/>
                  <a:pt x="20780" y="27137"/>
                  <a:pt x="20857" y="27137"/>
                </a:cubicBezTo>
                <a:cubicBezTo>
                  <a:pt x="20886" y="27137"/>
                  <a:pt x="20914" y="27136"/>
                  <a:pt x="20943" y="27133"/>
                </a:cubicBezTo>
                <a:lnTo>
                  <a:pt x="21304" y="27133"/>
                </a:lnTo>
                <a:cubicBezTo>
                  <a:pt x="21369" y="27134"/>
                  <a:pt x="21433" y="27134"/>
                  <a:pt x="21498" y="27134"/>
                </a:cubicBezTo>
                <a:cubicBezTo>
                  <a:pt x="21985" y="27134"/>
                  <a:pt x="22473" y="27119"/>
                  <a:pt x="22954" y="27063"/>
                </a:cubicBezTo>
                <a:cubicBezTo>
                  <a:pt x="24836" y="26847"/>
                  <a:pt x="26672" y="26430"/>
                  <a:pt x="28448" y="25760"/>
                </a:cubicBezTo>
                <a:cubicBezTo>
                  <a:pt x="30770" y="24885"/>
                  <a:pt x="32862" y="23660"/>
                  <a:pt x="34536" y="21792"/>
                </a:cubicBezTo>
                <a:cubicBezTo>
                  <a:pt x="35482" y="20738"/>
                  <a:pt x="36199" y="19550"/>
                  <a:pt x="36667" y="18215"/>
                </a:cubicBezTo>
                <a:cubicBezTo>
                  <a:pt x="37098" y="16984"/>
                  <a:pt x="37372" y="15725"/>
                  <a:pt x="37399" y="14409"/>
                </a:cubicBezTo>
                <a:cubicBezTo>
                  <a:pt x="37421" y="13333"/>
                  <a:pt x="37461" y="12254"/>
                  <a:pt x="37345" y="11187"/>
                </a:cubicBezTo>
                <a:cubicBezTo>
                  <a:pt x="37090" y="8842"/>
                  <a:pt x="36386" y="6630"/>
                  <a:pt x="35186" y="4590"/>
                </a:cubicBezTo>
                <a:cubicBezTo>
                  <a:pt x="34337" y="3145"/>
                  <a:pt x="33273" y="1894"/>
                  <a:pt x="31841" y="987"/>
                </a:cubicBezTo>
                <a:cubicBezTo>
                  <a:pt x="31149" y="548"/>
                  <a:pt x="30418" y="184"/>
                  <a:pt x="29603" y="86"/>
                </a:cubicBezTo>
                <a:cubicBezTo>
                  <a:pt x="29131" y="29"/>
                  <a:pt x="28657" y="0"/>
                  <a:pt x="28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"/>
          <p:cNvSpPr/>
          <p:nvPr/>
        </p:nvSpPr>
        <p:spPr>
          <a:xfrm rot="-5400000">
            <a:off x="7556875" y="4310000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14"/>
          <p:cNvGrpSpPr/>
          <p:nvPr/>
        </p:nvGrpSpPr>
        <p:grpSpPr>
          <a:xfrm>
            <a:off x="-212393" y="-41693"/>
            <a:ext cx="9520691" cy="5231957"/>
            <a:chOff x="-212393" y="-41693"/>
            <a:chExt cx="9520691" cy="5231957"/>
          </a:xfrm>
        </p:grpSpPr>
        <p:sp>
          <p:nvSpPr>
            <p:cNvPr id="456" name="Google Shape;456;p14"/>
            <p:cNvSpPr/>
            <p:nvPr/>
          </p:nvSpPr>
          <p:spPr>
            <a:xfrm rot="2223107">
              <a:off x="72081" y="3830307"/>
              <a:ext cx="847984" cy="1228489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 rot="-9170832">
              <a:off x="8226782" y="84112"/>
              <a:ext cx="847951" cy="1228450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1105525" y="1113900"/>
            <a:ext cx="35196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1105525" y="3409950"/>
            <a:ext cx="3519600" cy="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5"/>
          <p:cNvSpPr>
            <a:spLocks noGrp="1"/>
          </p:cNvSpPr>
          <p:nvPr>
            <p:ph type="pic" idx="2"/>
          </p:nvPr>
        </p:nvSpPr>
        <p:spPr>
          <a:xfrm>
            <a:off x="4770725" y="533850"/>
            <a:ext cx="3196200" cy="4075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463" name="Google Shape;463;p15"/>
          <p:cNvGrpSpPr/>
          <p:nvPr/>
        </p:nvGrpSpPr>
        <p:grpSpPr>
          <a:xfrm>
            <a:off x="100282" y="4475644"/>
            <a:ext cx="8943431" cy="508231"/>
            <a:chOff x="100282" y="4475644"/>
            <a:chExt cx="8943431" cy="508231"/>
          </a:xfrm>
        </p:grpSpPr>
        <p:grpSp>
          <p:nvGrpSpPr>
            <p:cNvPr id="464" name="Google Shape;464;p15"/>
            <p:cNvGrpSpPr/>
            <p:nvPr/>
          </p:nvGrpSpPr>
          <p:grpSpPr>
            <a:xfrm>
              <a:off x="100282" y="4475644"/>
              <a:ext cx="999881" cy="508231"/>
              <a:chOff x="4602600" y="1971625"/>
              <a:chExt cx="921125" cy="468200"/>
            </a:xfrm>
          </p:grpSpPr>
          <p:sp>
            <p:nvSpPr>
              <p:cNvPr id="465" name="Google Shape;465;p15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5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5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15"/>
            <p:cNvGrpSpPr/>
            <p:nvPr/>
          </p:nvGrpSpPr>
          <p:grpSpPr>
            <a:xfrm>
              <a:off x="8043832" y="4475644"/>
              <a:ext cx="999881" cy="508231"/>
              <a:chOff x="4602600" y="1971625"/>
              <a:chExt cx="921125" cy="468200"/>
            </a:xfrm>
          </p:grpSpPr>
          <p:sp>
            <p:nvSpPr>
              <p:cNvPr id="474" name="Google Shape;474;p15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5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5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5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5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5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5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5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5"/>
          <p:cNvSpPr/>
          <p:nvPr/>
        </p:nvSpPr>
        <p:spPr>
          <a:xfrm rot="803995">
            <a:off x="46990" y="-101249"/>
            <a:ext cx="1106470" cy="802244"/>
          </a:xfrm>
          <a:custGeom>
            <a:avLst/>
            <a:gdLst/>
            <a:ahLst/>
            <a:cxnLst/>
            <a:rect l="l" t="t" r="r" b="b"/>
            <a:pathLst>
              <a:path w="37461" h="27161" extrusionOk="0">
                <a:moveTo>
                  <a:pt x="28183" y="0"/>
                </a:moveTo>
                <a:cubicBezTo>
                  <a:pt x="27566" y="0"/>
                  <a:pt x="26949" y="49"/>
                  <a:pt x="26335" y="148"/>
                </a:cubicBezTo>
                <a:cubicBezTo>
                  <a:pt x="25104" y="345"/>
                  <a:pt x="23889" y="627"/>
                  <a:pt x="22667" y="871"/>
                </a:cubicBezTo>
                <a:cubicBezTo>
                  <a:pt x="20006" y="1403"/>
                  <a:pt x="17315" y="1628"/>
                  <a:pt x="14605" y="1662"/>
                </a:cubicBezTo>
                <a:cubicBezTo>
                  <a:pt x="14589" y="1662"/>
                  <a:pt x="14572" y="1662"/>
                  <a:pt x="14556" y="1662"/>
                </a:cubicBezTo>
                <a:cubicBezTo>
                  <a:pt x="14152" y="1662"/>
                  <a:pt x="13753" y="1600"/>
                  <a:pt x="13351" y="1600"/>
                </a:cubicBezTo>
                <a:cubicBezTo>
                  <a:pt x="13289" y="1600"/>
                  <a:pt x="13227" y="1602"/>
                  <a:pt x="13165" y="1605"/>
                </a:cubicBezTo>
                <a:cubicBezTo>
                  <a:pt x="13075" y="1610"/>
                  <a:pt x="12985" y="1612"/>
                  <a:pt x="12895" y="1612"/>
                </a:cubicBezTo>
                <a:cubicBezTo>
                  <a:pt x="12478" y="1612"/>
                  <a:pt x="12062" y="1566"/>
                  <a:pt x="11647" y="1537"/>
                </a:cubicBezTo>
                <a:cubicBezTo>
                  <a:pt x="10031" y="1430"/>
                  <a:pt x="8424" y="1225"/>
                  <a:pt x="6816" y="1041"/>
                </a:cubicBezTo>
                <a:cubicBezTo>
                  <a:pt x="6406" y="994"/>
                  <a:pt x="5994" y="954"/>
                  <a:pt x="5582" y="954"/>
                </a:cubicBezTo>
                <a:cubicBezTo>
                  <a:pt x="5363" y="954"/>
                  <a:pt x="5144" y="966"/>
                  <a:pt x="4925" y="993"/>
                </a:cubicBezTo>
                <a:cubicBezTo>
                  <a:pt x="3548" y="1163"/>
                  <a:pt x="2543" y="1937"/>
                  <a:pt x="1780" y="3039"/>
                </a:cubicBezTo>
                <a:cubicBezTo>
                  <a:pt x="570" y="4782"/>
                  <a:pt x="55" y="6745"/>
                  <a:pt x="27" y="8849"/>
                </a:cubicBezTo>
                <a:cubicBezTo>
                  <a:pt x="13" y="8993"/>
                  <a:pt x="57" y="9139"/>
                  <a:pt x="0" y="9278"/>
                </a:cubicBezTo>
                <a:lnTo>
                  <a:pt x="0" y="10774"/>
                </a:lnTo>
                <a:cubicBezTo>
                  <a:pt x="60" y="10943"/>
                  <a:pt x="12" y="11118"/>
                  <a:pt x="28" y="11289"/>
                </a:cubicBezTo>
                <a:cubicBezTo>
                  <a:pt x="21" y="11779"/>
                  <a:pt x="36" y="12269"/>
                  <a:pt x="103" y="12751"/>
                </a:cubicBezTo>
                <a:cubicBezTo>
                  <a:pt x="322" y="14355"/>
                  <a:pt x="747" y="15902"/>
                  <a:pt x="1380" y="17394"/>
                </a:cubicBezTo>
                <a:cubicBezTo>
                  <a:pt x="2089" y="19069"/>
                  <a:pt x="3068" y="20565"/>
                  <a:pt x="4362" y="21843"/>
                </a:cubicBezTo>
                <a:cubicBezTo>
                  <a:pt x="5213" y="22683"/>
                  <a:pt x="6168" y="23398"/>
                  <a:pt x="7190" y="24023"/>
                </a:cubicBezTo>
                <a:cubicBezTo>
                  <a:pt x="8718" y="24957"/>
                  <a:pt x="10354" y="25649"/>
                  <a:pt x="12069" y="26155"/>
                </a:cubicBezTo>
                <a:cubicBezTo>
                  <a:pt x="14046" y="26739"/>
                  <a:pt x="16056" y="27134"/>
                  <a:pt x="18127" y="27134"/>
                </a:cubicBezTo>
                <a:cubicBezTo>
                  <a:pt x="18164" y="27134"/>
                  <a:pt x="18202" y="27134"/>
                  <a:pt x="18239" y="27133"/>
                </a:cubicBezTo>
                <a:cubicBezTo>
                  <a:pt x="18270" y="27136"/>
                  <a:pt x="18300" y="27137"/>
                  <a:pt x="18331" y="27137"/>
                </a:cubicBezTo>
                <a:cubicBezTo>
                  <a:pt x="18410" y="27137"/>
                  <a:pt x="18490" y="27131"/>
                  <a:pt x="18569" y="27131"/>
                </a:cubicBezTo>
                <a:cubicBezTo>
                  <a:pt x="18647" y="27131"/>
                  <a:pt x="18725" y="27137"/>
                  <a:pt x="18802" y="27160"/>
                </a:cubicBezTo>
                <a:lnTo>
                  <a:pt x="20404" y="27160"/>
                </a:lnTo>
                <a:cubicBezTo>
                  <a:pt x="20477" y="27136"/>
                  <a:pt x="20551" y="27130"/>
                  <a:pt x="20626" y="27130"/>
                </a:cubicBezTo>
                <a:cubicBezTo>
                  <a:pt x="20703" y="27130"/>
                  <a:pt x="20780" y="27137"/>
                  <a:pt x="20857" y="27137"/>
                </a:cubicBezTo>
                <a:cubicBezTo>
                  <a:pt x="20886" y="27137"/>
                  <a:pt x="20914" y="27136"/>
                  <a:pt x="20943" y="27133"/>
                </a:cubicBezTo>
                <a:lnTo>
                  <a:pt x="21304" y="27133"/>
                </a:lnTo>
                <a:cubicBezTo>
                  <a:pt x="21369" y="27134"/>
                  <a:pt x="21433" y="27134"/>
                  <a:pt x="21498" y="27134"/>
                </a:cubicBezTo>
                <a:cubicBezTo>
                  <a:pt x="21985" y="27134"/>
                  <a:pt x="22473" y="27119"/>
                  <a:pt x="22954" y="27063"/>
                </a:cubicBezTo>
                <a:cubicBezTo>
                  <a:pt x="24836" y="26847"/>
                  <a:pt x="26672" y="26430"/>
                  <a:pt x="28448" y="25760"/>
                </a:cubicBezTo>
                <a:cubicBezTo>
                  <a:pt x="30770" y="24885"/>
                  <a:pt x="32862" y="23660"/>
                  <a:pt x="34536" y="21792"/>
                </a:cubicBezTo>
                <a:cubicBezTo>
                  <a:pt x="35482" y="20738"/>
                  <a:pt x="36199" y="19550"/>
                  <a:pt x="36667" y="18215"/>
                </a:cubicBezTo>
                <a:cubicBezTo>
                  <a:pt x="37098" y="16984"/>
                  <a:pt x="37372" y="15725"/>
                  <a:pt x="37399" y="14409"/>
                </a:cubicBezTo>
                <a:cubicBezTo>
                  <a:pt x="37421" y="13333"/>
                  <a:pt x="37461" y="12254"/>
                  <a:pt x="37345" y="11187"/>
                </a:cubicBezTo>
                <a:cubicBezTo>
                  <a:pt x="37090" y="8842"/>
                  <a:pt x="36386" y="6630"/>
                  <a:pt x="35186" y="4590"/>
                </a:cubicBezTo>
                <a:cubicBezTo>
                  <a:pt x="34337" y="3145"/>
                  <a:pt x="33273" y="1894"/>
                  <a:pt x="31841" y="987"/>
                </a:cubicBezTo>
                <a:cubicBezTo>
                  <a:pt x="31149" y="548"/>
                  <a:pt x="30418" y="184"/>
                  <a:pt x="29603" y="86"/>
                </a:cubicBezTo>
                <a:cubicBezTo>
                  <a:pt x="29131" y="29"/>
                  <a:pt x="28657" y="0"/>
                  <a:pt x="281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1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6"/>
          <p:cNvSpPr txBox="1">
            <a:spLocks noGrp="1"/>
          </p:cNvSpPr>
          <p:nvPr>
            <p:ph type="title"/>
          </p:nvPr>
        </p:nvSpPr>
        <p:spPr>
          <a:xfrm>
            <a:off x="822650" y="1637550"/>
            <a:ext cx="34761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822650" y="2700750"/>
            <a:ext cx="3476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88" name="Google Shape;488;p16"/>
            <p:cNvSpPr/>
            <p:nvPr/>
          </p:nvSpPr>
          <p:spPr>
            <a:xfrm>
              <a:off x="0" y="0"/>
              <a:ext cx="157200" cy="15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8986800" y="3552900"/>
              <a:ext cx="157200" cy="15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6"/>
          <p:cNvGrpSpPr/>
          <p:nvPr/>
        </p:nvGrpSpPr>
        <p:grpSpPr>
          <a:xfrm>
            <a:off x="288818" y="58519"/>
            <a:ext cx="8550679" cy="5016629"/>
            <a:chOff x="288818" y="58519"/>
            <a:chExt cx="8550679" cy="5016629"/>
          </a:xfrm>
        </p:grpSpPr>
        <p:grpSp>
          <p:nvGrpSpPr>
            <p:cNvPr id="491" name="Google Shape;491;p16"/>
            <p:cNvGrpSpPr/>
            <p:nvPr/>
          </p:nvGrpSpPr>
          <p:grpSpPr>
            <a:xfrm>
              <a:off x="288818" y="4658544"/>
              <a:ext cx="848817" cy="416604"/>
              <a:chOff x="4602600" y="1971625"/>
              <a:chExt cx="921125" cy="468200"/>
            </a:xfrm>
          </p:grpSpPr>
          <p:sp>
            <p:nvSpPr>
              <p:cNvPr id="492" name="Google Shape;492;p16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6"/>
            <p:cNvGrpSpPr/>
            <p:nvPr/>
          </p:nvGrpSpPr>
          <p:grpSpPr>
            <a:xfrm rot="10800000">
              <a:off x="7990681" y="58519"/>
              <a:ext cx="848817" cy="416604"/>
              <a:chOff x="4602600" y="1971625"/>
              <a:chExt cx="921125" cy="468200"/>
            </a:xfrm>
          </p:grpSpPr>
          <p:sp>
            <p:nvSpPr>
              <p:cNvPr id="501" name="Google Shape;501;p16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9" name="Google Shape;509;p16"/>
          <p:cNvGrpSpPr/>
          <p:nvPr/>
        </p:nvGrpSpPr>
        <p:grpSpPr>
          <a:xfrm>
            <a:off x="2214092" y="-497315"/>
            <a:ext cx="4645315" cy="6138149"/>
            <a:chOff x="2214092" y="-497315"/>
            <a:chExt cx="4645315" cy="6138149"/>
          </a:xfrm>
        </p:grpSpPr>
        <p:sp>
          <p:nvSpPr>
            <p:cNvPr id="510" name="Google Shape;510;p16"/>
            <p:cNvSpPr/>
            <p:nvPr/>
          </p:nvSpPr>
          <p:spPr>
            <a:xfrm rot="803995">
              <a:off x="2291990" y="-380024"/>
              <a:ext cx="1106470" cy="802244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803995">
              <a:off x="5675040" y="4721301"/>
              <a:ext cx="1106470" cy="802244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1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7"/>
          <p:cNvSpPr txBox="1">
            <a:spLocks noGrp="1"/>
          </p:cNvSpPr>
          <p:nvPr>
            <p:ph type="title"/>
          </p:nvPr>
        </p:nvSpPr>
        <p:spPr>
          <a:xfrm>
            <a:off x="46161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subTitle" idx="1"/>
          </p:nvPr>
        </p:nvSpPr>
        <p:spPr>
          <a:xfrm>
            <a:off x="46162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6" name="Google Shape;516;p17"/>
          <p:cNvGrpSpPr/>
          <p:nvPr/>
        </p:nvGrpSpPr>
        <p:grpSpPr>
          <a:xfrm>
            <a:off x="-6478" y="-45305"/>
            <a:ext cx="9150476" cy="1469133"/>
            <a:chOff x="-6478" y="-45305"/>
            <a:chExt cx="9150476" cy="1469133"/>
          </a:xfrm>
        </p:grpSpPr>
        <p:sp>
          <p:nvSpPr>
            <p:cNvPr id="517" name="Google Shape;517;p17"/>
            <p:cNvSpPr/>
            <p:nvPr/>
          </p:nvSpPr>
          <p:spPr>
            <a:xfrm rot="10347637">
              <a:off x="75925" y="8601"/>
              <a:ext cx="908394" cy="1316020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 rot="-10347637" flipH="1">
              <a:off x="8153200" y="53901"/>
              <a:ext cx="908394" cy="1316020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17"/>
          <p:cNvGrpSpPr/>
          <p:nvPr/>
        </p:nvGrpSpPr>
        <p:grpSpPr>
          <a:xfrm rot="5400000">
            <a:off x="1448528" y="3155475"/>
            <a:ext cx="2179733" cy="5076767"/>
            <a:chOff x="1521875" y="3093100"/>
            <a:chExt cx="908525" cy="2116025"/>
          </a:xfrm>
        </p:grpSpPr>
        <p:sp>
          <p:nvSpPr>
            <p:cNvPr id="520" name="Google Shape;520;p17"/>
            <p:cNvSpPr/>
            <p:nvPr/>
          </p:nvSpPr>
          <p:spPr>
            <a:xfrm>
              <a:off x="1521875" y="3093100"/>
              <a:ext cx="908525" cy="2116025"/>
            </a:xfrm>
            <a:custGeom>
              <a:avLst/>
              <a:gdLst/>
              <a:ahLst/>
              <a:cxnLst/>
              <a:rect l="l" t="t" r="r" b="b"/>
              <a:pathLst>
                <a:path w="36341" h="84641" extrusionOk="0">
                  <a:moveTo>
                    <a:pt x="18232" y="0"/>
                  </a:moveTo>
                  <a:cubicBezTo>
                    <a:pt x="17822" y="0"/>
                    <a:pt x="17409" y="14"/>
                    <a:pt x="16994" y="42"/>
                  </a:cubicBezTo>
                  <a:cubicBezTo>
                    <a:pt x="15550" y="139"/>
                    <a:pt x="14139" y="387"/>
                    <a:pt x="12763" y="825"/>
                  </a:cubicBezTo>
                  <a:cubicBezTo>
                    <a:pt x="9096" y="1994"/>
                    <a:pt x="6079" y="4109"/>
                    <a:pt x="3744" y="7171"/>
                  </a:cubicBezTo>
                  <a:cubicBezTo>
                    <a:pt x="1557" y="10041"/>
                    <a:pt x="344" y="13290"/>
                    <a:pt x="80" y="16892"/>
                  </a:cubicBezTo>
                  <a:cubicBezTo>
                    <a:pt x="45" y="16978"/>
                    <a:pt x="68" y="17069"/>
                    <a:pt x="62" y="17158"/>
                  </a:cubicBezTo>
                  <a:cubicBezTo>
                    <a:pt x="47" y="17302"/>
                    <a:pt x="92" y="17450"/>
                    <a:pt x="34" y="17591"/>
                  </a:cubicBezTo>
                  <a:lnTo>
                    <a:pt x="34" y="84398"/>
                  </a:lnTo>
                  <a:cubicBezTo>
                    <a:pt x="34" y="84434"/>
                    <a:pt x="42" y="84471"/>
                    <a:pt x="33" y="84505"/>
                  </a:cubicBezTo>
                  <a:cubicBezTo>
                    <a:pt x="1" y="84625"/>
                    <a:pt x="52" y="84640"/>
                    <a:pt x="117" y="84640"/>
                  </a:cubicBezTo>
                  <a:cubicBezTo>
                    <a:pt x="139" y="84640"/>
                    <a:pt x="164" y="84638"/>
                    <a:pt x="186" y="84638"/>
                  </a:cubicBezTo>
                  <a:cubicBezTo>
                    <a:pt x="189" y="84638"/>
                    <a:pt x="192" y="84638"/>
                    <a:pt x="195" y="84638"/>
                  </a:cubicBezTo>
                  <a:cubicBezTo>
                    <a:pt x="191" y="84559"/>
                    <a:pt x="186" y="84479"/>
                    <a:pt x="186" y="84398"/>
                  </a:cubicBezTo>
                  <a:cubicBezTo>
                    <a:pt x="186" y="62362"/>
                    <a:pt x="187" y="40326"/>
                    <a:pt x="183" y="18289"/>
                  </a:cubicBezTo>
                  <a:cubicBezTo>
                    <a:pt x="183" y="16985"/>
                    <a:pt x="292" y="15694"/>
                    <a:pt x="571" y="14421"/>
                  </a:cubicBezTo>
                  <a:cubicBezTo>
                    <a:pt x="1541" y="10018"/>
                    <a:pt x="3828" y="6446"/>
                    <a:pt x="7414" y="3731"/>
                  </a:cubicBezTo>
                  <a:cubicBezTo>
                    <a:pt x="10268" y="1571"/>
                    <a:pt x="13512" y="402"/>
                    <a:pt x="17079" y="175"/>
                  </a:cubicBezTo>
                  <a:cubicBezTo>
                    <a:pt x="17465" y="151"/>
                    <a:pt x="17850" y="139"/>
                    <a:pt x="18235" y="139"/>
                  </a:cubicBezTo>
                  <a:cubicBezTo>
                    <a:pt x="19608" y="139"/>
                    <a:pt x="20972" y="296"/>
                    <a:pt x="22319" y="622"/>
                  </a:cubicBezTo>
                  <a:cubicBezTo>
                    <a:pt x="25808" y="1465"/>
                    <a:pt x="28790" y="3187"/>
                    <a:pt x="31266" y="5790"/>
                  </a:cubicBezTo>
                  <a:cubicBezTo>
                    <a:pt x="32384" y="6964"/>
                    <a:pt x="33323" y="8267"/>
                    <a:pt x="34081" y="9699"/>
                  </a:cubicBezTo>
                  <a:cubicBezTo>
                    <a:pt x="35517" y="12408"/>
                    <a:pt x="36194" y="15298"/>
                    <a:pt x="36193" y="18368"/>
                  </a:cubicBezTo>
                  <a:cubicBezTo>
                    <a:pt x="36183" y="40360"/>
                    <a:pt x="36188" y="62353"/>
                    <a:pt x="36188" y="84345"/>
                  </a:cubicBezTo>
                  <a:cubicBezTo>
                    <a:pt x="36188" y="84443"/>
                    <a:pt x="36182" y="84540"/>
                    <a:pt x="36180" y="84638"/>
                  </a:cubicBezTo>
                  <a:lnTo>
                    <a:pt x="36339" y="84638"/>
                  </a:lnTo>
                  <a:cubicBezTo>
                    <a:pt x="36339" y="62657"/>
                    <a:pt x="36340" y="40674"/>
                    <a:pt x="36338" y="18692"/>
                  </a:cubicBezTo>
                  <a:cubicBezTo>
                    <a:pt x="36338" y="18123"/>
                    <a:pt x="36336" y="17553"/>
                    <a:pt x="36300" y="16984"/>
                  </a:cubicBezTo>
                  <a:cubicBezTo>
                    <a:pt x="36206" y="15529"/>
                    <a:pt x="35947" y="14108"/>
                    <a:pt x="35507" y="12722"/>
                  </a:cubicBezTo>
                  <a:cubicBezTo>
                    <a:pt x="34476" y="9480"/>
                    <a:pt x="32680" y="6738"/>
                    <a:pt x="30129" y="4491"/>
                  </a:cubicBezTo>
                  <a:cubicBezTo>
                    <a:pt x="28537" y="3089"/>
                    <a:pt x="26750" y="2002"/>
                    <a:pt x="24777" y="1235"/>
                  </a:cubicBezTo>
                  <a:cubicBezTo>
                    <a:pt x="22661" y="413"/>
                    <a:pt x="20479" y="0"/>
                    <a:pt x="18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1566775" y="3133975"/>
              <a:ext cx="819550" cy="2075100"/>
            </a:xfrm>
            <a:custGeom>
              <a:avLst/>
              <a:gdLst/>
              <a:ahLst/>
              <a:cxnLst/>
              <a:rect l="l" t="t" r="r" b="b"/>
              <a:pathLst>
                <a:path w="32782" h="83004" extrusionOk="0">
                  <a:moveTo>
                    <a:pt x="16320" y="0"/>
                  </a:moveTo>
                  <a:cubicBezTo>
                    <a:pt x="14438" y="0"/>
                    <a:pt x="12593" y="319"/>
                    <a:pt x="10806" y="986"/>
                  </a:cubicBezTo>
                  <a:cubicBezTo>
                    <a:pt x="6763" y="2496"/>
                    <a:pt x="3745" y="5179"/>
                    <a:pt x="1769" y="9015"/>
                  </a:cubicBezTo>
                  <a:cubicBezTo>
                    <a:pt x="549" y="11382"/>
                    <a:pt x="2" y="13918"/>
                    <a:pt x="2" y="16580"/>
                  </a:cubicBezTo>
                  <a:cubicBezTo>
                    <a:pt x="4" y="38597"/>
                    <a:pt x="3" y="60613"/>
                    <a:pt x="3" y="82630"/>
                  </a:cubicBezTo>
                  <a:cubicBezTo>
                    <a:pt x="3" y="82754"/>
                    <a:pt x="1" y="82879"/>
                    <a:pt x="0" y="83003"/>
                  </a:cubicBezTo>
                  <a:lnTo>
                    <a:pt x="160" y="83003"/>
                  </a:lnTo>
                  <a:cubicBezTo>
                    <a:pt x="160" y="82960"/>
                    <a:pt x="158" y="82915"/>
                    <a:pt x="158" y="82870"/>
                  </a:cubicBezTo>
                  <a:cubicBezTo>
                    <a:pt x="158" y="60720"/>
                    <a:pt x="159" y="38571"/>
                    <a:pt x="156" y="16420"/>
                  </a:cubicBezTo>
                  <a:cubicBezTo>
                    <a:pt x="156" y="15734"/>
                    <a:pt x="192" y="15050"/>
                    <a:pt x="280" y="14371"/>
                  </a:cubicBezTo>
                  <a:cubicBezTo>
                    <a:pt x="546" y="12302"/>
                    <a:pt x="1174" y="10349"/>
                    <a:pt x="2190" y="8525"/>
                  </a:cubicBezTo>
                  <a:cubicBezTo>
                    <a:pt x="3333" y="6473"/>
                    <a:pt x="4840" y="4737"/>
                    <a:pt x="6729" y="3344"/>
                  </a:cubicBezTo>
                  <a:cubicBezTo>
                    <a:pt x="9159" y="1553"/>
                    <a:pt x="11875" y="505"/>
                    <a:pt x="14889" y="223"/>
                  </a:cubicBezTo>
                  <a:cubicBezTo>
                    <a:pt x="15402" y="175"/>
                    <a:pt x="15915" y="151"/>
                    <a:pt x="16426" y="151"/>
                  </a:cubicBezTo>
                  <a:cubicBezTo>
                    <a:pt x="17404" y="151"/>
                    <a:pt x="18376" y="240"/>
                    <a:pt x="19343" y="419"/>
                  </a:cubicBezTo>
                  <a:cubicBezTo>
                    <a:pt x="21923" y="894"/>
                    <a:pt x="24253" y="1944"/>
                    <a:pt x="26329" y="3554"/>
                  </a:cubicBezTo>
                  <a:cubicBezTo>
                    <a:pt x="28316" y="5095"/>
                    <a:pt x="29866" y="7000"/>
                    <a:pt x="30974" y="9258"/>
                  </a:cubicBezTo>
                  <a:cubicBezTo>
                    <a:pt x="32118" y="11590"/>
                    <a:pt x="32629" y="14062"/>
                    <a:pt x="32629" y="16660"/>
                  </a:cubicBezTo>
                  <a:cubicBezTo>
                    <a:pt x="32620" y="38659"/>
                    <a:pt x="32623" y="60658"/>
                    <a:pt x="32623" y="82656"/>
                  </a:cubicBezTo>
                  <a:cubicBezTo>
                    <a:pt x="32623" y="82772"/>
                    <a:pt x="32622" y="82888"/>
                    <a:pt x="32621" y="83003"/>
                  </a:cubicBezTo>
                  <a:lnTo>
                    <a:pt x="32782" y="83003"/>
                  </a:lnTo>
                  <a:cubicBezTo>
                    <a:pt x="32780" y="80367"/>
                    <a:pt x="32778" y="77729"/>
                    <a:pt x="32778" y="75092"/>
                  </a:cubicBezTo>
                  <a:cubicBezTo>
                    <a:pt x="32778" y="55472"/>
                    <a:pt x="32779" y="35853"/>
                    <a:pt x="32773" y="16232"/>
                  </a:cubicBezTo>
                  <a:cubicBezTo>
                    <a:pt x="32773" y="15002"/>
                    <a:pt x="32619" y="13785"/>
                    <a:pt x="32324" y="12588"/>
                  </a:cubicBezTo>
                  <a:cubicBezTo>
                    <a:pt x="31425" y="8947"/>
                    <a:pt x="29527" y="5937"/>
                    <a:pt x="26603" y="3589"/>
                  </a:cubicBezTo>
                  <a:cubicBezTo>
                    <a:pt x="23923" y="1438"/>
                    <a:pt x="20852" y="260"/>
                    <a:pt x="17431" y="37"/>
                  </a:cubicBezTo>
                  <a:cubicBezTo>
                    <a:pt x="17060" y="12"/>
                    <a:pt x="16689" y="0"/>
                    <a:pt x="1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589225" y="3154625"/>
              <a:ext cx="774550" cy="2054450"/>
            </a:xfrm>
            <a:custGeom>
              <a:avLst/>
              <a:gdLst/>
              <a:ahLst/>
              <a:cxnLst/>
              <a:rect l="l" t="t" r="r" b="b"/>
              <a:pathLst>
                <a:path w="30982" h="82178" extrusionOk="0">
                  <a:moveTo>
                    <a:pt x="15539" y="1"/>
                  </a:moveTo>
                  <a:cubicBezTo>
                    <a:pt x="14961" y="1"/>
                    <a:pt x="14379" y="33"/>
                    <a:pt x="13791" y="96"/>
                  </a:cubicBezTo>
                  <a:cubicBezTo>
                    <a:pt x="11797" y="314"/>
                    <a:pt x="9918" y="894"/>
                    <a:pt x="8155" y="1849"/>
                  </a:cubicBezTo>
                  <a:cubicBezTo>
                    <a:pt x="5387" y="3350"/>
                    <a:pt x="3261" y="5497"/>
                    <a:pt x="1787" y="8276"/>
                  </a:cubicBezTo>
                  <a:cubicBezTo>
                    <a:pt x="572" y="10565"/>
                    <a:pt x="1" y="13017"/>
                    <a:pt x="2" y="15614"/>
                  </a:cubicBezTo>
                  <a:cubicBezTo>
                    <a:pt x="7" y="37704"/>
                    <a:pt x="5" y="59793"/>
                    <a:pt x="5" y="81883"/>
                  </a:cubicBezTo>
                  <a:cubicBezTo>
                    <a:pt x="5" y="81981"/>
                    <a:pt x="8" y="82079"/>
                    <a:pt x="9" y="82177"/>
                  </a:cubicBezTo>
                  <a:lnTo>
                    <a:pt x="170" y="82177"/>
                  </a:lnTo>
                  <a:cubicBezTo>
                    <a:pt x="165" y="82080"/>
                    <a:pt x="158" y="81982"/>
                    <a:pt x="158" y="81884"/>
                  </a:cubicBezTo>
                  <a:cubicBezTo>
                    <a:pt x="157" y="59787"/>
                    <a:pt x="158" y="37688"/>
                    <a:pt x="155" y="15591"/>
                  </a:cubicBezTo>
                  <a:cubicBezTo>
                    <a:pt x="155" y="14664"/>
                    <a:pt x="214" y="13743"/>
                    <a:pt x="379" y="12829"/>
                  </a:cubicBezTo>
                  <a:cubicBezTo>
                    <a:pt x="929" y="9774"/>
                    <a:pt x="2280" y="7124"/>
                    <a:pt x="4413" y="4878"/>
                  </a:cubicBezTo>
                  <a:cubicBezTo>
                    <a:pt x="5738" y="3484"/>
                    <a:pt x="7279" y="2379"/>
                    <a:pt x="9028" y="1574"/>
                  </a:cubicBezTo>
                  <a:cubicBezTo>
                    <a:pt x="11106" y="617"/>
                    <a:pt x="13242" y="135"/>
                    <a:pt x="15428" y="135"/>
                  </a:cubicBezTo>
                  <a:cubicBezTo>
                    <a:pt x="16508" y="135"/>
                    <a:pt x="17600" y="253"/>
                    <a:pt x="18704" y="489"/>
                  </a:cubicBezTo>
                  <a:cubicBezTo>
                    <a:pt x="22347" y="1266"/>
                    <a:pt x="25330" y="3153"/>
                    <a:pt x="27613" y="6094"/>
                  </a:cubicBezTo>
                  <a:cubicBezTo>
                    <a:pt x="29774" y="8878"/>
                    <a:pt x="30832" y="12054"/>
                    <a:pt x="30831" y="15591"/>
                  </a:cubicBezTo>
                  <a:cubicBezTo>
                    <a:pt x="30825" y="37688"/>
                    <a:pt x="30828" y="59787"/>
                    <a:pt x="30827" y="81884"/>
                  </a:cubicBezTo>
                  <a:cubicBezTo>
                    <a:pt x="30827" y="81982"/>
                    <a:pt x="30820" y="82080"/>
                    <a:pt x="30816" y="82177"/>
                  </a:cubicBezTo>
                  <a:lnTo>
                    <a:pt x="30975" y="82177"/>
                  </a:lnTo>
                  <a:cubicBezTo>
                    <a:pt x="30977" y="82098"/>
                    <a:pt x="30979" y="82018"/>
                    <a:pt x="30979" y="81937"/>
                  </a:cubicBezTo>
                  <a:cubicBezTo>
                    <a:pt x="30980" y="59812"/>
                    <a:pt x="30979" y="37686"/>
                    <a:pt x="30981" y="15561"/>
                  </a:cubicBezTo>
                  <a:cubicBezTo>
                    <a:pt x="30981" y="14686"/>
                    <a:pt x="30915" y="13820"/>
                    <a:pt x="30771" y="12959"/>
                  </a:cubicBezTo>
                  <a:cubicBezTo>
                    <a:pt x="30233" y="9743"/>
                    <a:pt x="28810" y="6976"/>
                    <a:pt x="26548" y="4645"/>
                  </a:cubicBezTo>
                  <a:cubicBezTo>
                    <a:pt x="25234" y="3291"/>
                    <a:pt x="23713" y="2220"/>
                    <a:pt x="21996" y="1431"/>
                  </a:cubicBezTo>
                  <a:cubicBezTo>
                    <a:pt x="19920" y="478"/>
                    <a:pt x="17769" y="1"/>
                    <a:pt x="15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1610800" y="3174900"/>
              <a:ext cx="731850" cy="2034175"/>
            </a:xfrm>
            <a:custGeom>
              <a:avLst/>
              <a:gdLst/>
              <a:ahLst/>
              <a:cxnLst/>
              <a:rect l="l" t="t" r="r" b="b"/>
              <a:pathLst>
                <a:path w="29274" h="81367" extrusionOk="0">
                  <a:moveTo>
                    <a:pt x="14519" y="1"/>
                  </a:moveTo>
                  <a:cubicBezTo>
                    <a:pt x="13646" y="1"/>
                    <a:pt x="12776" y="92"/>
                    <a:pt x="11916" y="260"/>
                  </a:cubicBezTo>
                  <a:cubicBezTo>
                    <a:pt x="8459" y="935"/>
                    <a:pt x="5595" y="2632"/>
                    <a:pt x="3355" y="5342"/>
                  </a:cubicBezTo>
                  <a:cubicBezTo>
                    <a:pt x="1079" y="8096"/>
                    <a:pt x="12" y="11297"/>
                    <a:pt x="12" y="14861"/>
                  </a:cubicBezTo>
                  <a:cubicBezTo>
                    <a:pt x="11" y="36906"/>
                    <a:pt x="11" y="58949"/>
                    <a:pt x="11" y="80993"/>
                  </a:cubicBezTo>
                  <a:cubicBezTo>
                    <a:pt x="11" y="81117"/>
                    <a:pt x="5" y="81242"/>
                    <a:pt x="0" y="81366"/>
                  </a:cubicBezTo>
                  <a:lnTo>
                    <a:pt x="160" y="81366"/>
                  </a:lnTo>
                  <a:cubicBezTo>
                    <a:pt x="161" y="81269"/>
                    <a:pt x="163" y="81171"/>
                    <a:pt x="163" y="81073"/>
                  </a:cubicBezTo>
                  <a:cubicBezTo>
                    <a:pt x="163" y="58958"/>
                    <a:pt x="164" y="36844"/>
                    <a:pt x="163" y="14729"/>
                  </a:cubicBezTo>
                  <a:cubicBezTo>
                    <a:pt x="163" y="13846"/>
                    <a:pt x="225" y="12968"/>
                    <a:pt x="388" y="12102"/>
                  </a:cubicBezTo>
                  <a:cubicBezTo>
                    <a:pt x="1065" y="8491"/>
                    <a:pt x="2830" y="5524"/>
                    <a:pt x="5708" y="3243"/>
                  </a:cubicBezTo>
                  <a:cubicBezTo>
                    <a:pt x="8115" y="1336"/>
                    <a:pt x="10879" y="339"/>
                    <a:pt x="13936" y="164"/>
                  </a:cubicBezTo>
                  <a:cubicBezTo>
                    <a:pt x="14180" y="150"/>
                    <a:pt x="14423" y="143"/>
                    <a:pt x="14666" y="143"/>
                  </a:cubicBezTo>
                  <a:cubicBezTo>
                    <a:pt x="15568" y="143"/>
                    <a:pt x="16466" y="238"/>
                    <a:pt x="17355" y="415"/>
                  </a:cubicBezTo>
                  <a:cubicBezTo>
                    <a:pt x="21038" y="1149"/>
                    <a:pt x="24014" y="3025"/>
                    <a:pt x="26256" y="6031"/>
                  </a:cubicBezTo>
                  <a:cubicBezTo>
                    <a:pt x="28190" y="8626"/>
                    <a:pt x="29097" y="11574"/>
                    <a:pt x="29097" y="14809"/>
                  </a:cubicBezTo>
                  <a:cubicBezTo>
                    <a:pt x="29095" y="36862"/>
                    <a:pt x="29095" y="58913"/>
                    <a:pt x="29096" y="80966"/>
                  </a:cubicBezTo>
                  <a:cubicBezTo>
                    <a:pt x="29096" y="81099"/>
                    <a:pt x="29098" y="81233"/>
                    <a:pt x="29098" y="81366"/>
                  </a:cubicBezTo>
                  <a:lnTo>
                    <a:pt x="29259" y="81366"/>
                  </a:lnTo>
                  <a:cubicBezTo>
                    <a:pt x="29256" y="81242"/>
                    <a:pt x="29249" y="81118"/>
                    <a:pt x="29249" y="80993"/>
                  </a:cubicBezTo>
                  <a:cubicBezTo>
                    <a:pt x="29248" y="59787"/>
                    <a:pt x="29249" y="38580"/>
                    <a:pt x="29246" y="17374"/>
                  </a:cubicBezTo>
                  <a:cubicBezTo>
                    <a:pt x="29246" y="16235"/>
                    <a:pt x="29273" y="15095"/>
                    <a:pt x="29216" y="13955"/>
                  </a:cubicBezTo>
                  <a:cubicBezTo>
                    <a:pt x="29175" y="13136"/>
                    <a:pt x="29080" y="12325"/>
                    <a:pt x="28903" y="11526"/>
                  </a:cubicBezTo>
                  <a:cubicBezTo>
                    <a:pt x="28189" y="8305"/>
                    <a:pt x="26577" y="5618"/>
                    <a:pt x="24070" y="3483"/>
                  </a:cubicBezTo>
                  <a:cubicBezTo>
                    <a:pt x="21396" y="1204"/>
                    <a:pt x="18277" y="76"/>
                    <a:pt x="14776" y="3"/>
                  </a:cubicBezTo>
                  <a:cubicBezTo>
                    <a:pt x="14690" y="2"/>
                    <a:pt x="14605" y="1"/>
                    <a:pt x="14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1633450" y="3195525"/>
              <a:ext cx="686375" cy="2013550"/>
            </a:xfrm>
            <a:custGeom>
              <a:avLst/>
              <a:gdLst/>
              <a:ahLst/>
              <a:cxnLst/>
              <a:rect l="l" t="t" r="r" b="b"/>
              <a:pathLst>
                <a:path w="27455" h="80542" extrusionOk="0">
                  <a:moveTo>
                    <a:pt x="13691" y="0"/>
                  </a:moveTo>
                  <a:cubicBezTo>
                    <a:pt x="12882" y="0"/>
                    <a:pt x="12075" y="74"/>
                    <a:pt x="11272" y="225"/>
                  </a:cubicBezTo>
                  <a:cubicBezTo>
                    <a:pt x="7987" y="842"/>
                    <a:pt x="5267" y="2434"/>
                    <a:pt x="3144" y="5004"/>
                  </a:cubicBezTo>
                  <a:cubicBezTo>
                    <a:pt x="1012" y="7582"/>
                    <a:pt x="0" y="10577"/>
                    <a:pt x="1" y="13926"/>
                  </a:cubicBezTo>
                  <a:cubicBezTo>
                    <a:pt x="5" y="36131"/>
                    <a:pt x="2" y="58337"/>
                    <a:pt x="2" y="80541"/>
                  </a:cubicBezTo>
                  <a:lnTo>
                    <a:pt x="163" y="80541"/>
                  </a:lnTo>
                  <a:cubicBezTo>
                    <a:pt x="161" y="80426"/>
                    <a:pt x="158" y="80310"/>
                    <a:pt x="158" y="80194"/>
                  </a:cubicBezTo>
                  <a:cubicBezTo>
                    <a:pt x="158" y="58069"/>
                    <a:pt x="158" y="35945"/>
                    <a:pt x="156" y="13821"/>
                  </a:cubicBezTo>
                  <a:cubicBezTo>
                    <a:pt x="156" y="12964"/>
                    <a:pt x="215" y="12113"/>
                    <a:pt x="376" y="11273"/>
                  </a:cubicBezTo>
                  <a:cubicBezTo>
                    <a:pt x="1048" y="7769"/>
                    <a:pt x="2809" y="4926"/>
                    <a:pt x="5668" y="2814"/>
                  </a:cubicBezTo>
                  <a:cubicBezTo>
                    <a:pt x="8079" y="1032"/>
                    <a:pt x="10730" y="145"/>
                    <a:pt x="13583" y="145"/>
                  </a:cubicBezTo>
                  <a:cubicBezTo>
                    <a:pt x="14357" y="145"/>
                    <a:pt x="15146" y="210"/>
                    <a:pt x="15949" y="341"/>
                  </a:cubicBezTo>
                  <a:cubicBezTo>
                    <a:pt x="19290" y="883"/>
                    <a:pt x="22044" y="2500"/>
                    <a:pt x="24194" y="5103"/>
                  </a:cubicBezTo>
                  <a:cubicBezTo>
                    <a:pt x="26281" y="7630"/>
                    <a:pt x="27294" y="10559"/>
                    <a:pt x="27293" y="13848"/>
                  </a:cubicBezTo>
                  <a:cubicBezTo>
                    <a:pt x="27287" y="35963"/>
                    <a:pt x="27290" y="58079"/>
                    <a:pt x="27289" y="80194"/>
                  </a:cubicBezTo>
                  <a:cubicBezTo>
                    <a:pt x="27289" y="80310"/>
                    <a:pt x="27286" y="80426"/>
                    <a:pt x="27285" y="80541"/>
                  </a:cubicBezTo>
                  <a:lnTo>
                    <a:pt x="27445" y="80541"/>
                  </a:lnTo>
                  <a:cubicBezTo>
                    <a:pt x="27445" y="58604"/>
                    <a:pt x="27445" y="36666"/>
                    <a:pt x="27443" y="14728"/>
                  </a:cubicBezTo>
                  <a:cubicBezTo>
                    <a:pt x="27443" y="14052"/>
                    <a:pt x="27454" y="13376"/>
                    <a:pt x="27402" y="12699"/>
                  </a:cubicBezTo>
                  <a:cubicBezTo>
                    <a:pt x="27313" y="11548"/>
                    <a:pt x="27094" y="10426"/>
                    <a:pt x="26722" y="9338"/>
                  </a:cubicBezTo>
                  <a:cubicBezTo>
                    <a:pt x="25857" y="6805"/>
                    <a:pt x="24380" y="4693"/>
                    <a:pt x="22295" y="3018"/>
                  </a:cubicBezTo>
                  <a:cubicBezTo>
                    <a:pt x="20059" y="1223"/>
                    <a:pt x="17498" y="233"/>
                    <a:pt x="14644" y="34"/>
                  </a:cubicBezTo>
                  <a:cubicBezTo>
                    <a:pt x="14326" y="12"/>
                    <a:pt x="14009" y="0"/>
                    <a:pt x="13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1677550" y="3236400"/>
              <a:ext cx="597975" cy="1972675"/>
            </a:xfrm>
            <a:custGeom>
              <a:avLst/>
              <a:gdLst/>
              <a:ahLst/>
              <a:cxnLst/>
              <a:rect l="l" t="t" r="r" b="b"/>
              <a:pathLst>
                <a:path w="23919" h="78907" extrusionOk="0">
                  <a:moveTo>
                    <a:pt x="11854" y="0"/>
                  </a:moveTo>
                  <a:cubicBezTo>
                    <a:pt x="11072" y="0"/>
                    <a:pt x="10294" y="91"/>
                    <a:pt x="9527" y="258"/>
                  </a:cubicBezTo>
                  <a:cubicBezTo>
                    <a:pt x="6300" y="969"/>
                    <a:pt x="3762" y="2700"/>
                    <a:pt x="1942" y="5462"/>
                  </a:cubicBezTo>
                  <a:cubicBezTo>
                    <a:pt x="586" y="7519"/>
                    <a:pt x="3" y="9805"/>
                    <a:pt x="3" y="12263"/>
                  </a:cubicBezTo>
                  <a:cubicBezTo>
                    <a:pt x="7" y="34353"/>
                    <a:pt x="5" y="56443"/>
                    <a:pt x="5" y="78533"/>
                  </a:cubicBezTo>
                  <a:cubicBezTo>
                    <a:pt x="5" y="78657"/>
                    <a:pt x="2" y="78782"/>
                    <a:pt x="1" y="78906"/>
                  </a:cubicBezTo>
                  <a:lnTo>
                    <a:pt x="160" y="78906"/>
                  </a:lnTo>
                  <a:cubicBezTo>
                    <a:pt x="160" y="56550"/>
                    <a:pt x="160" y="34193"/>
                    <a:pt x="160" y="11837"/>
                  </a:cubicBezTo>
                  <a:cubicBezTo>
                    <a:pt x="160" y="11087"/>
                    <a:pt x="237" y="10343"/>
                    <a:pt x="393" y="9612"/>
                  </a:cubicBezTo>
                  <a:cubicBezTo>
                    <a:pt x="988" y="6831"/>
                    <a:pt x="2366" y="4512"/>
                    <a:pt x="4599" y="2745"/>
                  </a:cubicBezTo>
                  <a:cubicBezTo>
                    <a:pt x="6783" y="1016"/>
                    <a:pt x="9209" y="149"/>
                    <a:pt x="11841" y="149"/>
                  </a:cubicBezTo>
                  <a:cubicBezTo>
                    <a:pt x="12542" y="149"/>
                    <a:pt x="13257" y="211"/>
                    <a:pt x="13986" y="333"/>
                  </a:cubicBezTo>
                  <a:cubicBezTo>
                    <a:pt x="16710" y="791"/>
                    <a:pt x="18997" y="2097"/>
                    <a:pt x="20822" y="4180"/>
                  </a:cubicBezTo>
                  <a:cubicBezTo>
                    <a:pt x="22725" y="6354"/>
                    <a:pt x="23746" y="8899"/>
                    <a:pt x="23749" y="11784"/>
                  </a:cubicBezTo>
                  <a:cubicBezTo>
                    <a:pt x="23766" y="34158"/>
                    <a:pt x="23759" y="56532"/>
                    <a:pt x="23759" y="78906"/>
                  </a:cubicBezTo>
                  <a:lnTo>
                    <a:pt x="23919" y="78906"/>
                  </a:lnTo>
                  <a:cubicBezTo>
                    <a:pt x="23918" y="78782"/>
                    <a:pt x="23914" y="78657"/>
                    <a:pt x="23914" y="78533"/>
                  </a:cubicBezTo>
                  <a:cubicBezTo>
                    <a:pt x="23913" y="56443"/>
                    <a:pt x="23913" y="34353"/>
                    <a:pt x="23915" y="12263"/>
                  </a:cubicBezTo>
                  <a:cubicBezTo>
                    <a:pt x="23915" y="11620"/>
                    <a:pt x="23890" y="10978"/>
                    <a:pt x="23798" y="10346"/>
                  </a:cubicBezTo>
                  <a:cubicBezTo>
                    <a:pt x="23369" y="7447"/>
                    <a:pt x="22086" y="4995"/>
                    <a:pt x="19896" y="3040"/>
                  </a:cubicBezTo>
                  <a:cubicBezTo>
                    <a:pt x="17682" y="1065"/>
                    <a:pt x="15072" y="82"/>
                    <a:pt x="12120" y="4"/>
                  </a:cubicBezTo>
                  <a:cubicBezTo>
                    <a:pt x="12031" y="1"/>
                    <a:pt x="11943" y="0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1700075" y="3256950"/>
              <a:ext cx="552850" cy="1952125"/>
            </a:xfrm>
            <a:custGeom>
              <a:avLst/>
              <a:gdLst/>
              <a:ahLst/>
              <a:cxnLst/>
              <a:rect l="l" t="t" r="r" b="b"/>
              <a:pathLst>
                <a:path w="22114" h="78085" extrusionOk="0">
                  <a:moveTo>
                    <a:pt x="11161" y="0"/>
                  </a:moveTo>
                  <a:cubicBezTo>
                    <a:pt x="10503" y="0"/>
                    <a:pt x="9837" y="60"/>
                    <a:pt x="9164" y="178"/>
                  </a:cubicBezTo>
                  <a:cubicBezTo>
                    <a:pt x="6365" y="669"/>
                    <a:pt x="4084" y="2051"/>
                    <a:pt x="2335" y="4287"/>
                  </a:cubicBezTo>
                  <a:cubicBezTo>
                    <a:pt x="739" y="6329"/>
                    <a:pt x="0" y="8666"/>
                    <a:pt x="0" y="11259"/>
                  </a:cubicBezTo>
                  <a:cubicBezTo>
                    <a:pt x="6" y="33437"/>
                    <a:pt x="4" y="55613"/>
                    <a:pt x="4" y="77790"/>
                  </a:cubicBezTo>
                  <a:cubicBezTo>
                    <a:pt x="4" y="77888"/>
                    <a:pt x="6" y="77986"/>
                    <a:pt x="7" y="78084"/>
                  </a:cubicBezTo>
                  <a:lnTo>
                    <a:pt x="167" y="78084"/>
                  </a:lnTo>
                  <a:cubicBezTo>
                    <a:pt x="164" y="77996"/>
                    <a:pt x="158" y="77907"/>
                    <a:pt x="158" y="77818"/>
                  </a:cubicBezTo>
                  <a:cubicBezTo>
                    <a:pt x="158" y="55606"/>
                    <a:pt x="158" y="33394"/>
                    <a:pt x="155" y="11182"/>
                  </a:cubicBezTo>
                  <a:cubicBezTo>
                    <a:pt x="155" y="10549"/>
                    <a:pt x="177" y="9917"/>
                    <a:pt x="288" y="9294"/>
                  </a:cubicBezTo>
                  <a:cubicBezTo>
                    <a:pt x="731" y="6791"/>
                    <a:pt x="1858" y="4650"/>
                    <a:pt x="3769" y="2965"/>
                  </a:cubicBezTo>
                  <a:cubicBezTo>
                    <a:pt x="5895" y="1088"/>
                    <a:pt x="8291" y="152"/>
                    <a:pt x="10921" y="152"/>
                  </a:cubicBezTo>
                  <a:cubicBezTo>
                    <a:pt x="11720" y="152"/>
                    <a:pt x="12541" y="238"/>
                    <a:pt x="13382" y="411"/>
                  </a:cubicBezTo>
                  <a:cubicBezTo>
                    <a:pt x="15814" y="910"/>
                    <a:pt x="17837" y="2162"/>
                    <a:pt x="19426" y="4073"/>
                  </a:cubicBezTo>
                  <a:cubicBezTo>
                    <a:pt x="21172" y="6174"/>
                    <a:pt x="21970" y="8604"/>
                    <a:pt x="21968" y="11343"/>
                  </a:cubicBezTo>
                  <a:cubicBezTo>
                    <a:pt x="21954" y="33465"/>
                    <a:pt x="21961" y="55588"/>
                    <a:pt x="21960" y="77711"/>
                  </a:cubicBezTo>
                  <a:cubicBezTo>
                    <a:pt x="21960" y="77835"/>
                    <a:pt x="21953" y="77960"/>
                    <a:pt x="21950" y="78084"/>
                  </a:cubicBezTo>
                  <a:lnTo>
                    <a:pt x="22111" y="78084"/>
                  </a:lnTo>
                  <a:cubicBezTo>
                    <a:pt x="22112" y="78049"/>
                    <a:pt x="22114" y="78013"/>
                    <a:pt x="22114" y="77978"/>
                  </a:cubicBezTo>
                  <a:cubicBezTo>
                    <a:pt x="22113" y="55658"/>
                    <a:pt x="22113" y="33338"/>
                    <a:pt x="22114" y="11018"/>
                  </a:cubicBezTo>
                  <a:cubicBezTo>
                    <a:pt x="22114" y="10133"/>
                    <a:pt x="22013" y="9261"/>
                    <a:pt x="21788" y="8405"/>
                  </a:cubicBezTo>
                  <a:cubicBezTo>
                    <a:pt x="20926" y="5118"/>
                    <a:pt x="18975" y="2689"/>
                    <a:pt x="15955" y="1156"/>
                  </a:cubicBezTo>
                  <a:cubicBezTo>
                    <a:pt x="14423" y="379"/>
                    <a:pt x="12818" y="0"/>
                    <a:pt x="1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1721575" y="3277525"/>
              <a:ext cx="509925" cy="1931550"/>
            </a:xfrm>
            <a:custGeom>
              <a:avLst/>
              <a:gdLst/>
              <a:ahLst/>
              <a:cxnLst/>
              <a:rect l="l" t="t" r="r" b="b"/>
              <a:pathLst>
                <a:path w="20397" h="77262" extrusionOk="0">
                  <a:moveTo>
                    <a:pt x="10315" y="0"/>
                  </a:moveTo>
                  <a:cubicBezTo>
                    <a:pt x="9694" y="0"/>
                    <a:pt x="9059" y="56"/>
                    <a:pt x="8412" y="169"/>
                  </a:cubicBezTo>
                  <a:cubicBezTo>
                    <a:pt x="5862" y="612"/>
                    <a:pt x="3785" y="1894"/>
                    <a:pt x="2184" y="3925"/>
                  </a:cubicBezTo>
                  <a:cubicBezTo>
                    <a:pt x="677" y="5837"/>
                    <a:pt x="13" y="8038"/>
                    <a:pt x="13" y="10457"/>
                  </a:cubicBezTo>
                  <a:cubicBezTo>
                    <a:pt x="13" y="32601"/>
                    <a:pt x="13" y="54745"/>
                    <a:pt x="12" y="76888"/>
                  </a:cubicBezTo>
                  <a:cubicBezTo>
                    <a:pt x="12" y="77013"/>
                    <a:pt x="5" y="77137"/>
                    <a:pt x="1" y="77261"/>
                  </a:cubicBezTo>
                  <a:lnTo>
                    <a:pt x="162" y="77261"/>
                  </a:lnTo>
                  <a:cubicBezTo>
                    <a:pt x="163" y="77137"/>
                    <a:pt x="166" y="77012"/>
                    <a:pt x="166" y="76888"/>
                  </a:cubicBezTo>
                  <a:cubicBezTo>
                    <a:pt x="166" y="54718"/>
                    <a:pt x="166" y="32549"/>
                    <a:pt x="166" y="10381"/>
                  </a:cubicBezTo>
                  <a:cubicBezTo>
                    <a:pt x="166" y="9757"/>
                    <a:pt x="208" y="9136"/>
                    <a:pt x="317" y="8522"/>
                  </a:cubicBezTo>
                  <a:cubicBezTo>
                    <a:pt x="799" y="5773"/>
                    <a:pt x="2182" y="3582"/>
                    <a:pt x="4450" y="1976"/>
                  </a:cubicBezTo>
                  <a:cubicBezTo>
                    <a:pt x="6180" y="751"/>
                    <a:pt x="8073" y="153"/>
                    <a:pt x="10103" y="153"/>
                  </a:cubicBezTo>
                  <a:cubicBezTo>
                    <a:pt x="10613" y="153"/>
                    <a:pt x="11131" y="191"/>
                    <a:pt x="11658" y="266"/>
                  </a:cubicBezTo>
                  <a:cubicBezTo>
                    <a:pt x="14150" y="621"/>
                    <a:pt x="16211" y="1790"/>
                    <a:pt x="17838" y="3695"/>
                  </a:cubicBezTo>
                  <a:cubicBezTo>
                    <a:pt x="19474" y="5610"/>
                    <a:pt x="20232" y="7862"/>
                    <a:pt x="20232" y="10381"/>
                  </a:cubicBezTo>
                  <a:cubicBezTo>
                    <a:pt x="20230" y="32549"/>
                    <a:pt x="20231" y="54718"/>
                    <a:pt x="20231" y="76888"/>
                  </a:cubicBezTo>
                  <a:cubicBezTo>
                    <a:pt x="20231" y="77012"/>
                    <a:pt x="20235" y="77137"/>
                    <a:pt x="20237" y="77261"/>
                  </a:cubicBezTo>
                  <a:lnTo>
                    <a:pt x="20396" y="77261"/>
                  </a:lnTo>
                  <a:cubicBezTo>
                    <a:pt x="20392" y="77137"/>
                    <a:pt x="20385" y="77013"/>
                    <a:pt x="20385" y="76888"/>
                  </a:cubicBezTo>
                  <a:cubicBezTo>
                    <a:pt x="20384" y="54798"/>
                    <a:pt x="20385" y="32708"/>
                    <a:pt x="20382" y="10618"/>
                  </a:cubicBezTo>
                  <a:cubicBezTo>
                    <a:pt x="20381" y="9943"/>
                    <a:pt x="20354" y="9268"/>
                    <a:pt x="20243" y="8597"/>
                  </a:cubicBezTo>
                  <a:cubicBezTo>
                    <a:pt x="19815" y="5998"/>
                    <a:pt x="18583" y="3853"/>
                    <a:pt x="16526" y="2225"/>
                  </a:cubicBezTo>
                  <a:cubicBezTo>
                    <a:pt x="14655" y="743"/>
                    <a:pt x="12573" y="0"/>
                    <a:pt x="10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744275" y="3298200"/>
              <a:ext cx="464525" cy="1910875"/>
            </a:xfrm>
            <a:custGeom>
              <a:avLst/>
              <a:gdLst/>
              <a:ahLst/>
              <a:cxnLst/>
              <a:rect l="l" t="t" r="r" b="b"/>
              <a:pathLst>
                <a:path w="18581" h="76435" extrusionOk="0">
                  <a:moveTo>
                    <a:pt x="9368" y="1"/>
                  </a:moveTo>
                  <a:cubicBezTo>
                    <a:pt x="8951" y="1"/>
                    <a:pt x="8527" y="27"/>
                    <a:pt x="8096" y="81"/>
                  </a:cubicBezTo>
                  <a:cubicBezTo>
                    <a:pt x="6157" y="321"/>
                    <a:pt x="4459" y="1111"/>
                    <a:pt x="3031" y="2436"/>
                  </a:cubicBezTo>
                  <a:cubicBezTo>
                    <a:pt x="999" y="4320"/>
                    <a:pt x="3" y="6673"/>
                    <a:pt x="3" y="9447"/>
                  </a:cubicBezTo>
                  <a:cubicBezTo>
                    <a:pt x="3" y="31652"/>
                    <a:pt x="3" y="53856"/>
                    <a:pt x="3" y="76060"/>
                  </a:cubicBezTo>
                  <a:cubicBezTo>
                    <a:pt x="3" y="76185"/>
                    <a:pt x="2" y="76310"/>
                    <a:pt x="1" y="76434"/>
                  </a:cubicBezTo>
                  <a:lnTo>
                    <a:pt x="161" y="76434"/>
                  </a:lnTo>
                  <a:cubicBezTo>
                    <a:pt x="159" y="76354"/>
                    <a:pt x="157" y="76274"/>
                    <a:pt x="157" y="76194"/>
                  </a:cubicBezTo>
                  <a:cubicBezTo>
                    <a:pt x="157" y="53902"/>
                    <a:pt x="157" y="31609"/>
                    <a:pt x="156" y="9318"/>
                  </a:cubicBezTo>
                  <a:cubicBezTo>
                    <a:pt x="156" y="8836"/>
                    <a:pt x="185" y="8358"/>
                    <a:pt x="264" y="7883"/>
                  </a:cubicBezTo>
                  <a:cubicBezTo>
                    <a:pt x="674" y="5391"/>
                    <a:pt x="1891" y="3382"/>
                    <a:pt x="3924" y="1898"/>
                  </a:cubicBezTo>
                  <a:cubicBezTo>
                    <a:pt x="5530" y="726"/>
                    <a:pt x="7299" y="144"/>
                    <a:pt x="9208" y="144"/>
                  </a:cubicBezTo>
                  <a:cubicBezTo>
                    <a:pt x="9656" y="144"/>
                    <a:pt x="10113" y="176"/>
                    <a:pt x="10577" y="240"/>
                  </a:cubicBezTo>
                  <a:cubicBezTo>
                    <a:pt x="12437" y="497"/>
                    <a:pt x="14069" y="1262"/>
                    <a:pt x="15442" y="2537"/>
                  </a:cubicBezTo>
                  <a:cubicBezTo>
                    <a:pt x="17454" y="4404"/>
                    <a:pt x="18427" y="6726"/>
                    <a:pt x="18427" y="9478"/>
                  </a:cubicBezTo>
                  <a:cubicBezTo>
                    <a:pt x="18422" y="31672"/>
                    <a:pt x="18424" y="53866"/>
                    <a:pt x="18424" y="76060"/>
                  </a:cubicBezTo>
                  <a:cubicBezTo>
                    <a:pt x="18424" y="76185"/>
                    <a:pt x="18422" y="76310"/>
                    <a:pt x="18421" y="76434"/>
                  </a:cubicBezTo>
                  <a:lnTo>
                    <a:pt x="18581" y="76434"/>
                  </a:lnTo>
                  <a:cubicBezTo>
                    <a:pt x="18581" y="76310"/>
                    <a:pt x="18578" y="76185"/>
                    <a:pt x="18578" y="76061"/>
                  </a:cubicBezTo>
                  <a:cubicBezTo>
                    <a:pt x="18578" y="53909"/>
                    <a:pt x="18578" y="31759"/>
                    <a:pt x="18581" y="9608"/>
                  </a:cubicBezTo>
                  <a:cubicBezTo>
                    <a:pt x="18581" y="9065"/>
                    <a:pt x="18559" y="8524"/>
                    <a:pt x="18479" y="7986"/>
                  </a:cubicBezTo>
                  <a:cubicBezTo>
                    <a:pt x="18119" y="5549"/>
                    <a:pt x="16982" y="3547"/>
                    <a:pt x="15062" y="2021"/>
                  </a:cubicBezTo>
                  <a:cubicBezTo>
                    <a:pt x="13363" y="671"/>
                    <a:pt x="11456" y="1"/>
                    <a:pt x="9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788325" y="3339375"/>
              <a:ext cx="376450" cy="1869700"/>
            </a:xfrm>
            <a:custGeom>
              <a:avLst/>
              <a:gdLst/>
              <a:ahLst/>
              <a:cxnLst/>
              <a:rect l="l" t="t" r="r" b="b"/>
              <a:pathLst>
                <a:path w="15058" h="74788" extrusionOk="0">
                  <a:moveTo>
                    <a:pt x="7584" y="1"/>
                  </a:moveTo>
                  <a:cubicBezTo>
                    <a:pt x="7343" y="1"/>
                    <a:pt x="7099" y="11"/>
                    <a:pt x="6851" y="32"/>
                  </a:cubicBezTo>
                  <a:cubicBezTo>
                    <a:pt x="5060" y="185"/>
                    <a:pt x="3523" y="906"/>
                    <a:pt x="2255" y="2162"/>
                  </a:cubicBezTo>
                  <a:cubicBezTo>
                    <a:pt x="739" y="3661"/>
                    <a:pt x="11" y="5511"/>
                    <a:pt x="10" y="7641"/>
                  </a:cubicBezTo>
                  <a:cubicBezTo>
                    <a:pt x="8" y="29898"/>
                    <a:pt x="9" y="52156"/>
                    <a:pt x="8" y="74414"/>
                  </a:cubicBezTo>
                  <a:cubicBezTo>
                    <a:pt x="8" y="74538"/>
                    <a:pt x="3" y="74663"/>
                    <a:pt x="1" y="74787"/>
                  </a:cubicBezTo>
                  <a:lnTo>
                    <a:pt x="161" y="74787"/>
                  </a:lnTo>
                  <a:cubicBezTo>
                    <a:pt x="162" y="74663"/>
                    <a:pt x="163" y="74538"/>
                    <a:pt x="163" y="74414"/>
                  </a:cubicBezTo>
                  <a:cubicBezTo>
                    <a:pt x="163" y="52219"/>
                    <a:pt x="163" y="30025"/>
                    <a:pt x="164" y="7832"/>
                  </a:cubicBezTo>
                  <a:cubicBezTo>
                    <a:pt x="164" y="7484"/>
                    <a:pt x="169" y="7139"/>
                    <a:pt x="203" y="6791"/>
                  </a:cubicBezTo>
                  <a:cubicBezTo>
                    <a:pt x="370" y="5099"/>
                    <a:pt x="1033" y="3626"/>
                    <a:pt x="2213" y="2415"/>
                  </a:cubicBezTo>
                  <a:cubicBezTo>
                    <a:pt x="3685" y="907"/>
                    <a:pt x="5445" y="147"/>
                    <a:pt x="7467" y="147"/>
                  </a:cubicBezTo>
                  <a:cubicBezTo>
                    <a:pt x="7774" y="147"/>
                    <a:pt x="8087" y="164"/>
                    <a:pt x="8406" y="199"/>
                  </a:cubicBezTo>
                  <a:cubicBezTo>
                    <a:pt x="10034" y="378"/>
                    <a:pt x="11446" y="1053"/>
                    <a:pt x="12619" y="2188"/>
                  </a:cubicBezTo>
                  <a:cubicBezTo>
                    <a:pt x="14146" y="3665"/>
                    <a:pt x="14895" y="5489"/>
                    <a:pt x="14895" y="7618"/>
                  </a:cubicBezTo>
                  <a:cubicBezTo>
                    <a:pt x="14896" y="29874"/>
                    <a:pt x="14895" y="52130"/>
                    <a:pt x="14895" y="74387"/>
                  </a:cubicBezTo>
                  <a:cubicBezTo>
                    <a:pt x="14895" y="74520"/>
                    <a:pt x="14897" y="74654"/>
                    <a:pt x="14897" y="74787"/>
                  </a:cubicBezTo>
                  <a:lnTo>
                    <a:pt x="15057" y="74787"/>
                  </a:lnTo>
                  <a:cubicBezTo>
                    <a:pt x="15054" y="74663"/>
                    <a:pt x="15049" y="74538"/>
                    <a:pt x="15049" y="74414"/>
                  </a:cubicBezTo>
                  <a:cubicBezTo>
                    <a:pt x="15049" y="52281"/>
                    <a:pt x="15049" y="30148"/>
                    <a:pt x="15048" y="8014"/>
                  </a:cubicBezTo>
                  <a:cubicBezTo>
                    <a:pt x="15048" y="7677"/>
                    <a:pt x="15038" y="7339"/>
                    <a:pt x="15016" y="7001"/>
                  </a:cubicBezTo>
                  <a:cubicBezTo>
                    <a:pt x="14887" y="5117"/>
                    <a:pt x="14157" y="3496"/>
                    <a:pt x="12820" y="2183"/>
                  </a:cubicBezTo>
                  <a:cubicBezTo>
                    <a:pt x="11347" y="735"/>
                    <a:pt x="9594" y="1"/>
                    <a:pt x="7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810875" y="3359900"/>
              <a:ext cx="331225" cy="1849175"/>
            </a:xfrm>
            <a:custGeom>
              <a:avLst/>
              <a:gdLst/>
              <a:ahLst/>
              <a:cxnLst/>
              <a:rect l="l" t="t" r="r" b="b"/>
              <a:pathLst>
                <a:path w="13249" h="73967" extrusionOk="0">
                  <a:moveTo>
                    <a:pt x="6711" y="1"/>
                  </a:moveTo>
                  <a:cubicBezTo>
                    <a:pt x="6369" y="1"/>
                    <a:pt x="6019" y="25"/>
                    <a:pt x="5660" y="74"/>
                  </a:cubicBezTo>
                  <a:cubicBezTo>
                    <a:pt x="3833" y="325"/>
                    <a:pt x="2377" y="1239"/>
                    <a:pt x="1283" y="2714"/>
                  </a:cubicBezTo>
                  <a:cubicBezTo>
                    <a:pt x="377" y="3935"/>
                    <a:pt x="0" y="5324"/>
                    <a:pt x="0" y="6843"/>
                  </a:cubicBezTo>
                  <a:cubicBezTo>
                    <a:pt x="7" y="29128"/>
                    <a:pt x="5" y="51413"/>
                    <a:pt x="5" y="73699"/>
                  </a:cubicBezTo>
                  <a:cubicBezTo>
                    <a:pt x="5" y="73788"/>
                    <a:pt x="6" y="73878"/>
                    <a:pt x="7" y="73966"/>
                  </a:cubicBezTo>
                  <a:lnTo>
                    <a:pt x="166" y="73966"/>
                  </a:lnTo>
                  <a:cubicBezTo>
                    <a:pt x="163" y="73868"/>
                    <a:pt x="159" y="73770"/>
                    <a:pt x="159" y="73673"/>
                  </a:cubicBezTo>
                  <a:cubicBezTo>
                    <a:pt x="158" y="51396"/>
                    <a:pt x="158" y="29121"/>
                    <a:pt x="159" y="6844"/>
                  </a:cubicBezTo>
                  <a:cubicBezTo>
                    <a:pt x="159" y="6480"/>
                    <a:pt x="163" y="6117"/>
                    <a:pt x="211" y="5751"/>
                  </a:cubicBezTo>
                  <a:cubicBezTo>
                    <a:pt x="409" y="4266"/>
                    <a:pt x="1048" y="2992"/>
                    <a:pt x="2123" y="1967"/>
                  </a:cubicBezTo>
                  <a:cubicBezTo>
                    <a:pt x="3382" y="766"/>
                    <a:pt x="4865" y="142"/>
                    <a:pt x="6555" y="142"/>
                  </a:cubicBezTo>
                  <a:cubicBezTo>
                    <a:pt x="6787" y="142"/>
                    <a:pt x="7024" y="154"/>
                    <a:pt x="7264" y="177"/>
                  </a:cubicBezTo>
                  <a:cubicBezTo>
                    <a:pt x="9082" y="358"/>
                    <a:pt x="10563" y="1178"/>
                    <a:pt x="11700" y="2601"/>
                  </a:cubicBezTo>
                  <a:cubicBezTo>
                    <a:pt x="12682" y="3829"/>
                    <a:pt x="13100" y="5244"/>
                    <a:pt x="13100" y="6818"/>
                  </a:cubicBezTo>
                  <a:cubicBezTo>
                    <a:pt x="13093" y="29103"/>
                    <a:pt x="13095" y="51388"/>
                    <a:pt x="13095" y="73673"/>
                  </a:cubicBezTo>
                  <a:cubicBezTo>
                    <a:pt x="13095" y="73771"/>
                    <a:pt x="13090" y="73868"/>
                    <a:pt x="13087" y="73966"/>
                  </a:cubicBezTo>
                  <a:lnTo>
                    <a:pt x="13246" y="73966"/>
                  </a:lnTo>
                  <a:cubicBezTo>
                    <a:pt x="13248" y="73851"/>
                    <a:pt x="13249" y="73735"/>
                    <a:pt x="13249" y="73619"/>
                  </a:cubicBezTo>
                  <a:cubicBezTo>
                    <a:pt x="13249" y="51396"/>
                    <a:pt x="13249" y="29173"/>
                    <a:pt x="13248" y="6949"/>
                  </a:cubicBezTo>
                  <a:cubicBezTo>
                    <a:pt x="13248" y="6585"/>
                    <a:pt x="13245" y="6222"/>
                    <a:pt x="13203" y="5857"/>
                  </a:cubicBezTo>
                  <a:cubicBezTo>
                    <a:pt x="13044" y="4497"/>
                    <a:pt x="12529" y="3291"/>
                    <a:pt x="11621" y="2277"/>
                  </a:cubicBezTo>
                  <a:cubicBezTo>
                    <a:pt x="10269" y="769"/>
                    <a:pt x="8625" y="1"/>
                    <a:pt x="6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855050" y="3400200"/>
              <a:ext cx="242975" cy="1808875"/>
            </a:xfrm>
            <a:custGeom>
              <a:avLst/>
              <a:gdLst/>
              <a:ahLst/>
              <a:cxnLst/>
              <a:rect l="l" t="t" r="r" b="b"/>
              <a:pathLst>
                <a:path w="9719" h="72355" extrusionOk="0">
                  <a:moveTo>
                    <a:pt x="4767" y="1"/>
                  </a:moveTo>
                  <a:cubicBezTo>
                    <a:pt x="3595" y="1"/>
                    <a:pt x="2511" y="458"/>
                    <a:pt x="1548" y="1337"/>
                  </a:cubicBezTo>
                  <a:cubicBezTo>
                    <a:pt x="470" y="2322"/>
                    <a:pt x="4" y="3589"/>
                    <a:pt x="4" y="5041"/>
                  </a:cubicBezTo>
                  <a:cubicBezTo>
                    <a:pt x="5" y="27354"/>
                    <a:pt x="4" y="49667"/>
                    <a:pt x="4" y="71980"/>
                  </a:cubicBezTo>
                  <a:cubicBezTo>
                    <a:pt x="4" y="72105"/>
                    <a:pt x="2" y="72230"/>
                    <a:pt x="1" y="72354"/>
                  </a:cubicBezTo>
                  <a:lnTo>
                    <a:pt x="162" y="72354"/>
                  </a:lnTo>
                  <a:cubicBezTo>
                    <a:pt x="161" y="62205"/>
                    <a:pt x="160" y="52057"/>
                    <a:pt x="160" y="41908"/>
                  </a:cubicBezTo>
                  <a:cubicBezTo>
                    <a:pt x="160" y="29612"/>
                    <a:pt x="162" y="17316"/>
                    <a:pt x="156" y="5019"/>
                  </a:cubicBezTo>
                  <a:cubicBezTo>
                    <a:pt x="156" y="3942"/>
                    <a:pt x="435" y="2967"/>
                    <a:pt x="1068" y="2093"/>
                  </a:cubicBezTo>
                  <a:cubicBezTo>
                    <a:pt x="1989" y="825"/>
                    <a:pt x="3425" y="169"/>
                    <a:pt x="4867" y="169"/>
                  </a:cubicBezTo>
                  <a:cubicBezTo>
                    <a:pt x="6047" y="169"/>
                    <a:pt x="7232" y="608"/>
                    <a:pt x="8143" y="1510"/>
                  </a:cubicBezTo>
                  <a:cubicBezTo>
                    <a:pt x="9109" y="2467"/>
                    <a:pt x="9562" y="3632"/>
                    <a:pt x="9562" y="4993"/>
                  </a:cubicBezTo>
                  <a:cubicBezTo>
                    <a:pt x="9559" y="27375"/>
                    <a:pt x="9560" y="49758"/>
                    <a:pt x="9560" y="72140"/>
                  </a:cubicBezTo>
                  <a:cubicBezTo>
                    <a:pt x="9560" y="72212"/>
                    <a:pt x="9559" y="72283"/>
                    <a:pt x="9559" y="72354"/>
                  </a:cubicBezTo>
                  <a:lnTo>
                    <a:pt x="9718" y="72354"/>
                  </a:lnTo>
                  <a:cubicBezTo>
                    <a:pt x="9717" y="72239"/>
                    <a:pt x="9715" y="72123"/>
                    <a:pt x="9715" y="72007"/>
                  </a:cubicBezTo>
                  <a:cubicBezTo>
                    <a:pt x="9715" y="49711"/>
                    <a:pt x="9715" y="27417"/>
                    <a:pt x="9716" y="5121"/>
                  </a:cubicBezTo>
                  <a:cubicBezTo>
                    <a:pt x="9716" y="4729"/>
                    <a:pt x="9697" y="4338"/>
                    <a:pt x="9615" y="3955"/>
                  </a:cubicBezTo>
                  <a:cubicBezTo>
                    <a:pt x="9215" y="2101"/>
                    <a:pt x="8118" y="834"/>
                    <a:pt x="6324" y="257"/>
                  </a:cubicBezTo>
                  <a:cubicBezTo>
                    <a:pt x="5790" y="85"/>
                    <a:pt x="5270" y="1"/>
                    <a:pt x="4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1877525" y="3421400"/>
              <a:ext cx="198075" cy="1787675"/>
            </a:xfrm>
            <a:custGeom>
              <a:avLst/>
              <a:gdLst/>
              <a:ahLst/>
              <a:cxnLst/>
              <a:rect l="l" t="t" r="r" b="b"/>
              <a:pathLst>
                <a:path w="7923" h="71507" extrusionOk="0">
                  <a:moveTo>
                    <a:pt x="3992" y="0"/>
                  </a:moveTo>
                  <a:cubicBezTo>
                    <a:pt x="3873" y="0"/>
                    <a:pt x="3752" y="5"/>
                    <a:pt x="3629" y="15"/>
                  </a:cubicBezTo>
                  <a:cubicBezTo>
                    <a:pt x="2558" y="101"/>
                    <a:pt x="1670" y="557"/>
                    <a:pt x="968" y="1365"/>
                  </a:cubicBezTo>
                  <a:cubicBezTo>
                    <a:pt x="285" y="2153"/>
                    <a:pt x="0" y="3076"/>
                    <a:pt x="0" y="4119"/>
                  </a:cubicBezTo>
                  <a:cubicBezTo>
                    <a:pt x="7" y="26483"/>
                    <a:pt x="5" y="48848"/>
                    <a:pt x="6" y="71212"/>
                  </a:cubicBezTo>
                  <a:cubicBezTo>
                    <a:pt x="6" y="71310"/>
                    <a:pt x="9" y="71408"/>
                    <a:pt x="10" y="71506"/>
                  </a:cubicBezTo>
                  <a:lnTo>
                    <a:pt x="170" y="71506"/>
                  </a:lnTo>
                  <a:cubicBezTo>
                    <a:pt x="166" y="71382"/>
                    <a:pt x="159" y="71258"/>
                    <a:pt x="159" y="71133"/>
                  </a:cubicBezTo>
                  <a:cubicBezTo>
                    <a:pt x="158" y="48829"/>
                    <a:pt x="158" y="26525"/>
                    <a:pt x="159" y="4222"/>
                  </a:cubicBezTo>
                  <a:cubicBezTo>
                    <a:pt x="159" y="4089"/>
                    <a:pt x="158" y="3954"/>
                    <a:pt x="161" y="3820"/>
                  </a:cubicBezTo>
                  <a:cubicBezTo>
                    <a:pt x="205" y="1734"/>
                    <a:pt x="1987" y="135"/>
                    <a:pt x="3966" y="135"/>
                  </a:cubicBezTo>
                  <a:cubicBezTo>
                    <a:pt x="4307" y="135"/>
                    <a:pt x="4654" y="182"/>
                    <a:pt x="4999" y="283"/>
                  </a:cubicBezTo>
                  <a:cubicBezTo>
                    <a:pt x="6636" y="761"/>
                    <a:pt x="7776" y="2306"/>
                    <a:pt x="7774" y="4087"/>
                  </a:cubicBezTo>
                  <a:cubicBezTo>
                    <a:pt x="7757" y="26463"/>
                    <a:pt x="7763" y="48838"/>
                    <a:pt x="7762" y="71213"/>
                  </a:cubicBezTo>
                  <a:cubicBezTo>
                    <a:pt x="7762" y="71311"/>
                    <a:pt x="7755" y="71409"/>
                    <a:pt x="7752" y="71506"/>
                  </a:cubicBezTo>
                  <a:lnTo>
                    <a:pt x="7911" y="71506"/>
                  </a:lnTo>
                  <a:cubicBezTo>
                    <a:pt x="7914" y="71400"/>
                    <a:pt x="7917" y="71292"/>
                    <a:pt x="7917" y="71186"/>
                  </a:cubicBezTo>
                  <a:cubicBezTo>
                    <a:pt x="7917" y="48848"/>
                    <a:pt x="7917" y="26510"/>
                    <a:pt x="7917" y="4172"/>
                  </a:cubicBezTo>
                  <a:cubicBezTo>
                    <a:pt x="7917" y="4012"/>
                    <a:pt x="7923" y="3851"/>
                    <a:pt x="7910" y="3691"/>
                  </a:cubicBezTo>
                  <a:cubicBezTo>
                    <a:pt x="7827" y="2613"/>
                    <a:pt x="7391" y="1702"/>
                    <a:pt x="6579" y="986"/>
                  </a:cubicBezTo>
                  <a:cubicBezTo>
                    <a:pt x="5830" y="326"/>
                    <a:pt x="4964" y="0"/>
                    <a:pt x="3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1899125" y="3441550"/>
              <a:ext cx="154825" cy="1767525"/>
            </a:xfrm>
            <a:custGeom>
              <a:avLst/>
              <a:gdLst/>
              <a:ahLst/>
              <a:cxnLst/>
              <a:rect l="l" t="t" r="r" b="b"/>
              <a:pathLst>
                <a:path w="6193" h="70701" extrusionOk="0">
                  <a:moveTo>
                    <a:pt x="3097" y="0"/>
                  </a:moveTo>
                  <a:cubicBezTo>
                    <a:pt x="2655" y="0"/>
                    <a:pt x="2204" y="99"/>
                    <a:pt x="1771" y="313"/>
                  </a:cubicBezTo>
                  <a:cubicBezTo>
                    <a:pt x="569" y="908"/>
                    <a:pt x="12" y="1928"/>
                    <a:pt x="11" y="3254"/>
                  </a:cubicBezTo>
                  <a:cubicBezTo>
                    <a:pt x="9" y="25603"/>
                    <a:pt x="10" y="47952"/>
                    <a:pt x="10" y="70300"/>
                  </a:cubicBezTo>
                  <a:cubicBezTo>
                    <a:pt x="10" y="70433"/>
                    <a:pt x="3" y="70567"/>
                    <a:pt x="0" y="70700"/>
                  </a:cubicBezTo>
                  <a:lnTo>
                    <a:pt x="160" y="70700"/>
                  </a:lnTo>
                  <a:cubicBezTo>
                    <a:pt x="161" y="70585"/>
                    <a:pt x="163" y="70469"/>
                    <a:pt x="163" y="70353"/>
                  </a:cubicBezTo>
                  <a:cubicBezTo>
                    <a:pt x="163" y="48006"/>
                    <a:pt x="163" y="25659"/>
                    <a:pt x="163" y="3313"/>
                  </a:cubicBezTo>
                  <a:cubicBezTo>
                    <a:pt x="163" y="3073"/>
                    <a:pt x="168" y="2834"/>
                    <a:pt x="210" y="2596"/>
                  </a:cubicBezTo>
                  <a:cubicBezTo>
                    <a:pt x="453" y="1210"/>
                    <a:pt x="1619" y="157"/>
                    <a:pt x="3061" y="157"/>
                  </a:cubicBezTo>
                  <a:cubicBezTo>
                    <a:pt x="3245" y="157"/>
                    <a:pt x="3434" y="175"/>
                    <a:pt x="3626" y="211"/>
                  </a:cubicBezTo>
                  <a:cubicBezTo>
                    <a:pt x="5111" y="490"/>
                    <a:pt x="6029" y="1676"/>
                    <a:pt x="6029" y="3206"/>
                  </a:cubicBezTo>
                  <a:cubicBezTo>
                    <a:pt x="6029" y="25579"/>
                    <a:pt x="6029" y="47953"/>
                    <a:pt x="6030" y="70326"/>
                  </a:cubicBezTo>
                  <a:cubicBezTo>
                    <a:pt x="6030" y="70451"/>
                    <a:pt x="6032" y="70576"/>
                    <a:pt x="6033" y="70700"/>
                  </a:cubicBezTo>
                  <a:lnTo>
                    <a:pt x="6193" y="70700"/>
                  </a:lnTo>
                  <a:cubicBezTo>
                    <a:pt x="6190" y="70567"/>
                    <a:pt x="6183" y="70433"/>
                    <a:pt x="6183" y="70300"/>
                  </a:cubicBezTo>
                  <a:cubicBezTo>
                    <a:pt x="6183" y="48031"/>
                    <a:pt x="6183" y="25763"/>
                    <a:pt x="6183" y="3494"/>
                  </a:cubicBezTo>
                  <a:cubicBezTo>
                    <a:pt x="6183" y="3254"/>
                    <a:pt x="6174" y="3015"/>
                    <a:pt x="6151" y="2775"/>
                  </a:cubicBezTo>
                  <a:cubicBezTo>
                    <a:pt x="5992" y="1142"/>
                    <a:pt x="4600" y="0"/>
                    <a:pt x="3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1921825" y="3462100"/>
              <a:ext cx="109525" cy="1746975"/>
            </a:xfrm>
            <a:custGeom>
              <a:avLst/>
              <a:gdLst/>
              <a:ahLst/>
              <a:cxnLst/>
              <a:rect l="l" t="t" r="r" b="b"/>
              <a:pathLst>
                <a:path w="4381" h="69879" extrusionOk="0">
                  <a:moveTo>
                    <a:pt x="2189" y="0"/>
                  </a:moveTo>
                  <a:cubicBezTo>
                    <a:pt x="960" y="1"/>
                    <a:pt x="0" y="998"/>
                    <a:pt x="0" y="2279"/>
                  </a:cubicBezTo>
                  <a:cubicBezTo>
                    <a:pt x="0" y="24812"/>
                    <a:pt x="0" y="47345"/>
                    <a:pt x="0" y="69878"/>
                  </a:cubicBezTo>
                  <a:lnTo>
                    <a:pt x="160" y="69878"/>
                  </a:lnTo>
                  <a:cubicBezTo>
                    <a:pt x="159" y="69772"/>
                    <a:pt x="156" y="69664"/>
                    <a:pt x="156" y="69558"/>
                  </a:cubicBezTo>
                  <a:cubicBezTo>
                    <a:pt x="156" y="47165"/>
                    <a:pt x="156" y="24773"/>
                    <a:pt x="156" y="2379"/>
                  </a:cubicBezTo>
                  <a:cubicBezTo>
                    <a:pt x="156" y="2273"/>
                    <a:pt x="154" y="2165"/>
                    <a:pt x="158" y="2059"/>
                  </a:cubicBezTo>
                  <a:cubicBezTo>
                    <a:pt x="191" y="1005"/>
                    <a:pt x="1166" y="145"/>
                    <a:pt x="2198" y="145"/>
                  </a:cubicBezTo>
                  <a:cubicBezTo>
                    <a:pt x="2318" y="145"/>
                    <a:pt x="2440" y="157"/>
                    <a:pt x="2561" y="182"/>
                  </a:cubicBezTo>
                  <a:cubicBezTo>
                    <a:pt x="3494" y="372"/>
                    <a:pt x="4231" y="1229"/>
                    <a:pt x="4230" y="2300"/>
                  </a:cubicBezTo>
                  <a:cubicBezTo>
                    <a:pt x="4220" y="24728"/>
                    <a:pt x="4223" y="47156"/>
                    <a:pt x="4222" y="69584"/>
                  </a:cubicBezTo>
                  <a:cubicBezTo>
                    <a:pt x="4222" y="69682"/>
                    <a:pt x="4219" y="69780"/>
                    <a:pt x="4217" y="69878"/>
                  </a:cubicBezTo>
                  <a:lnTo>
                    <a:pt x="4378" y="69878"/>
                  </a:lnTo>
                  <a:cubicBezTo>
                    <a:pt x="4377" y="47747"/>
                    <a:pt x="4377" y="25614"/>
                    <a:pt x="4377" y="3482"/>
                  </a:cubicBezTo>
                  <a:cubicBezTo>
                    <a:pt x="4377" y="3046"/>
                    <a:pt x="4380" y="2609"/>
                    <a:pt x="4376" y="2173"/>
                  </a:cubicBezTo>
                  <a:cubicBezTo>
                    <a:pt x="4367" y="984"/>
                    <a:pt x="3374" y="0"/>
                    <a:pt x="2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1544900" y="3113400"/>
              <a:ext cx="863050" cy="2095675"/>
            </a:xfrm>
            <a:custGeom>
              <a:avLst/>
              <a:gdLst/>
              <a:ahLst/>
              <a:cxnLst/>
              <a:rect l="l" t="t" r="r" b="b"/>
              <a:pathLst>
                <a:path w="34522" h="83827" extrusionOk="0">
                  <a:moveTo>
                    <a:pt x="17118" y="0"/>
                  </a:moveTo>
                  <a:cubicBezTo>
                    <a:pt x="15863" y="0"/>
                    <a:pt x="14617" y="143"/>
                    <a:pt x="13397" y="443"/>
                  </a:cubicBezTo>
                  <a:cubicBezTo>
                    <a:pt x="8194" y="1725"/>
                    <a:pt x="4332" y="4750"/>
                    <a:pt x="1856" y="9502"/>
                  </a:cubicBezTo>
                  <a:cubicBezTo>
                    <a:pt x="555" y="11998"/>
                    <a:pt x="1" y="14684"/>
                    <a:pt x="3" y="17506"/>
                  </a:cubicBezTo>
                  <a:cubicBezTo>
                    <a:pt x="14" y="39505"/>
                    <a:pt x="9" y="61506"/>
                    <a:pt x="9" y="83506"/>
                  </a:cubicBezTo>
                  <a:cubicBezTo>
                    <a:pt x="9" y="83613"/>
                    <a:pt x="16" y="83720"/>
                    <a:pt x="21" y="83826"/>
                  </a:cubicBezTo>
                  <a:lnTo>
                    <a:pt x="127" y="83826"/>
                  </a:lnTo>
                  <a:cubicBezTo>
                    <a:pt x="129" y="83702"/>
                    <a:pt x="132" y="83577"/>
                    <a:pt x="132" y="83453"/>
                  </a:cubicBezTo>
                  <a:cubicBezTo>
                    <a:pt x="132" y="61969"/>
                    <a:pt x="132" y="40486"/>
                    <a:pt x="134" y="19003"/>
                  </a:cubicBezTo>
                  <a:cubicBezTo>
                    <a:pt x="134" y="18167"/>
                    <a:pt x="124" y="17330"/>
                    <a:pt x="165" y="16492"/>
                  </a:cubicBezTo>
                  <a:cubicBezTo>
                    <a:pt x="217" y="15450"/>
                    <a:pt x="346" y="14420"/>
                    <a:pt x="588" y="13407"/>
                  </a:cubicBezTo>
                  <a:cubicBezTo>
                    <a:pt x="1484" y="9664"/>
                    <a:pt x="3402" y="6549"/>
                    <a:pt x="6359" y="4090"/>
                  </a:cubicBezTo>
                  <a:cubicBezTo>
                    <a:pt x="9294" y="1648"/>
                    <a:pt x="12691" y="368"/>
                    <a:pt x="16492" y="163"/>
                  </a:cubicBezTo>
                  <a:cubicBezTo>
                    <a:pt x="16781" y="147"/>
                    <a:pt x="17069" y="139"/>
                    <a:pt x="17357" y="139"/>
                  </a:cubicBezTo>
                  <a:cubicBezTo>
                    <a:pt x="18474" y="139"/>
                    <a:pt x="19584" y="256"/>
                    <a:pt x="20679" y="490"/>
                  </a:cubicBezTo>
                  <a:cubicBezTo>
                    <a:pt x="25118" y="1440"/>
                    <a:pt x="28672" y="3768"/>
                    <a:pt x="31293" y="7474"/>
                  </a:cubicBezTo>
                  <a:cubicBezTo>
                    <a:pt x="33406" y="10462"/>
                    <a:pt x="34398" y="13823"/>
                    <a:pt x="34398" y="17479"/>
                  </a:cubicBezTo>
                  <a:cubicBezTo>
                    <a:pt x="34399" y="39470"/>
                    <a:pt x="34398" y="61461"/>
                    <a:pt x="34399" y="83453"/>
                  </a:cubicBezTo>
                  <a:cubicBezTo>
                    <a:pt x="34399" y="83577"/>
                    <a:pt x="34402" y="83702"/>
                    <a:pt x="34404" y="83826"/>
                  </a:cubicBezTo>
                  <a:lnTo>
                    <a:pt x="34510" y="83826"/>
                  </a:lnTo>
                  <a:cubicBezTo>
                    <a:pt x="34514" y="83728"/>
                    <a:pt x="34521" y="83631"/>
                    <a:pt x="34521" y="83533"/>
                  </a:cubicBezTo>
                  <a:cubicBezTo>
                    <a:pt x="34522" y="61515"/>
                    <a:pt x="34522" y="39497"/>
                    <a:pt x="34521" y="17479"/>
                  </a:cubicBezTo>
                  <a:cubicBezTo>
                    <a:pt x="34521" y="16758"/>
                    <a:pt x="34496" y="16040"/>
                    <a:pt x="34417" y="15320"/>
                  </a:cubicBezTo>
                  <a:cubicBezTo>
                    <a:pt x="34197" y="13337"/>
                    <a:pt x="33640" y="11453"/>
                    <a:pt x="32762" y="9667"/>
                  </a:cubicBezTo>
                  <a:cubicBezTo>
                    <a:pt x="31624" y="7356"/>
                    <a:pt x="30049" y="5392"/>
                    <a:pt x="28033" y="3786"/>
                  </a:cubicBezTo>
                  <a:cubicBezTo>
                    <a:pt x="24925" y="1311"/>
                    <a:pt x="21372" y="74"/>
                    <a:pt x="17412" y="3"/>
                  </a:cubicBezTo>
                  <a:cubicBezTo>
                    <a:pt x="17314" y="1"/>
                    <a:pt x="17216" y="0"/>
                    <a:pt x="1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1656000" y="3216050"/>
              <a:ext cx="641125" cy="1993025"/>
            </a:xfrm>
            <a:custGeom>
              <a:avLst/>
              <a:gdLst/>
              <a:ahLst/>
              <a:cxnLst/>
              <a:rect l="l" t="t" r="r" b="b"/>
              <a:pathLst>
                <a:path w="25645" h="79721" extrusionOk="0">
                  <a:moveTo>
                    <a:pt x="12950" y="0"/>
                  </a:moveTo>
                  <a:cubicBezTo>
                    <a:pt x="12215" y="0"/>
                    <a:pt x="11465" y="62"/>
                    <a:pt x="10701" y="184"/>
                  </a:cubicBezTo>
                  <a:cubicBezTo>
                    <a:pt x="7708" y="665"/>
                    <a:pt x="5194" y="2084"/>
                    <a:pt x="3194" y="4373"/>
                  </a:cubicBezTo>
                  <a:cubicBezTo>
                    <a:pt x="1070" y="6801"/>
                    <a:pt x="1" y="9638"/>
                    <a:pt x="1" y="12870"/>
                  </a:cubicBezTo>
                  <a:cubicBezTo>
                    <a:pt x="1" y="35047"/>
                    <a:pt x="1" y="57223"/>
                    <a:pt x="1" y="79400"/>
                  </a:cubicBezTo>
                  <a:cubicBezTo>
                    <a:pt x="1" y="79507"/>
                    <a:pt x="6" y="79614"/>
                    <a:pt x="8" y="79720"/>
                  </a:cubicBezTo>
                  <a:lnTo>
                    <a:pt x="114" y="79720"/>
                  </a:lnTo>
                  <a:cubicBezTo>
                    <a:pt x="118" y="79596"/>
                    <a:pt x="122" y="79471"/>
                    <a:pt x="122" y="79347"/>
                  </a:cubicBezTo>
                  <a:cubicBezTo>
                    <a:pt x="122" y="57277"/>
                    <a:pt x="122" y="35207"/>
                    <a:pt x="124" y="13137"/>
                  </a:cubicBezTo>
                  <a:cubicBezTo>
                    <a:pt x="124" y="12328"/>
                    <a:pt x="177" y="11521"/>
                    <a:pt x="317" y="10721"/>
                  </a:cubicBezTo>
                  <a:cubicBezTo>
                    <a:pt x="857" y="7621"/>
                    <a:pt x="2330" y="5045"/>
                    <a:pt x="4751" y="3059"/>
                  </a:cubicBezTo>
                  <a:cubicBezTo>
                    <a:pt x="7132" y="1108"/>
                    <a:pt x="9791" y="143"/>
                    <a:pt x="12675" y="143"/>
                  </a:cubicBezTo>
                  <a:cubicBezTo>
                    <a:pt x="13537" y="143"/>
                    <a:pt x="14420" y="229"/>
                    <a:pt x="15322" y="401"/>
                  </a:cubicBezTo>
                  <a:cubicBezTo>
                    <a:pt x="18147" y="940"/>
                    <a:pt x="20510" y="2349"/>
                    <a:pt x="22398" y="4530"/>
                  </a:cubicBezTo>
                  <a:cubicBezTo>
                    <a:pt x="24482" y="6936"/>
                    <a:pt x="25513" y="9751"/>
                    <a:pt x="25514" y="12923"/>
                  </a:cubicBezTo>
                  <a:cubicBezTo>
                    <a:pt x="25523" y="35064"/>
                    <a:pt x="25519" y="57206"/>
                    <a:pt x="25520" y="79347"/>
                  </a:cubicBezTo>
                  <a:cubicBezTo>
                    <a:pt x="25520" y="79471"/>
                    <a:pt x="25526" y="79596"/>
                    <a:pt x="25529" y="79720"/>
                  </a:cubicBezTo>
                  <a:lnTo>
                    <a:pt x="25635" y="79720"/>
                  </a:lnTo>
                  <a:cubicBezTo>
                    <a:pt x="25637" y="79640"/>
                    <a:pt x="25642" y="79561"/>
                    <a:pt x="25642" y="79480"/>
                  </a:cubicBezTo>
                  <a:cubicBezTo>
                    <a:pt x="25642" y="57241"/>
                    <a:pt x="25642" y="35002"/>
                    <a:pt x="25645" y="12763"/>
                  </a:cubicBezTo>
                  <a:cubicBezTo>
                    <a:pt x="25645" y="12031"/>
                    <a:pt x="25592" y="11303"/>
                    <a:pt x="25456" y="10586"/>
                  </a:cubicBezTo>
                  <a:cubicBezTo>
                    <a:pt x="24864" y="7468"/>
                    <a:pt x="23369" y="4869"/>
                    <a:pt x="20895" y="2876"/>
                  </a:cubicBezTo>
                  <a:cubicBezTo>
                    <a:pt x="18509" y="956"/>
                    <a:pt x="15847" y="0"/>
                    <a:pt x="1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1766850" y="3318925"/>
              <a:ext cx="419425" cy="1890150"/>
            </a:xfrm>
            <a:custGeom>
              <a:avLst/>
              <a:gdLst/>
              <a:ahLst/>
              <a:cxnLst/>
              <a:rect l="l" t="t" r="r" b="b"/>
              <a:pathLst>
                <a:path w="16777" h="75606" extrusionOk="0">
                  <a:moveTo>
                    <a:pt x="8449" y="1"/>
                  </a:moveTo>
                  <a:cubicBezTo>
                    <a:pt x="8124" y="1"/>
                    <a:pt x="7794" y="18"/>
                    <a:pt x="7457" y="52"/>
                  </a:cubicBezTo>
                  <a:cubicBezTo>
                    <a:pt x="5558" y="244"/>
                    <a:pt x="3917" y="1025"/>
                    <a:pt x="2556" y="2355"/>
                  </a:cubicBezTo>
                  <a:cubicBezTo>
                    <a:pt x="860" y="4013"/>
                    <a:pt x="0" y="6044"/>
                    <a:pt x="0" y="8429"/>
                  </a:cubicBezTo>
                  <a:cubicBezTo>
                    <a:pt x="0" y="30723"/>
                    <a:pt x="0" y="53018"/>
                    <a:pt x="0" y="75312"/>
                  </a:cubicBezTo>
                  <a:cubicBezTo>
                    <a:pt x="0" y="75410"/>
                    <a:pt x="3" y="75507"/>
                    <a:pt x="5" y="75605"/>
                  </a:cubicBezTo>
                  <a:lnTo>
                    <a:pt x="113" y="75605"/>
                  </a:lnTo>
                  <a:cubicBezTo>
                    <a:pt x="116" y="75481"/>
                    <a:pt x="123" y="75357"/>
                    <a:pt x="123" y="75232"/>
                  </a:cubicBezTo>
                  <a:cubicBezTo>
                    <a:pt x="123" y="53089"/>
                    <a:pt x="123" y="30945"/>
                    <a:pt x="123" y="8802"/>
                  </a:cubicBezTo>
                  <a:cubicBezTo>
                    <a:pt x="123" y="8303"/>
                    <a:pt x="148" y="7807"/>
                    <a:pt x="213" y="7311"/>
                  </a:cubicBezTo>
                  <a:cubicBezTo>
                    <a:pt x="433" y="5609"/>
                    <a:pt x="1111" y="4107"/>
                    <a:pt x="2275" y="2855"/>
                  </a:cubicBezTo>
                  <a:cubicBezTo>
                    <a:pt x="3950" y="1051"/>
                    <a:pt x="5974" y="146"/>
                    <a:pt x="8319" y="146"/>
                  </a:cubicBezTo>
                  <a:cubicBezTo>
                    <a:pt x="8692" y="146"/>
                    <a:pt x="9073" y="169"/>
                    <a:pt x="9462" y="215"/>
                  </a:cubicBezTo>
                  <a:cubicBezTo>
                    <a:pt x="11203" y="419"/>
                    <a:pt x="12718" y="1146"/>
                    <a:pt x="13995" y="2340"/>
                  </a:cubicBezTo>
                  <a:cubicBezTo>
                    <a:pt x="15788" y="4019"/>
                    <a:pt x="16649" y="6116"/>
                    <a:pt x="16650" y="8561"/>
                  </a:cubicBezTo>
                  <a:cubicBezTo>
                    <a:pt x="16654" y="30785"/>
                    <a:pt x="16652" y="53008"/>
                    <a:pt x="16653" y="75232"/>
                  </a:cubicBezTo>
                  <a:cubicBezTo>
                    <a:pt x="16653" y="75357"/>
                    <a:pt x="16659" y="75481"/>
                    <a:pt x="16663" y="75605"/>
                  </a:cubicBezTo>
                  <a:lnTo>
                    <a:pt x="16770" y="75605"/>
                  </a:lnTo>
                  <a:cubicBezTo>
                    <a:pt x="16772" y="75517"/>
                    <a:pt x="16776" y="75428"/>
                    <a:pt x="16776" y="75338"/>
                  </a:cubicBezTo>
                  <a:cubicBezTo>
                    <a:pt x="16776" y="53035"/>
                    <a:pt x="16776" y="30732"/>
                    <a:pt x="16775" y="8429"/>
                  </a:cubicBezTo>
                  <a:cubicBezTo>
                    <a:pt x="16775" y="8109"/>
                    <a:pt x="16765" y="7790"/>
                    <a:pt x="16729" y="7470"/>
                  </a:cubicBezTo>
                  <a:cubicBezTo>
                    <a:pt x="16519" y="5569"/>
                    <a:pt x="15757" y="3920"/>
                    <a:pt x="14425" y="2564"/>
                  </a:cubicBezTo>
                  <a:cubicBezTo>
                    <a:pt x="12750" y="856"/>
                    <a:pt x="10748" y="1"/>
                    <a:pt x="8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1833250" y="3380400"/>
              <a:ext cx="286400" cy="1828675"/>
            </a:xfrm>
            <a:custGeom>
              <a:avLst/>
              <a:gdLst/>
              <a:ahLst/>
              <a:cxnLst/>
              <a:rect l="l" t="t" r="r" b="b"/>
              <a:pathLst>
                <a:path w="11456" h="73147" extrusionOk="0">
                  <a:moveTo>
                    <a:pt x="5693" y="1"/>
                  </a:moveTo>
                  <a:cubicBezTo>
                    <a:pt x="4258" y="1"/>
                    <a:pt x="2977" y="486"/>
                    <a:pt x="1875" y="1495"/>
                  </a:cubicBezTo>
                  <a:cubicBezTo>
                    <a:pt x="575" y="2684"/>
                    <a:pt x="1" y="4182"/>
                    <a:pt x="1" y="5950"/>
                  </a:cubicBezTo>
                  <a:cubicBezTo>
                    <a:pt x="11" y="28242"/>
                    <a:pt x="8" y="50535"/>
                    <a:pt x="8" y="72826"/>
                  </a:cubicBezTo>
                  <a:cubicBezTo>
                    <a:pt x="8" y="72933"/>
                    <a:pt x="15" y="73040"/>
                    <a:pt x="18" y="73146"/>
                  </a:cubicBezTo>
                  <a:lnTo>
                    <a:pt x="126" y="73146"/>
                  </a:lnTo>
                  <a:cubicBezTo>
                    <a:pt x="128" y="73022"/>
                    <a:pt x="131" y="72897"/>
                    <a:pt x="131" y="72773"/>
                  </a:cubicBezTo>
                  <a:cubicBezTo>
                    <a:pt x="131" y="50507"/>
                    <a:pt x="132" y="28242"/>
                    <a:pt x="129" y="5977"/>
                  </a:cubicBezTo>
                  <a:cubicBezTo>
                    <a:pt x="129" y="5620"/>
                    <a:pt x="145" y="5262"/>
                    <a:pt x="201" y="4913"/>
                  </a:cubicBezTo>
                  <a:cubicBezTo>
                    <a:pt x="437" y="3434"/>
                    <a:pt x="1154" y="2236"/>
                    <a:pt x="2323" y="1297"/>
                  </a:cubicBezTo>
                  <a:cubicBezTo>
                    <a:pt x="3278" y="530"/>
                    <a:pt x="4497" y="151"/>
                    <a:pt x="5717" y="151"/>
                  </a:cubicBezTo>
                  <a:cubicBezTo>
                    <a:pt x="7069" y="151"/>
                    <a:pt x="8424" y="616"/>
                    <a:pt x="9428" y="1535"/>
                  </a:cubicBezTo>
                  <a:cubicBezTo>
                    <a:pt x="10719" y="2717"/>
                    <a:pt x="11332" y="4184"/>
                    <a:pt x="11332" y="5924"/>
                  </a:cubicBezTo>
                  <a:cubicBezTo>
                    <a:pt x="11332" y="28207"/>
                    <a:pt x="11332" y="50490"/>
                    <a:pt x="11332" y="72773"/>
                  </a:cubicBezTo>
                  <a:cubicBezTo>
                    <a:pt x="11332" y="72897"/>
                    <a:pt x="11336" y="73022"/>
                    <a:pt x="11337" y="73146"/>
                  </a:cubicBezTo>
                  <a:lnTo>
                    <a:pt x="11445" y="73146"/>
                  </a:lnTo>
                  <a:cubicBezTo>
                    <a:pt x="11448" y="73067"/>
                    <a:pt x="11455" y="72987"/>
                    <a:pt x="11455" y="72906"/>
                  </a:cubicBezTo>
                  <a:cubicBezTo>
                    <a:pt x="11455" y="50552"/>
                    <a:pt x="11455" y="28197"/>
                    <a:pt x="11455" y="5843"/>
                  </a:cubicBezTo>
                  <a:cubicBezTo>
                    <a:pt x="11455" y="5443"/>
                    <a:pt x="11438" y="5045"/>
                    <a:pt x="11364" y="4648"/>
                  </a:cubicBezTo>
                  <a:cubicBezTo>
                    <a:pt x="10911" y="2234"/>
                    <a:pt x="8876" y="317"/>
                    <a:pt x="6449" y="44"/>
                  </a:cubicBezTo>
                  <a:cubicBezTo>
                    <a:pt x="6192" y="15"/>
                    <a:pt x="5940" y="1"/>
                    <a:pt x="5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944300" y="3482800"/>
              <a:ext cx="64500" cy="1726275"/>
            </a:xfrm>
            <a:custGeom>
              <a:avLst/>
              <a:gdLst/>
              <a:ahLst/>
              <a:cxnLst/>
              <a:rect l="l" t="t" r="r" b="b"/>
              <a:pathLst>
                <a:path w="2580" h="69051" extrusionOk="0">
                  <a:moveTo>
                    <a:pt x="1296" y="0"/>
                  </a:moveTo>
                  <a:cubicBezTo>
                    <a:pt x="1165" y="0"/>
                    <a:pt x="1030" y="20"/>
                    <a:pt x="896" y="62"/>
                  </a:cubicBezTo>
                  <a:cubicBezTo>
                    <a:pt x="313" y="246"/>
                    <a:pt x="1" y="718"/>
                    <a:pt x="1" y="1423"/>
                  </a:cubicBezTo>
                  <a:cubicBezTo>
                    <a:pt x="0" y="23876"/>
                    <a:pt x="1" y="46330"/>
                    <a:pt x="1" y="68783"/>
                  </a:cubicBezTo>
                  <a:cubicBezTo>
                    <a:pt x="1" y="68873"/>
                    <a:pt x="6" y="68962"/>
                    <a:pt x="9" y="69050"/>
                  </a:cubicBezTo>
                  <a:lnTo>
                    <a:pt x="115" y="69050"/>
                  </a:lnTo>
                  <a:cubicBezTo>
                    <a:pt x="117" y="68926"/>
                    <a:pt x="121" y="68801"/>
                    <a:pt x="121" y="68677"/>
                  </a:cubicBezTo>
                  <a:cubicBezTo>
                    <a:pt x="123" y="46321"/>
                    <a:pt x="123" y="23965"/>
                    <a:pt x="123" y="1607"/>
                  </a:cubicBezTo>
                  <a:cubicBezTo>
                    <a:pt x="123" y="1501"/>
                    <a:pt x="118" y="1394"/>
                    <a:pt x="125" y="1287"/>
                  </a:cubicBezTo>
                  <a:cubicBezTo>
                    <a:pt x="159" y="782"/>
                    <a:pt x="469" y="360"/>
                    <a:pt x="911" y="210"/>
                  </a:cubicBezTo>
                  <a:cubicBezTo>
                    <a:pt x="1040" y="167"/>
                    <a:pt x="1170" y="146"/>
                    <a:pt x="1298" y="146"/>
                  </a:cubicBezTo>
                  <a:cubicBezTo>
                    <a:pt x="1627" y="146"/>
                    <a:pt x="1939" y="287"/>
                    <a:pt x="2167" y="555"/>
                  </a:cubicBezTo>
                  <a:cubicBezTo>
                    <a:pt x="2413" y="843"/>
                    <a:pt x="2459" y="1188"/>
                    <a:pt x="2459" y="1554"/>
                  </a:cubicBezTo>
                  <a:cubicBezTo>
                    <a:pt x="2457" y="23928"/>
                    <a:pt x="2457" y="46303"/>
                    <a:pt x="2457" y="68677"/>
                  </a:cubicBezTo>
                  <a:cubicBezTo>
                    <a:pt x="2457" y="68801"/>
                    <a:pt x="2462" y="68926"/>
                    <a:pt x="2464" y="69050"/>
                  </a:cubicBezTo>
                  <a:lnTo>
                    <a:pt x="2571" y="69050"/>
                  </a:lnTo>
                  <a:cubicBezTo>
                    <a:pt x="2573" y="68935"/>
                    <a:pt x="2578" y="68820"/>
                    <a:pt x="2578" y="68704"/>
                  </a:cubicBezTo>
                  <a:cubicBezTo>
                    <a:pt x="2579" y="46312"/>
                    <a:pt x="2579" y="23921"/>
                    <a:pt x="2579" y="1530"/>
                  </a:cubicBezTo>
                  <a:cubicBezTo>
                    <a:pt x="2579" y="1441"/>
                    <a:pt x="2580" y="1352"/>
                    <a:pt x="2578" y="1262"/>
                  </a:cubicBezTo>
                  <a:cubicBezTo>
                    <a:pt x="2562" y="534"/>
                    <a:pt x="197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522700" y="3521725"/>
              <a:ext cx="2600" cy="11150"/>
            </a:xfrm>
            <a:custGeom>
              <a:avLst/>
              <a:gdLst/>
              <a:ahLst/>
              <a:cxnLst/>
              <a:rect l="l" t="t" r="r" b="b"/>
              <a:pathLst>
                <a:path w="104" h="446" extrusionOk="0">
                  <a:moveTo>
                    <a:pt x="25" y="0"/>
                  </a:moveTo>
                  <a:cubicBezTo>
                    <a:pt x="17" y="0"/>
                    <a:pt x="9" y="6"/>
                    <a:pt x="1" y="18"/>
                  </a:cubicBezTo>
                  <a:lnTo>
                    <a:pt x="1" y="446"/>
                  </a:lnTo>
                  <a:cubicBezTo>
                    <a:pt x="103" y="312"/>
                    <a:pt x="36" y="159"/>
                    <a:pt x="50" y="15"/>
                  </a:cubicBezTo>
                  <a:cubicBezTo>
                    <a:pt x="42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1522700" y="3515375"/>
              <a:ext cx="1250" cy="6825"/>
            </a:xfrm>
            <a:custGeom>
              <a:avLst/>
              <a:gdLst/>
              <a:ahLst/>
              <a:cxnLst/>
              <a:rect l="l" t="t" r="r" b="b"/>
              <a:pathLst>
                <a:path w="50" h="273" extrusionOk="0">
                  <a:moveTo>
                    <a:pt x="47" y="1"/>
                  </a:moveTo>
                  <a:cubicBezTo>
                    <a:pt x="31" y="1"/>
                    <a:pt x="16" y="3"/>
                    <a:pt x="1" y="5"/>
                  </a:cubicBezTo>
                  <a:lnTo>
                    <a:pt x="1" y="272"/>
                  </a:lnTo>
                  <a:cubicBezTo>
                    <a:pt x="18" y="271"/>
                    <a:pt x="34" y="270"/>
                    <a:pt x="50" y="26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17"/>
          <p:cNvGrpSpPr/>
          <p:nvPr/>
        </p:nvGrpSpPr>
        <p:grpSpPr>
          <a:xfrm>
            <a:off x="7480249" y="4604028"/>
            <a:ext cx="1099178" cy="539507"/>
            <a:chOff x="4602600" y="1971625"/>
            <a:chExt cx="921125" cy="468200"/>
          </a:xfrm>
        </p:grpSpPr>
        <p:sp>
          <p:nvSpPr>
            <p:cNvPr id="543" name="Google Shape;543;p17"/>
            <p:cNvSpPr/>
            <p:nvPr/>
          </p:nvSpPr>
          <p:spPr>
            <a:xfrm>
              <a:off x="4602600" y="2140925"/>
              <a:ext cx="459825" cy="298900"/>
            </a:xfrm>
            <a:custGeom>
              <a:avLst/>
              <a:gdLst/>
              <a:ahLst/>
              <a:cxnLst/>
              <a:rect l="l" t="t" r="r" b="b"/>
              <a:pathLst>
                <a:path w="18393" h="11956" extrusionOk="0">
                  <a:moveTo>
                    <a:pt x="3659" y="1"/>
                  </a:moveTo>
                  <a:cubicBezTo>
                    <a:pt x="7266" y="4729"/>
                    <a:pt x="11810" y="8260"/>
                    <a:pt x="17290" y="10611"/>
                  </a:cubicBezTo>
                  <a:cubicBezTo>
                    <a:pt x="14145" y="9702"/>
                    <a:pt x="10995" y="9246"/>
                    <a:pt x="7835" y="9246"/>
                  </a:cubicBezTo>
                  <a:cubicBezTo>
                    <a:pt x="5230" y="9246"/>
                    <a:pt x="2620" y="9556"/>
                    <a:pt x="1" y="10178"/>
                  </a:cubicBezTo>
                  <a:cubicBezTo>
                    <a:pt x="3528" y="11361"/>
                    <a:pt x="7083" y="11956"/>
                    <a:pt x="10666" y="11956"/>
                  </a:cubicBezTo>
                  <a:cubicBezTo>
                    <a:pt x="13221" y="11956"/>
                    <a:pt x="15790" y="11653"/>
                    <a:pt x="18373" y="11047"/>
                  </a:cubicBezTo>
                  <a:cubicBezTo>
                    <a:pt x="18392" y="10982"/>
                    <a:pt x="18341" y="10961"/>
                    <a:pt x="18302" y="10931"/>
                  </a:cubicBezTo>
                  <a:cubicBezTo>
                    <a:pt x="18122" y="10854"/>
                    <a:pt x="18089" y="10699"/>
                    <a:pt x="18069" y="10524"/>
                  </a:cubicBezTo>
                  <a:cubicBezTo>
                    <a:pt x="18049" y="10355"/>
                    <a:pt x="18033" y="10166"/>
                    <a:pt x="17794" y="10151"/>
                  </a:cubicBezTo>
                  <a:cubicBezTo>
                    <a:pt x="17773" y="10135"/>
                    <a:pt x="17748" y="10124"/>
                    <a:pt x="17733" y="10104"/>
                  </a:cubicBezTo>
                  <a:cubicBezTo>
                    <a:pt x="16295" y="8331"/>
                    <a:pt x="14686" y="6726"/>
                    <a:pt x="12921" y="5279"/>
                  </a:cubicBezTo>
                  <a:cubicBezTo>
                    <a:pt x="10584" y="3362"/>
                    <a:pt x="8004" y="1839"/>
                    <a:pt x="5245" y="611"/>
                  </a:cubicBezTo>
                  <a:cubicBezTo>
                    <a:pt x="4729" y="380"/>
                    <a:pt x="4210" y="155"/>
                    <a:pt x="3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065400" y="2115600"/>
              <a:ext cx="347825" cy="301100"/>
            </a:xfrm>
            <a:custGeom>
              <a:avLst/>
              <a:gdLst/>
              <a:ahLst/>
              <a:cxnLst/>
              <a:rect l="l" t="t" r="r" b="b"/>
              <a:pathLst>
                <a:path w="13913" h="12044" extrusionOk="0">
                  <a:moveTo>
                    <a:pt x="13845" y="0"/>
                  </a:moveTo>
                  <a:cubicBezTo>
                    <a:pt x="13762" y="0"/>
                    <a:pt x="13705" y="23"/>
                    <a:pt x="13649" y="49"/>
                  </a:cubicBezTo>
                  <a:cubicBezTo>
                    <a:pt x="11417" y="1113"/>
                    <a:pt x="9328" y="2405"/>
                    <a:pt x="7374" y="3917"/>
                  </a:cubicBezTo>
                  <a:cubicBezTo>
                    <a:pt x="5943" y="5023"/>
                    <a:pt x="4631" y="6258"/>
                    <a:pt x="3409" y="7590"/>
                  </a:cubicBezTo>
                  <a:cubicBezTo>
                    <a:pt x="2446" y="8639"/>
                    <a:pt x="1561" y="9749"/>
                    <a:pt x="718" y="10894"/>
                  </a:cubicBezTo>
                  <a:cubicBezTo>
                    <a:pt x="613" y="10935"/>
                    <a:pt x="561" y="11029"/>
                    <a:pt x="507" y="11117"/>
                  </a:cubicBezTo>
                  <a:cubicBezTo>
                    <a:pt x="491" y="11142"/>
                    <a:pt x="478" y="11151"/>
                    <a:pt x="466" y="11151"/>
                  </a:cubicBezTo>
                  <a:cubicBezTo>
                    <a:pt x="451" y="11151"/>
                    <a:pt x="437" y="11138"/>
                    <a:pt x="420" y="11124"/>
                  </a:cubicBezTo>
                  <a:cubicBezTo>
                    <a:pt x="396" y="11120"/>
                    <a:pt x="373" y="11118"/>
                    <a:pt x="351" y="11118"/>
                  </a:cubicBezTo>
                  <a:cubicBezTo>
                    <a:pt x="199" y="11118"/>
                    <a:pt x="75" y="11207"/>
                    <a:pt x="115" y="11344"/>
                  </a:cubicBezTo>
                  <a:cubicBezTo>
                    <a:pt x="178" y="11569"/>
                    <a:pt x="66" y="11711"/>
                    <a:pt x="0" y="11882"/>
                  </a:cubicBezTo>
                  <a:cubicBezTo>
                    <a:pt x="0" y="11963"/>
                    <a:pt x="47" y="12000"/>
                    <a:pt x="123" y="12007"/>
                  </a:cubicBezTo>
                  <a:cubicBezTo>
                    <a:pt x="169" y="12002"/>
                    <a:pt x="213" y="11998"/>
                    <a:pt x="258" y="11998"/>
                  </a:cubicBezTo>
                  <a:cubicBezTo>
                    <a:pt x="306" y="11998"/>
                    <a:pt x="355" y="12003"/>
                    <a:pt x="407" y="12020"/>
                  </a:cubicBezTo>
                  <a:cubicBezTo>
                    <a:pt x="452" y="12036"/>
                    <a:pt x="501" y="12043"/>
                    <a:pt x="550" y="12043"/>
                  </a:cubicBezTo>
                  <a:cubicBezTo>
                    <a:pt x="805" y="12043"/>
                    <a:pt x="1091" y="11850"/>
                    <a:pt x="1174" y="11603"/>
                  </a:cubicBezTo>
                  <a:cubicBezTo>
                    <a:pt x="1205" y="11532"/>
                    <a:pt x="977" y="11622"/>
                    <a:pt x="1103" y="11490"/>
                  </a:cubicBezTo>
                  <a:cubicBezTo>
                    <a:pt x="1400" y="11331"/>
                    <a:pt x="1699" y="11173"/>
                    <a:pt x="1995" y="11010"/>
                  </a:cubicBezTo>
                  <a:cubicBezTo>
                    <a:pt x="4599" y="9573"/>
                    <a:pt x="6998" y="7855"/>
                    <a:pt x="9135" y="5781"/>
                  </a:cubicBezTo>
                  <a:cubicBezTo>
                    <a:pt x="10676" y="4286"/>
                    <a:pt x="12059" y="2655"/>
                    <a:pt x="13303" y="907"/>
                  </a:cubicBezTo>
                  <a:cubicBezTo>
                    <a:pt x="13514" y="611"/>
                    <a:pt x="13710" y="305"/>
                    <a:pt x="13913" y="5"/>
                  </a:cubicBezTo>
                  <a:cubicBezTo>
                    <a:pt x="13888" y="1"/>
                    <a:pt x="13866" y="0"/>
                    <a:pt x="13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4910325" y="1981475"/>
              <a:ext cx="155025" cy="434550"/>
            </a:xfrm>
            <a:custGeom>
              <a:avLst/>
              <a:gdLst/>
              <a:ahLst/>
              <a:cxnLst/>
              <a:rect l="l" t="t" r="r" b="b"/>
              <a:pathLst>
                <a:path w="6201" h="17382" extrusionOk="0">
                  <a:moveTo>
                    <a:pt x="143" y="0"/>
                  </a:moveTo>
                  <a:cubicBezTo>
                    <a:pt x="0" y="37"/>
                    <a:pt x="77" y="135"/>
                    <a:pt x="83" y="213"/>
                  </a:cubicBezTo>
                  <a:cubicBezTo>
                    <a:pt x="101" y="443"/>
                    <a:pt x="120" y="672"/>
                    <a:pt x="137" y="902"/>
                  </a:cubicBezTo>
                  <a:cubicBezTo>
                    <a:pt x="258" y="2575"/>
                    <a:pt x="545" y="4222"/>
                    <a:pt x="920" y="5854"/>
                  </a:cubicBezTo>
                  <a:cubicBezTo>
                    <a:pt x="1737" y="9404"/>
                    <a:pt x="3166" y="12700"/>
                    <a:pt x="5076" y="15795"/>
                  </a:cubicBezTo>
                  <a:cubicBezTo>
                    <a:pt x="5223" y="16032"/>
                    <a:pt x="5439" y="16235"/>
                    <a:pt x="5485" y="16529"/>
                  </a:cubicBezTo>
                  <a:cubicBezTo>
                    <a:pt x="5639" y="16615"/>
                    <a:pt x="5703" y="16751"/>
                    <a:pt x="5699" y="16923"/>
                  </a:cubicBezTo>
                  <a:cubicBezTo>
                    <a:pt x="5695" y="17130"/>
                    <a:pt x="5747" y="17304"/>
                    <a:pt x="5966" y="17381"/>
                  </a:cubicBezTo>
                  <a:cubicBezTo>
                    <a:pt x="6056" y="17346"/>
                    <a:pt x="6176" y="17356"/>
                    <a:pt x="6183" y="17208"/>
                  </a:cubicBezTo>
                  <a:cubicBezTo>
                    <a:pt x="6201" y="16890"/>
                    <a:pt x="6160" y="16576"/>
                    <a:pt x="6126" y="16261"/>
                  </a:cubicBezTo>
                  <a:cubicBezTo>
                    <a:pt x="6065" y="16234"/>
                    <a:pt x="6075" y="16175"/>
                    <a:pt x="6068" y="16124"/>
                  </a:cubicBezTo>
                  <a:cubicBezTo>
                    <a:pt x="6001" y="15579"/>
                    <a:pt x="5938" y="15034"/>
                    <a:pt x="5863" y="14490"/>
                  </a:cubicBezTo>
                  <a:cubicBezTo>
                    <a:pt x="5584" y="12475"/>
                    <a:pt x="5131" y="10498"/>
                    <a:pt x="4485" y="8570"/>
                  </a:cubicBezTo>
                  <a:cubicBezTo>
                    <a:pt x="3454" y="5504"/>
                    <a:pt x="1990" y="2655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5066725" y="2350525"/>
              <a:ext cx="457000" cy="77125"/>
            </a:xfrm>
            <a:custGeom>
              <a:avLst/>
              <a:gdLst/>
              <a:ahLst/>
              <a:cxnLst/>
              <a:rect l="l" t="t" r="r" b="b"/>
              <a:pathLst>
                <a:path w="18280" h="3085" extrusionOk="0">
                  <a:moveTo>
                    <a:pt x="12835" y="0"/>
                  </a:moveTo>
                  <a:cubicBezTo>
                    <a:pt x="11760" y="0"/>
                    <a:pt x="10686" y="47"/>
                    <a:pt x="9613" y="156"/>
                  </a:cubicBezTo>
                  <a:cubicBezTo>
                    <a:pt x="8144" y="305"/>
                    <a:pt x="6695" y="553"/>
                    <a:pt x="5260" y="892"/>
                  </a:cubicBezTo>
                  <a:cubicBezTo>
                    <a:pt x="3849" y="1225"/>
                    <a:pt x="2472" y="1664"/>
                    <a:pt x="1106" y="2146"/>
                  </a:cubicBezTo>
                  <a:cubicBezTo>
                    <a:pt x="1098" y="2146"/>
                    <a:pt x="1091" y="2149"/>
                    <a:pt x="1083" y="2155"/>
                  </a:cubicBezTo>
                  <a:cubicBezTo>
                    <a:pt x="1075" y="2163"/>
                    <a:pt x="1079" y="2174"/>
                    <a:pt x="1097" y="2188"/>
                  </a:cubicBezTo>
                  <a:cubicBezTo>
                    <a:pt x="1072" y="2337"/>
                    <a:pt x="935" y="2422"/>
                    <a:pt x="836" y="2460"/>
                  </a:cubicBezTo>
                  <a:cubicBezTo>
                    <a:pt x="725" y="2501"/>
                    <a:pt x="611" y="2610"/>
                    <a:pt x="484" y="2610"/>
                  </a:cubicBezTo>
                  <a:cubicBezTo>
                    <a:pt x="424" y="2610"/>
                    <a:pt x="361" y="2586"/>
                    <a:pt x="293" y="2518"/>
                  </a:cubicBezTo>
                  <a:cubicBezTo>
                    <a:pt x="276" y="2501"/>
                    <a:pt x="259" y="2494"/>
                    <a:pt x="241" y="2494"/>
                  </a:cubicBezTo>
                  <a:cubicBezTo>
                    <a:pt x="188" y="2494"/>
                    <a:pt x="135" y="2556"/>
                    <a:pt x="80" y="2568"/>
                  </a:cubicBezTo>
                  <a:cubicBezTo>
                    <a:pt x="57" y="2596"/>
                    <a:pt x="0" y="2611"/>
                    <a:pt x="36" y="2666"/>
                  </a:cubicBezTo>
                  <a:cubicBezTo>
                    <a:pt x="141" y="2685"/>
                    <a:pt x="245" y="2707"/>
                    <a:pt x="351" y="2721"/>
                  </a:cubicBezTo>
                  <a:cubicBezTo>
                    <a:pt x="2004" y="2943"/>
                    <a:pt x="3660" y="3084"/>
                    <a:pt x="5326" y="3084"/>
                  </a:cubicBezTo>
                  <a:cubicBezTo>
                    <a:pt x="5695" y="3084"/>
                    <a:pt x="6064" y="3077"/>
                    <a:pt x="6434" y="3063"/>
                  </a:cubicBezTo>
                  <a:cubicBezTo>
                    <a:pt x="7563" y="3019"/>
                    <a:pt x="8686" y="2940"/>
                    <a:pt x="9804" y="2788"/>
                  </a:cubicBezTo>
                  <a:cubicBezTo>
                    <a:pt x="12252" y="2458"/>
                    <a:pt x="14626" y="1837"/>
                    <a:pt x="16943" y="996"/>
                  </a:cubicBezTo>
                  <a:cubicBezTo>
                    <a:pt x="17386" y="835"/>
                    <a:pt x="17829" y="675"/>
                    <a:pt x="18280" y="448"/>
                  </a:cubicBezTo>
                  <a:cubicBezTo>
                    <a:pt x="18183" y="422"/>
                    <a:pt x="18124" y="400"/>
                    <a:pt x="18063" y="391"/>
                  </a:cubicBezTo>
                  <a:cubicBezTo>
                    <a:pt x="16754" y="188"/>
                    <a:pt x="15436" y="63"/>
                    <a:pt x="14114" y="21"/>
                  </a:cubicBezTo>
                  <a:cubicBezTo>
                    <a:pt x="13688" y="8"/>
                    <a:pt x="13261" y="0"/>
                    <a:pt x="1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5062175" y="1971625"/>
              <a:ext cx="122875" cy="440400"/>
            </a:xfrm>
            <a:custGeom>
              <a:avLst/>
              <a:gdLst/>
              <a:ahLst/>
              <a:cxnLst/>
              <a:rect l="l" t="t" r="r" b="b"/>
              <a:pathLst>
                <a:path w="4915" h="17616" extrusionOk="0">
                  <a:moveTo>
                    <a:pt x="4830" y="1"/>
                  </a:moveTo>
                  <a:cubicBezTo>
                    <a:pt x="4810" y="19"/>
                    <a:pt x="4785" y="31"/>
                    <a:pt x="4774" y="51"/>
                  </a:cubicBezTo>
                  <a:cubicBezTo>
                    <a:pt x="4519" y="499"/>
                    <a:pt x="4255" y="941"/>
                    <a:pt x="4015" y="1396"/>
                  </a:cubicBezTo>
                  <a:cubicBezTo>
                    <a:pt x="2437" y="4388"/>
                    <a:pt x="1270" y="7528"/>
                    <a:pt x="659" y="10862"/>
                  </a:cubicBezTo>
                  <a:cubicBezTo>
                    <a:pt x="345" y="12581"/>
                    <a:pt x="135" y="14313"/>
                    <a:pt x="100" y="16063"/>
                  </a:cubicBezTo>
                  <a:cubicBezTo>
                    <a:pt x="59" y="16397"/>
                    <a:pt x="64" y="16734"/>
                    <a:pt x="66" y="17067"/>
                  </a:cubicBezTo>
                  <a:cubicBezTo>
                    <a:pt x="66" y="17243"/>
                    <a:pt x="1" y="17457"/>
                    <a:pt x="161" y="17616"/>
                  </a:cubicBezTo>
                  <a:cubicBezTo>
                    <a:pt x="261" y="17514"/>
                    <a:pt x="405" y="17412"/>
                    <a:pt x="354" y="17260"/>
                  </a:cubicBezTo>
                  <a:cubicBezTo>
                    <a:pt x="264" y="16985"/>
                    <a:pt x="275" y="16949"/>
                    <a:pt x="584" y="16923"/>
                  </a:cubicBezTo>
                  <a:cubicBezTo>
                    <a:pt x="703" y="16844"/>
                    <a:pt x="761" y="16727"/>
                    <a:pt x="794" y="16593"/>
                  </a:cubicBezTo>
                  <a:cubicBezTo>
                    <a:pt x="847" y="16481"/>
                    <a:pt x="896" y="16367"/>
                    <a:pt x="954" y="16258"/>
                  </a:cubicBezTo>
                  <a:cubicBezTo>
                    <a:pt x="1754" y="14760"/>
                    <a:pt x="2435" y="13209"/>
                    <a:pt x="3004" y="11611"/>
                  </a:cubicBezTo>
                  <a:cubicBezTo>
                    <a:pt x="4317" y="7912"/>
                    <a:pt x="4914" y="4096"/>
                    <a:pt x="4867" y="176"/>
                  </a:cubicBezTo>
                  <a:cubicBezTo>
                    <a:pt x="4866" y="120"/>
                    <a:pt x="4893" y="54"/>
                    <a:pt x="4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059475" y="2373200"/>
              <a:ext cx="9250" cy="44000"/>
            </a:xfrm>
            <a:custGeom>
              <a:avLst/>
              <a:gdLst/>
              <a:ahLst/>
              <a:cxnLst/>
              <a:rect l="l" t="t" r="r" b="b"/>
              <a:pathLst>
                <a:path w="370" h="1760" extrusionOk="0">
                  <a:moveTo>
                    <a:pt x="208" y="0"/>
                  </a:moveTo>
                  <a:cubicBezTo>
                    <a:pt x="118" y="192"/>
                    <a:pt x="185" y="396"/>
                    <a:pt x="160" y="592"/>
                  </a:cubicBezTo>
                  <a:cubicBezTo>
                    <a:pt x="114" y="808"/>
                    <a:pt x="100" y="1017"/>
                    <a:pt x="149" y="1241"/>
                  </a:cubicBezTo>
                  <a:cubicBezTo>
                    <a:pt x="184" y="1403"/>
                    <a:pt x="234" y="1614"/>
                    <a:pt x="0" y="1712"/>
                  </a:cubicBezTo>
                  <a:cubicBezTo>
                    <a:pt x="39" y="1713"/>
                    <a:pt x="76" y="1716"/>
                    <a:pt x="98" y="1756"/>
                  </a:cubicBezTo>
                  <a:cubicBezTo>
                    <a:pt x="173" y="1757"/>
                    <a:pt x="250" y="1758"/>
                    <a:pt x="326" y="1759"/>
                  </a:cubicBezTo>
                  <a:lnTo>
                    <a:pt x="370" y="1661"/>
                  </a:lnTo>
                  <a:cubicBezTo>
                    <a:pt x="302" y="1657"/>
                    <a:pt x="266" y="1623"/>
                    <a:pt x="269" y="1553"/>
                  </a:cubicBezTo>
                  <a:cubicBezTo>
                    <a:pt x="206" y="1459"/>
                    <a:pt x="214" y="1351"/>
                    <a:pt x="214" y="1246"/>
                  </a:cubicBezTo>
                  <a:cubicBezTo>
                    <a:pt x="213" y="831"/>
                    <a:pt x="210" y="415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076750" y="2386450"/>
              <a:ext cx="6600" cy="8250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211" y="0"/>
                  </a:moveTo>
                  <a:cubicBezTo>
                    <a:pt x="141" y="110"/>
                    <a:pt x="71" y="219"/>
                    <a:pt x="1" y="330"/>
                  </a:cubicBezTo>
                  <a:cubicBezTo>
                    <a:pt x="4" y="330"/>
                    <a:pt x="7" y="330"/>
                    <a:pt x="10" y="330"/>
                  </a:cubicBezTo>
                  <a:cubicBezTo>
                    <a:pt x="187" y="330"/>
                    <a:pt x="176" y="147"/>
                    <a:pt x="264" y="60"/>
                  </a:cubicBezTo>
                  <a:cubicBezTo>
                    <a:pt x="246" y="40"/>
                    <a:pt x="228" y="2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088000" y="2402850"/>
              <a:ext cx="6400" cy="3650"/>
            </a:xfrm>
            <a:custGeom>
              <a:avLst/>
              <a:gdLst/>
              <a:ahLst/>
              <a:cxnLst/>
              <a:rect l="l" t="t" r="r" b="b"/>
              <a:pathLst>
                <a:path w="256" h="146" extrusionOk="0">
                  <a:moveTo>
                    <a:pt x="199" y="0"/>
                  </a:moveTo>
                  <a:cubicBezTo>
                    <a:pt x="129" y="31"/>
                    <a:pt x="45" y="41"/>
                    <a:pt x="1" y="145"/>
                  </a:cubicBezTo>
                  <a:cubicBezTo>
                    <a:pt x="99" y="126"/>
                    <a:pt x="173" y="110"/>
                    <a:pt x="246" y="95"/>
                  </a:cubicBezTo>
                  <a:cubicBezTo>
                    <a:pt x="248" y="81"/>
                    <a:pt x="251" y="66"/>
                    <a:pt x="255" y="53"/>
                  </a:cubicBezTo>
                  <a:cubicBezTo>
                    <a:pt x="237" y="35"/>
                    <a:pt x="218" y="18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8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63726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8"/>
          <p:cNvSpPr txBox="1">
            <a:spLocks noGrp="1"/>
          </p:cNvSpPr>
          <p:nvPr>
            <p:ph type="title"/>
          </p:nvPr>
        </p:nvSpPr>
        <p:spPr>
          <a:xfrm>
            <a:off x="2038200" y="2411750"/>
            <a:ext cx="50676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title" idx="2" hasCustomPrompt="1"/>
          </p:nvPr>
        </p:nvSpPr>
        <p:spPr>
          <a:xfrm>
            <a:off x="3699800" y="1203800"/>
            <a:ext cx="1655400" cy="768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18"/>
          <p:cNvSpPr txBox="1">
            <a:spLocks noGrp="1"/>
          </p:cNvSpPr>
          <p:nvPr>
            <p:ph type="subTitle" idx="1"/>
          </p:nvPr>
        </p:nvSpPr>
        <p:spPr>
          <a:xfrm>
            <a:off x="2038200" y="329530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18"/>
          <p:cNvSpPr/>
          <p:nvPr/>
        </p:nvSpPr>
        <p:spPr>
          <a:xfrm>
            <a:off x="0" y="1776463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8986800" y="1776463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18"/>
          <p:cNvGrpSpPr/>
          <p:nvPr/>
        </p:nvGrpSpPr>
        <p:grpSpPr>
          <a:xfrm>
            <a:off x="-127293" y="-15769"/>
            <a:ext cx="9497294" cy="5182925"/>
            <a:chOff x="-127293" y="-15769"/>
            <a:chExt cx="9497294" cy="5182925"/>
          </a:xfrm>
        </p:grpSpPr>
        <p:sp>
          <p:nvSpPr>
            <p:cNvPr id="559" name="Google Shape;559;p18"/>
            <p:cNvSpPr/>
            <p:nvPr/>
          </p:nvSpPr>
          <p:spPr>
            <a:xfrm rot="954917">
              <a:off x="8394778" y="3878959"/>
              <a:ext cx="826844" cy="119778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 rot="-9962279">
              <a:off x="-6357" y="59249"/>
              <a:ext cx="755902" cy="1095114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8"/>
          <p:cNvGrpSpPr/>
          <p:nvPr/>
        </p:nvGrpSpPr>
        <p:grpSpPr>
          <a:xfrm rot="2828264">
            <a:off x="60686" y="4433033"/>
            <a:ext cx="842576" cy="611393"/>
            <a:chOff x="3696700" y="1356100"/>
            <a:chExt cx="563350" cy="408800"/>
          </a:xfrm>
        </p:grpSpPr>
        <p:sp>
          <p:nvSpPr>
            <p:cNvPr id="562" name="Google Shape;562;p18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18"/>
          <p:cNvSpPr/>
          <p:nvPr/>
        </p:nvSpPr>
        <p:spPr>
          <a:xfrm>
            <a:off x="8232077" y="-216825"/>
            <a:ext cx="683703" cy="626920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dk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19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63726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9"/>
          <p:cNvSpPr txBox="1">
            <a:spLocks noGrp="1"/>
          </p:cNvSpPr>
          <p:nvPr>
            <p:ph type="title"/>
          </p:nvPr>
        </p:nvSpPr>
        <p:spPr>
          <a:xfrm>
            <a:off x="2725050" y="2657625"/>
            <a:ext cx="43797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19"/>
          <p:cNvSpPr txBox="1">
            <a:spLocks noGrp="1"/>
          </p:cNvSpPr>
          <p:nvPr>
            <p:ph type="title" idx="2" hasCustomPrompt="1"/>
          </p:nvPr>
        </p:nvSpPr>
        <p:spPr>
          <a:xfrm>
            <a:off x="4087200" y="1630775"/>
            <a:ext cx="1655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9" name="Google Shape;569;p19"/>
          <p:cNvSpPr txBox="1">
            <a:spLocks noGrp="1"/>
          </p:cNvSpPr>
          <p:nvPr>
            <p:ph type="subTitle" idx="1"/>
          </p:nvPr>
        </p:nvSpPr>
        <p:spPr>
          <a:xfrm>
            <a:off x="2725050" y="3541175"/>
            <a:ext cx="4379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70" name="Google Shape;570;p19"/>
          <p:cNvGrpSpPr/>
          <p:nvPr/>
        </p:nvGrpSpPr>
        <p:grpSpPr>
          <a:xfrm>
            <a:off x="7843959" y="4540344"/>
            <a:ext cx="999881" cy="508231"/>
            <a:chOff x="4602600" y="1971625"/>
            <a:chExt cx="921125" cy="468200"/>
          </a:xfrm>
        </p:grpSpPr>
        <p:sp>
          <p:nvSpPr>
            <p:cNvPr id="571" name="Google Shape;571;p19"/>
            <p:cNvSpPr/>
            <p:nvPr/>
          </p:nvSpPr>
          <p:spPr>
            <a:xfrm>
              <a:off x="4602600" y="2140925"/>
              <a:ext cx="459825" cy="298900"/>
            </a:xfrm>
            <a:custGeom>
              <a:avLst/>
              <a:gdLst/>
              <a:ahLst/>
              <a:cxnLst/>
              <a:rect l="l" t="t" r="r" b="b"/>
              <a:pathLst>
                <a:path w="18393" h="11956" extrusionOk="0">
                  <a:moveTo>
                    <a:pt x="3659" y="1"/>
                  </a:moveTo>
                  <a:cubicBezTo>
                    <a:pt x="7266" y="4729"/>
                    <a:pt x="11810" y="8260"/>
                    <a:pt x="17290" y="10611"/>
                  </a:cubicBezTo>
                  <a:cubicBezTo>
                    <a:pt x="14145" y="9702"/>
                    <a:pt x="10995" y="9246"/>
                    <a:pt x="7835" y="9246"/>
                  </a:cubicBezTo>
                  <a:cubicBezTo>
                    <a:pt x="5230" y="9246"/>
                    <a:pt x="2620" y="9556"/>
                    <a:pt x="1" y="10178"/>
                  </a:cubicBezTo>
                  <a:cubicBezTo>
                    <a:pt x="3528" y="11361"/>
                    <a:pt x="7083" y="11956"/>
                    <a:pt x="10666" y="11956"/>
                  </a:cubicBezTo>
                  <a:cubicBezTo>
                    <a:pt x="13221" y="11956"/>
                    <a:pt x="15790" y="11653"/>
                    <a:pt x="18373" y="11047"/>
                  </a:cubicBezTo>
                  <a:cubicBezTo>
                    <a:pt x="18392" y="10982"/>
                    <a:pt x="18341" y="10961"/>
                    <a:pt x="18302" y="10931"/>
                  </a:cubicBezTo>
                  <a:cubicBezTo>
                    <a:pt x="18122" y="10854"/>
                    <a:pt x="18089" y="10699"/>
                    <a:pt x="18069" y="10524"/>
                  </a:cubicBezTo>
                  <a:cubicBezTo>
                    <a:pt x="18049" y="10355"/>
                    <a:pt x="18033" y="10166"/>
                    <a:pt x="17794" y="10151"/>
                  </a:cubicBezTo>
                  <a:cubicBezTo>
                    <a:pt x="17773" y="10135"/>
                    <a:pt x="17748" y="10124"/>
                    <a:pt x="17733" y="10104"/>
                  </a:cubicBezTo>
                  <a:cubicBezTo>
                    <a:pt x="16295" y="8331"/>
                    <a:pt x="14686" y="6726"/>
                    <a:pt x="12921" y="5279"/>
                  </a:cubicBezTo>
                  <a:cubicBezTo>
                    <a:pt x="10584" y="3362"/>
                    <a:pt x="8004" y="1839"/>
                    <a:pt x="5245" y="611"/>
                  </a:cubicBezTo>
                  <a:cubicBezTo>
                    <a:pt x="4729" y="380"/>
                    <a:pt x="4210" y="155"/>
                    <a:pt x="3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5065400" y="2115600"/>
              <a:ext cx="347825" cy="301100"/>
            </a:xfrm>
            <a:custGeom>
              <a:avLst/>
              <a:gdLst/>
              <a:ahLst/>
              <a:cxnLst/>
              <a:rect l="l" t="t" r="r" b="b"/>
              <a:pathLst>
                <a:path w="13913" h="12044" extrusionOk="0">
                  <a:moveTo>
                    <a:pt x="13845" y="0"/>
                  </a:moveTo>
                  <a:cubicBezTo>
                    <a:pt x="13762" y="0"/>
                    <a:pt x="13705" y="23"/>
                    <a:pt x="13649" y="49"/>
                  </a:cubicBezTo>
                  <a:cubicBezTo>
                    <a:pt x="11417" y="1113"/>
                    <a:pt x="9328" y="2405"/>
                    <a:pt x="7374" y="3917"/>
                  </a:cubicBezTo>
                  <a:cubicBezTo>
                    <a:pt x="5943" y="5023"/>
                    <a:pt x="4631" y="6258"/>
                    <a:pt x="3409" y="7590"/>
                  </a:cubicBezTo>
                  <a:cubicBezTo>
                    <a:pt x="2446" y="8639"/>
                    <a:pt x="1561" y="9749"/>
                    <a:pt x="718" y="10894"/>
                  </a:cubicBezTo>
                  <a:cubicBezTo>
                    <a:pt x="613" y="10935"/>
                    <a:pt x="561" y="11029"/>
                    <a:pt x="507" y="11117"/>
                  </a:cubicBezTo>
                  <a:cubicBezTo>
                    <a:pt x="491" y="11142"/>
                    <a:pt x="478" y="11151"/>
                    <a:pt x="466" y="11151"/>
                  </a:cubicBezTo>
                  <a:cubicBezTo>
                    <a:pt x="451" y="11151"/>
                    <a:pt x="437" y="11138"/>
                    <a:pt x="420" y="11124"/>
                  </a:cubicBezTo>
                  <a:cubicBezTo>
                    <a:pt x="396" y="11120"/>
                    <a:pt x="373" y="11118"/>
                    <a:pt x="351" y="11118"/>
                  </a:cubicBezTo>
                  <a:cubicBezTo>
                    <a:pt x="199" y="11118"/>
                    <a:pt x="75" y="11207"/>
                    <a:pt x="115" y="11344"/>
                  </a:cubicBezTo>
                  <a:cubicBezTo>
                    <a:pt x="178" y="11569"/>
                    <a:pt x="66" y="11711"/>
                    <a:pt x="0" y="11882"/>
                  </a:cubicBezTo>
                  <a:cubicBezTo>
                    <a:pt x="0" y="11963"/>
                    <a:pt x="47" y="12000"/>
                    <a:pt x="123" y="12007"/>
                  </a:cubicBezTo>
                  <a:cubicBezTo>
                    <a:pt x="169" y="12002"/>
                    <a:pt x="213" y="11998"/>
                    <a:pt x="258" y="11998"/>
                  </a:cubicBezTo>
                  <a:cubicBezTo>
                    <a:pt x="306" y="11998"/>
                    <a:pt x="355" y="12003"/>
                    <a:pt x="407" y="12020"/>
                  </a:cubicBezTo>
                  <a:cubicBezTo>
                    <a:pt x="452" y="12036"/>
                    <a:pt x="501" y="12043"/>
                    <a:pt x="550" y="12043"/>
                  </a:cubicBezTo>
                  <a:cubicBezTo>
                    <a:pt x="805" y="12043"/>
                    <a:pt x="1091" y="11850"/>
                    <a:pt x="1174" y="11603"/>
                  </a:cubicBezTo>
                  <a:cubicBezTo>
                    <a:pt x="1205" y="11532"/>
                    <a:pt x="977" y="11622"/>
                    <a:pt x="1103" y="11490"/>
                  </a:cubicBezTo>
                  <a:cubicBezTo>
                    <a:pt x="1400" y="11331"/>
                    <a:pt x="1699" y="11173"/>
                    <a:pt x="1995" y="11010"/>
                  </a:cubicBezTo>
                  <a:cubicBezTo>
                    <a:pt x="4599" y="9573"/>
                    <a:pt x="6998" y="7855"/>
                    <a:pt x="9135" y="5781"/>
                  </a:cubicBezTo>
                  <a:cubicBezTo>
                    <a:pt x="10676" y="4286"/>
                    <a:pt x="12059" y="2655"/>
                    <a:pt x="13303" y="907"/>
                  </a:cubicBezTo>
                  <a:cubicBezTo>
                    <a:pt x="13514" y="611"/>
                    <a:pt x="13710" y="305"/>
                    <a:pt x="13913" y="5"/>
                  </a:cubicBezTo>
                  <a:cubicBezTo>
                    <a:pt x="13888" y="1"/>
                    <a:pt x="13866" y="0"/>
                    <a:pt x="13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4910325" y="1981475"/>
              <a:ext cx="155025" cy="434550"/>
            </a:xfrm>
            <a:custGeom>
              <a:avLst/>
              <a:gdLst/>
              <a:ahLst/>
              <a:cxnLst/>
              <a:rect l="l" t="t" r="r" b="b"/>
              <a:pathLst>
                <a:path w="6201" h="17382" extrusionOk="0">
                  <a:moveTo>
                    <a:pt x="143" y="0"/>
                  </a:moveTo>
                  <a:cubicBezTo>
                    <a:pt x="0" y="37"/>
                    <a:pt x="77" y="135"/>
                    <a:pt x="83" y="213"/>
                  </a:cubicBezTo>
                  <a:cubicBezTo>
                    <a:pt x="101" y="443"/>
                    <a:pt x="120" y="672"/>
                    <a:pt x="137" y="902"/>
                  </a:cubicBezTo>
                  <a:cubicBezTo>
                    <a:pt x="258" y="2575"/>
                    <a:pt x="545" y="4222"/>
                    <a:pt x="920" y="5854"/>
                  </a:cubicBezTo>
                  <a:cubicBezTo>
                    <a:pt x="1737" y="9404"/>
                    <a:pt x="3166" y="12700"/>
                    <a:pt x="5076" y="15795"/>
                  </a:cubicBezTo>
                  <a:cubicBezTo>
                    <a:pt x="5223" y="16032"/>
                    <a:pt x="5439" y="16235"/>
                    <a:pt x="5485" y="16529"/>
                  </a:cubicBezTo>
                  <a:cubicBezTo>
                    <a:pt x="5639" y="16615"/>
                    <a:pt x="5703" y="16751"/>
                    <a:pt x="5699" y="16923"/>
                  </a:cubicBezTo>
                  <a:cubicBezTo>
                    <a:pt x="5695" y="17130"/>
                    <a:pt x="5747" y="17304"/>
                    <a:pt x="5966" y="17381"/>
                  </a:cubicBezTo>
                  <a:cubicBezTo>
                    <a:pt x="6056" y="17346"/>
                    <a:pt x="6176" y="17356"/>
                    <a:pt x="6183" y="17208"/>
                  </a:cubicBezTo>
                  <a:cubicBezTo>
                    <a:pt x="6201" y="16890"/>
                    <a:pt x="6160" y="16576"/>
                    <a:pt x="6126" y="16261"/>
                  </a:cubicBezTo>
                  <a:cubicBezTo>
                    <a:pt x="6065" y="16234"/>
                    <a:pt x="6075" y="16175"/>
                    <a:pt x="6068" y="16124"/>
                  </a:cubicBezTo>
                  <a:cubicBezTo>
                    <a:pt x="6001" y="15579"/>
                    <a:pt x="5938" y="15034"/>
                    <a:pt x="5863" y="14490"/>
                  </a:cubicBezTo>
                  <a:cubicBezTo>
                    <a:pt x="5584" y="12475"/>
                    <a:pt x="5131" y="10498"/>
                    <a:pt x="4485" y="8570"/>
                  </a:cubicBezTo>
                  <a:cubicBezTo>
                    <a:pt x="3454" y="5504"/>
                    <a:pt x="1990" y="2655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5066725" y="2350525"/>
              <a:ext cx="457000" cy="77125"/>
            </a:xfrm>
            <a:custGeom>
              <a:avLst/>
              <a:gdLst/>
              <a:ahLst/>
              <a:cxnLst/>
              <a:rect l="l" t="t" r="r" b="b"/>
              <a:pathLst>
                <a:path w="18280" h="3085" extrusionOk="0">
                  <a:moveTo>
                    <a:pt x="12835" y="0"/>
                  </a:moveTo>
                  <a:cubicBezTo>
                    <a:pt x="11760" y="0"/>
                    <a:pt x="10686" y="47"/>
                    <a:pt x="9613" y="156"/>
                  </a:cubicBezTo>
                  <a:cubicBezTo>
                    <a:pt x="8144" y="305"/>
                    <a:pt x="6695" y="553"/>
                    <a:pt x="5260" y="892"/>
                  </a:cubicBezTo>
                  <a:cubicBezTo>
                    <a:pt x="3849" y="1225"/>
                    <a:pt x="2472" y="1664"/>
                    <a:pt x="1106" y="2146"/>
                  </a:cubicBezTo>
                  <a:cubicBezTo>
                    <a:pt x="1098" y="2146"/>
                    <a:pt x="1091" y="2149"/>
                    <a:pt x="1083" y="2155"/>
                  </a:cubicBezTo>
                  <a:cubicBezTo>
                    <a:pt x="1075" y="2163"/>
                    <a:pt x="1079" y="2174"/>
                    <a:pt x="1097" y="2188"/>
                  </a:cubicBezTo>
                  <a:cubicBezTo>
                    <a:pt x="1072" y="2337"/>
                    <a:pt x="935" y="2422"/>
                    <a:pt x="836" y="2460"/>
                  </a:cubicBezTo>
                  <a:cubicBezTo>
                    <a:pt x="725" y="2501"/>
                    <a:pt x="611" y="2610"/>
                    <a:pt x="484" y="2610"/>
                  </a:cubicBezTo>
                  <a:cubicBezTo>
                    <a:pt x="424" y="2610"/>
                    <a:pt x="361" y="2586"/>
                    <a:pt x="293" y="2518"/>
                  </a:cubicBezTo>
                  <a:cubicBezTo>
                    <a:pt x="276" y="2501"/>
                    <a:pt x="259" y="2494"/>
                    <a:pt x="241" y="2494"/>
                  </a:cubicBezTo>
                  <a:cubicBezTo>
                    <a:pt x="188" y="2494"/>
                    <a:pt x="135" y="2556"/>
                    <a:pt x="80" y="2568"/>
                  </a:cubicBezTo>
                  <a:cubicBezTo>
                    <a:pt x="57" y="2596"/>
                    <a:pt x="0" y="2611"/>
                    <a:pt x="36" y="2666"/>
                  </a:cubicBezTo>
                  <a:cubicBezTo>
                    <a:pt x="141" y="2685"/>
                    <a:pt x="245" y="2707"/>
                    <a:pt x="351" y="2721"/>
                  </a:cubicBezTo>
                  <a:cubicBezTo>
                    <a:pt x="2004" y="2943"/>
                    <a:pt x="3660" y="3084"/>
                    <a:pt x="5326" y="3084"/>
                  </a:cubicBezTo>
                  <a:cubicBezTo>
                    <a:pt x="5695" y="3084"/>
                    <a:pt x="6064" y="3077"/>
                    <a:pt x="6434" y="3063"/>
                  </a:cubicBezTo>
                  <a:cubicBezTo>
                    <a:pt x="7563" y="3019"/>
                    <a:pt x="8686" y="2940"/>
                    <a:pt x="9804" y="2788"/>
                  </a:cubicBezTo>
                  <a:cubicBezTo>
                    <a:pt x="12252" y="2458"/>
                    <a:pt x="14626" y="1837"/>
                    <a:pt x="16943" y="996"/>
                  </a:cubicBezTo>
                  <a:cubicBezTo>
                    <a:pt x="17386" y="835"/>
                    <a:pt x="17829" y="675"/>
                    <a:pt x="18280" y="448"/>
                  </a:cubicBezTo>
                  <a:cubicBezTo>
                    <a:pt x="18183" y="422"/>
                    <a:pt x="18124" y="400"/>
                    <a:pt x="18063" y="391"/>
                  </a:cubicBezTo>
                  <a:cubicBezTo>
                    <a:pt x="16754" y="188"/>
                    <a:pt x="15436" y="63"/>
                    <a:pt x="14114" y="21"/>
                  </a:cubicBezTo>
                  <a:cubicBezTo>
                    <a:pt x="13688" y="8"/>
                    <a:pt x="13261" y="0"/>
                    <a:pt x="1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5062175" y="1971625"/>
              <a:ext cx="122875" cy="440400"/>
            </a:xfrm>
            <a:custGeom>
              <a:avLst/>
              <a:gdLst/>
              <a:ahLst/>
              <a:cxnLst/>
              <a:rect l="l" t="t" r="r" b="b"/>
              <a:pathLst>
                <a:path w="4915" h="17616" extrusionOk="0">
                  <a:moveTo>
                    <a:pt x="4830" y="1"/>
                  </a:moveTo>
                  <a:cubicBezTo>
                    <a:pt x="4810" y="19"/>
                    <a:pt x="4785" y="31"/>
                    <a:pt x="4774" y="51"/>
                  </a:cubicBezTo>
                  <a:cubicBezTo>
                    <a:pt x="4519" y="499"/>
                    <a:pt x="4255" y="941"/>
                    <a:pt x="4015" y="1396"/>
                  </a:cubicBezTo>
                  <a:cubicBezTo>
                    <a:pt x="2437" y="4388"/>
                    <a:pt x="1270" y="7528"/>
                    <a:pt x="659" y="10862"/>
                  </a:cubicBezTo>
                  <a:cubicBezTo>
                    <a:pt x="345" y="12581"/>
                    <a:pt x="135" y="14313"/>
                    <a:pt x="100" y="16063"/>
                  </a:cubicBezTo>
                  <a:cubicBezTo>
                    <a:pt x="59" y="16397"/>
                    <a:pt x="64" y="16734"/>
                    <a:pt x="66" y="17067"/>
                  </a:cubicBezTo>
                  <a:cubicBezTo>
                    <a:pt x="66" y="17243"/>
                    <a:pt x="1" y="17457"/>
                    <a:pt x="161" y="17616"/>
                  </a:cubicBezTo>
                  <a:cubicBezTo>
                    <a:pt x="261" y="17514"/>
                    <a:pt x="405" y="17412"/>
                    <a:pt x="354" y="17260"/>
                  </a:cubicBezTo>
                  <a:cubicBezTo>
                    <a:pt x="264" y="16985"/>
                    <a:pt x="275" y="16949"/>
                    <a:pt x="584" y="16923"/>
                  </a:cubicBezTo>
                  <a:cubicBezTo>
                    <a:pt x="703" y="16844"/>
                    <a:pt x="761" y="16727"/>
                    <a:pt x="794" y="16593"/>
                  </a:cubicBezTo>
                  <a:cubicBezTo>
                    <a:pt x="847" y="16481"/>
                    <a:pt x="896" y="16367"/>
                    <a:pt x="954" y="16258"/>
                  </a:cubicBezTo>
                  <a:cubicBezTo>
                    <a:pt x="1754" y="14760"/>
                    <a:pt x="2435" y="13209"/>
                    <a:pt x="3004" y="11611"/>
                  </a:cubicBezTo>
                  <a:cubicBezTo>
                    <a:pt x="4317" y="7912"/>
                    <a:pt x="4914" y="4096"/>
                    <a:pt x="4867" y="176"/>
                  </a:cubicBezTo>
                  <a:cubicBezTo>
                    <a:pt x="4866" y="120"/>
                    <a:pt x="4893" y="54"/>
                    <a:pt x="4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5059475" y="2373200"/>
              <a:ext cx="9250" cy="44000"/>
            </a:xfrm>
            <a:custGeom>
              <a:avLst/>
              <a:gdLst/>
              <a:ahLst/>
              <a:cxnLst/>
              <a:rect l="l" t="t" r="r" b="b"/>
              <a:pathLst>
                <a:path w="370" h="1760" extrusionOk="0">
                  <a:moveTo>
                    <a:pt x="208" y="0"/>
                  </a:moveTo>
                  <a:cubicBezTo>
                    <a:pt x="118" y="192"/>
                    <a:pt x="185" y="396"/>
                    <a:pt x="160" y="592"/>
                  </a:cubicBezTo>
                  <a:cubicBezTo>
                    <a:pt x="114" y="808"/>
                    <a:pt x="100" y="1017"/>
                    <a:pt x="149" y="1241"/>
                  </a:cubicBezTo>
                  <a:cubicBezTo>
                    <a:pt x="184" y="1403"/>
                    <a:pt x="234" y="1614"/>
                    <a:pt x="0" y="1712"/>
                  </a:cubicBezTo>
                  <a:cubicBezTo>
                    <a:pt x="39" y="1713"/>
                    <a:pt x="76" y="1716"/>
                    <a:pt x="98" y="1756"/>
                  </a:cubicBezTo>
                  <a:cubicBezTo>
                    <a:pt x="173" y="1757"/>
                    <a:pt x="250" y="1758"/>
                    <a:pt x="326" y="1759"/>
                  </a:cubicBezTo>
                  <a:lnTo>
                    <a:pt x="370" y="1661"/>
                  </a:lnTo>
                  <a:cubicBezTo>
                    <a:pt x="302" y="1657"/>
                    <a:pt x="266" y="1623"/>
                    <a:pt x="269" y="1553"/>
                  </a:cubicBezTo>
                  <a:cubicBezTo>
                    <a:pt x="206" y="1459"/>
                    <a:pt x="214" y="1351"/>
                    <a:pt x="214" y="1246"/>
                  </a:cubicBezTo>
                  <a:cubicBezTo>
                    <a:pt x="213" y="831"/>
                    <a:pt x="210" y="415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5076750" y="2386450"/>
              <a:ext cx="6600" cy="8250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211" y="0"/>
                  </a:moveTo>
                  <a:cubicBezTo>
                    <a:pt x="141" y="110"/>
                    <a:pt x="71" y="219"/>
                    <a:pt x="1" y="330"/>
                  </a:cubicBezTo>
                  <a:cubicBezTo>
                    <a:pt x="4" y="330"/>
                    <a:pt x="7" y="330"/>
                    <a:pt x="10" y="330"/>
                  </a:cubicBezTo>
                  <a:cubicBezTo>
                    <a:pt x="187" y="330"/>
                    <a:pt x="176" y="147"/>
                    <a:pt x="264" y="60"/>
                  </a:cubicBezTo>
                  <a:cubicBezTo>
                    <a:pt x="246" y="40"/>
                    <a:pt x="228" y="2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5088000" y="2402850"/>
              <a:ext cx="6400" cy="3650"/>
            </a:xfrm>
            <a:custGeom>
              <a:avLst/>
              <a:gdLst/>
              <a:ahLst/>
              <a:cxnLst/>
              <a:rect l="l" t="t" r="r" b="b"/>
              <a:pathLst>
                <a:path w="256" h="146" extrusionOk="0">
                  <a:moveTo>
                    <a:pt x="199" y="0"/>
                  </a:moveTo>
                  <a:cubicBezTo>
                    <a:pt x="129" y="31"/>
                    <a:pt x="45" y="41"/>
                    <a:pt x="1" y="145"/>
                  </a:cubicBezTo>
                  <a:cubicBezTo>
                    <a:pt x="99" y="126"/>
                    <a:pt x="173" y="110"/>
                    <a:pt x="246" y="95"/>
                  </a:cubicBezTo>
                  <a:cubicBezTo>
                    <a:pt x="248" y="81"/>
                    <a:pt x="251" y="66"/>
                    <a:pt x="255" y="53"/>
                  </a:cubicBezTo>
                  <a:cubicBezTo>
                    <a:pt x="237" y="35"/>
                    <a:pt x="218" y="18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19"/>
          <p:cNvSpPr/>
          <p:nvPr/>
        </p:nvSpPr>
        <p:spPr>
          <a:xfrm rot="-10347637" flipH="1">
            <a:off x="8153200" y="53901"/>
            <a:ext cx="908394" cy="1316020"/>
          </a:xfrm>
          <a:custGeom>
            <a:avLst/>
            <a:gdLst/>
            <a:ahLst/>
            <a:cxnLst/>
            <a:rect l="l" t="t" r="r" b="b"/>
            <a:pathLst>
              <a:path w="26920" h="38997" extrusionOk="0">
                <a:moveTo>
                  <a:pt x="2159" y="1"/>
                </a:moveTo>
                <a:lnTo>
                  <a:pt x="2159" y="1"/>
                </a:lnTo>
                <a:cubicBezTo>
                  <a:pt x="2000" y="71"/>
                  <a:pt x="1939" y="204"/>
                  <a:pt x="1865" y="319"/>
                </a:cubicBezTo>
                <a:cubicBezTo>
                  <a:pt x="1104" y="1493"/>
                  <a:pt x="841" y="2787"/>
                  <a:pt x="966" y="4165"/>
                </a:cubicBezTo>
                <a:cubicBezTo>
                  <a:pt x="1031" y="4885"/>
                  <a:pt x="1263" y="5530"/>
                  <a:pt x="1846" y="6015"/>
                </a:cubicBezTo>
                <a:cubicBezTo>
                  <a:pt x="2161" y="6277"/>
                  <a:pt x="2471" y="6544"/>
                  <a:pt x="2821" y="6756"/>
                </a:cubicBezTo>
                <a:cubicBezTo>
                  <a:pt x="3727" y="7303"/>
                  <a:pt x="4636" y="7843"/>
                  <a:pt x="5544" y="8386"/>
                </a:cubicBezTo>
                <a:cubicBezTo>
                  <a:pt x="5921" y="8612"/>
                  <a:pt x="6198" y="8923"/>
                  <a:pt x="6371" y="9333"/>
                </a:cubicBezTo>
                <a:cubicBezTo>
                  <a:pt x="6757" y="10250"/>
                  <a:pt x="7155" y="11163"/>
                  <a:pt x="7542" y="12080"/>
                </a:cubicBezTo>
                <a:cubicBezTo>
                  <a:pt x="7580" y="12171"/>
                  <a:pt x="7657" y="12263"/>
                  <a:pt x="7594" y="12396"/>
                </a:cubicBezTo>
                <a:cubicBezTo>
                  <a:pt x="7392" y="12272"/>
                  <a:pt x="7291" y="12071"/>
                  <a:pt x="7168" y="11895"/>
                </a:cubicBezTo>
                <a:cubicBezTo>
                  <a:pt x="6626" y="11113"/>
                  <a:pt x="6156" y="10284"/>
                  <a:pt x="5603" y="9508"/>
                </a:cubicBezTo>
                <a:cubicBezTo>
                  <a:pt x="5388" y="9208"/>
                  <a:pt x="5112" y="9042"/>
                  <a:pt x="4753" y="8967"/>
                </a:cubicBezTo>
                <a:cubicBezTo>
                  <a:pt x="4039" y="8818"/>
                  <a:pt x="3319" y="8711"/>
                  <a:pt x="2593" y="8667"/>
                </a:cubicBezTo>
                <a:cubicBezTo>
                  <a:pt x="2437" y="8658"/>
                  <a:pt x="2280" y="8653"/>
                  <a:pt x="2124" y="8653"/>
                </a:cubicBezTo>
                <a:cubicBezTo>
                  <a:pt x="1511" y="8653"/>
                  <a:pt x="897" y="8730"/>
                  <a:pt x="266" y="8896"/>
                </a:cubicBezTo>
                <a:cubicBezTo>
                  <a:pt x="342" y="8929"/>
                  <a:pt x="380" y="8953"/>
                  <a:pt x="421" y="8964"/>
                </a:cubicBezTo>
                <a:cubicBezTo>
                  <a:pt x="1812" y="9296"/>
                  <a:pt x="2971" y="10016"/>
                  <a:pt x="3936" y="11065"/>
                </a:cubicBezTo>
                <a:cubicBezTo>
                  <a:pt x="4236" y="11392"/>
                  <a:pt x="4518" y="11737"/>
                  <a:pt x="4859" y="12026"/>
                </a:cubicBezTo>
                <a:cubicBezTo>
                  <a:pt x="5628" y="12675"/>
                  <a:pt x="6493" y="13195"/>
                  <a:pt x="7265" y="13840"/>
                </a:cubicBezTo>
                <a:cubicBezTo>
                  <a:pt x="8283" y="14690"/>
                  <a:pt x="9284" y="15559"/>
                  <a:pt x="10104" y="16610"/>
                </a:cubicBezTo>
                <a:cubicBezTo>
                  <a:pt x="10745" y="17433"/>
                  <a:pt x="11251" y="18345"/>
                  <a:pt x="11730" y="19268"/>
                </a:cubicBezTo>
                <a:cubicBezTo>
                  <a:pt x="11789" y="19382"/>
                  <a:pt x="11883" y="19483"/>
                  <a:pt x="11900" y="19666"/>
                </a:cubicBezTo>
                <a:cubicBezTo>
                  <a:pt x="11827" y="19596"/>
                  <a:pt x="11784" y="19556"/>
                  <a:pt x="11741" y="19516"/>
                </a:cubicBezTo>
                <a:cubicBezTo>
                  <a:pt x="10881" y="18691"/>
                  <a:pt x="10079" y="17806"/>
                  <a:pt x="9182" y="17020"/>
                </a:cubicBezTo>
                <a:cubicBezTo>
                  <a:pt x="8376" y="16315"/>
                  <a:pt x="7532" y="15667"/>
                  <a:pt x="6582" y="15168"/>
                </a:cubicBezTo>
                <a:cubicBezTo>
                  <a:pt x="5923" y="14823"/>
                  <a:pt x="5203" y="14718"/>
                  <a:pt x="4484" y="14609"/>
                </a:cubicBezTo>
                <a:cubicBezTo>
                  <a:pt x="3317" y="14431"/>
                  <a:pt x="2150" y="14264"/>
                  <a:pt x="969" y="14264"/>
                </a:cubicBezTo>
                <a:cubicBezTo>
                  <a:pt x="843" y="14264"/>
                  <a:pt x="716" y="14265"/>
                  <a:pt x="590" y="14270"/>
                </a:cubicBezTo>
                <a:cubicBezTo>
                  <a:pt x="390" y="14276"/>
                  <a:pt x="186" y="14270"/>
                  <a:pt x="0" y="14368"/>
                </a:cubicBezTo>
                <a:cubicBezTo>
                  <a:pt x="1089" y="14786"/>
                  <a:pt x="2144" y="15273"/>
                  <a:pt x="3120" y="15919"/>
                </a:cubicBezTo>
                <a:cubicBezTo>
                  <a:pt x="3816" y="16380"/>
                  <a:pt x="4478" y="16899"/>
                  <a:pt x="5266" y="17203"/>
                </a:cubicBezTo>
                <a:cubicBezTo>
                  <a:pt x="7520" y="18074"/>
                  <a:pt x="9760" y="18979"/>
                  <a:pt x="11964" y="19972"/>
                </a:cubicBezTo>
                <a:cubicBezTo>
                  <a:pt x="12101" y="20033"/>
                  <a:pt x="12198" y="20109"/>
                  <a:pt x="12272" y="20243"/>
                </a:cubicBezTo>
                <a:cubicBezTo>
                  <a:pt x="12581" y="20813"/>
                  <a:pt x="12909" y="21374"/>
                  <a:pt x="13217" y="21945"/>
                </a:cubicBezTo>
                <a:cubicBezTo>
                  <a:pt x="13339" y="22170"/>
                  <a:pt x="13505" y="22376"/>
                  <a:pt x="13579" y="22646"/>
                </a:cubicBezTo>
                <a:cubicBezTo>
                  <a:pt x="13451" y="22618"/>
                  <a:pt x="13383" y="22544"/>
                  <a:pt x="13304" y="22487"/>
                </a:cubicBezTo>
                <a:cubicBezTo>
                  <a:pt x="12864" y="22164"/>
                  <a:pt x="12399" y="21896"/>
                  <a:pt x="11851" y="21791"/>
                </a:cubicBezTo>
                <a:cubicBezTo>
                  <a:pt x="11450" y="21716"/>
                  <a:pt x="11050" y="21687"/>
                  <a:pt x="10650" y="21687"/>
                </a:cubicBezTo>
                <a:cubicBezTo>
                  <a:pt x="10060" y="21687"/>
                  <a:pt x="9470" y="21750"/>
                  <a:pt x="8879" y="21815"/>
                </a:cubicBezTo>
                <a:cubicBezTo>
                  <a:pt x="8029" y="21910"/>
                  <a:pt x="7182" y="22033"/>
                  <a:pt x="6323" y="22033"/>
                </a:cubicBezTo>
                <a:cubicBezTo>
                  <a:pt x="6178" y="22033"/>
                  <a:pt x="6031" y="22030"/>
                  <a:pt x="5885" y="22022"/>
                </a:cubicBezTo>
                <a:cubicBezTo>
                  <a:pt x="4997" y="21973"/>
                  <a:pt x="4169" y="21753"/>
                  <a:pt x="3402" y="21306"/>
                </a:cubicBezTo>
                <a:cubicBezTo>
                  <a:pt x="3355" y="21279"/>
                  <a:pt x="3316" y="21224"/>
                  <a:pt x="3252" y="21224"/>
                </a:cubicBezTo>
                <a:cubicBezTo>
                  <a:pt x="3239" y="21224"/>
                  <a:pt x="3226" y="21226"/>
                  <a:pt x="3211" y="21231"/>
                </a:cubicBezTo>
                <a:cubicBezTo>
                  <a:pt x="3213" y="21257"/>
                  <a:pt x="3207" y="21285"/>
                  <a:pt x="3218" y="21305"/>
                </a:cubicBezTo>
                <a:cubicBezTo>
                  <a:pt x="3263" y="21392"/>
                  <a:pt x="3310" y="21478"/>
                  <a:pt x="3362" y="21561"/>
                </a:cubicBezTo>
                <a:cubicBezTo>
                  <a:pt x="3709" y="22114"/>
                  <a:pt x="4220" y="22501"/>
                  <a:pt x="4712" y="22912"/>
                </a:cubicBezTo>
                <a:cubicBezTo>
                  <a:pt x="5645" y="23690"/>
                  <a:pt x="6697" y="24093"/>
                  <a:pt x="7887" y="24093"/>
                </a:cubicBezTo>
                <a:cubicBezTo>
                  <a:pt x="7985" y="24093"/>
                  <a:pt x="8084" y="24090"/>
                  <a:pt x="8183" y="24085"/>
                </a:cubicBezTo>
                <a:cubicBezTo>
                  <a:pt x="9115" y="24034"/>
                  <a:pt x="10025" y="23854"/>
                  <a:pt x="10848" y="23410"/>
                </a:cubicBezTo>
                <a:cubicBezTo>
                  <a:pt x="11469" y="23074"/>
                  <a:pt x="12103" y="22914"/>
                  <a:pt x="12762" y="22914"/>
                </a:cubicBezTo>
                <a:cubicBezTo>
                  <a:pt x="13038" y="22914"/>
                  <a:pt x="13319" y="22942"/>
                  <a:pt x="13605" y="22997"/>
                </a:cubicBezTo>
                <a:cubicBezTo>
                  <a:pt x="13777" y="23030"/>
                  <a:pt x="13884" y="23107"/>
                  <a:pt x="13971" y="23261"/>
                </a:cubicBezTo>
                <a:cubicBezTo>
                  <a:pt x="14356" y="23931"/>
                  <a:pt x="14753" y="24596"/>
                  <a:pt x="15147" y="25261"/>
                </a:cubicBezTo>
                <a:cubicBezTo>
                  <a:pt x="15426" y="25731"/>
                  <a:pt x="15707" y="26200"/>
                  <a:pt x="16009" y="26704"/>
                </a:cubicBezTo>
                <a:cubicBezTo>
                  <a:pt x="15898" y="26675"/>
                  <a:pt x="15831" y="26658"/>
                  <a:pt x="15764" y="26639"/>
                </a:cubicBezTo>
                <a:cubicBezTo>
                  <a:pt x="14754" y="26356"/>
                  <a:pt x="13754" y="26030"/>
                  <a:pt x="12695" y="26030"/>
                </a:cubicBezTo>
                <a:cubicBezTo>
                  <a:pt x="12520" y="26030"/>
                  <a:pt x="12343" y="26039"/>
                  <a:pt x="12164" y="26059"/>
                </a:cubicBezTo>
                <a:cubicBezTo>
                  <a:pt x="11419" y="26141"/>
                  <a:pt x="10684" y="26243"/>
                  <a:pt x="9983" y="26514"/>
                </a:cubicBezTo>
                <a:cubicBezTo>
                  <a:pt x="9222" y="26809"/>
                  <a:pt x="8485" y="27168"/>
                  <a:pt x="7690" y="27376"/>
                </a:cubicBezTo>
                <a:cubicBezTo>
                  <a:pt x="6864" y="27592"/>
                  <a:pt x="6038" y="27748"/>
                  <a:pt x="5206" y="27748"/>
                </a:cubicBezTo>
                <a:cubicBezTo>
                  <a:pt x="4637" y="27748"/>
                  <a:pt x="4066" y="27675"/>
                  <a:pt x="3491" y="27498"/>
                </a:cubicBezTo>
                <a:cubicBezTo>
                  <a:pt x="3234" y="27418"/>
                  <a:pt x="2969" y="27356"/>
                  <a:pt x="2641" y="27268"/>
                </a:cubicBezTo>
                <a:lnTo>
                  <a:pt x="2641" y="27268"/>
                </a:lnTo>
                <a:cubicBezTo>
                  <a:pt x="3116" y="27766"/>
                  <a:pt x="3559" y="28188"/>
                  <a:pt x="4059" y="28543"/>
                </a:cubicBezTo>
                <a:cubicBezTo>
                  <a:pt x="4712" y="29009"/>
                  <a:pt x="5401" y="29384"/>
                  <a:pt x="6236" y="29384"/>
                </a:cubicBezTo>
                <a:cubicBezTo>
                  <a:pt x="6244" y="29384"/>
                  <a:pt x="6252" y="29384"/>
                  <a:pt x="6260" y="29384"/>
                </a:cubicBezTo>
                <a:cubicBezTo>
                  <a:pt x="6971" y="29379"/>
                  <a:pt x="7683" y="29397"/>
                  <a:pt x="8391" y="29323"/>
                </a:cubicBezTo>
                <a:cubicBezTo>
                  <a:pt x="9420" y="29214"/>
                  <a:pt x="10427" y="29016"/>
                  <a:pt x="11375" y="28580"/>
                </a:cubicBezTo>
                <a:cubicBezTo>
                  <a:pt x="11899" y="28338"/>
                  <a:pt x="12393" y="28032"/>
                  <a:pt x="12937" y="27833"/>
                </a:cubicBezTo>
                <a:cubicBezTo>
                  <a:pt x="13811" y="27512"/>
                  <a:pt x="14713" y="27441"/>
                  <a:pt x="15622" y="27441"/>
                </a:cubicBezTo>
                <a:cubicBezTo>
                  <a:pt x="15867" y="27441"/>
                  <a:pt x="16113" y="27446"/>
                  <a:pt x="16359" y="27453"/>
                </a:cubicBezTo>
                <a:cubicBezTo>
                  <a:pt x="16481" y="27456"/>
                  <a:pt x="16527" y="27530"/>
                  <a:pt x="16579" y="27614"/>
                </a:cubicBezTo>
                <a:cubicBezTo>
                  <a:pt x="16821" y="27998"/>
                  <a:pt x="17066" y="28378"/>
                  <a:pt x="17307" y="28764"/>
                </a:cubicBezTo>
                <a:cubicBezTo>
                  <a:pt x="17431" y="28962"/>
                  <a:pt x="17590" y="29141"/>
                  <a:pt x="17678" y="29371"/>
                </a:cubicBezTo>
                <a:cubicBezTo>
                  <a:pt x="17501" y="29383"/>
                  <a:pt x="17341" y="29389"/>
                  <a:pt x="17183" y="29406"/>
                </a:cubicBezTo>
                <a:cubicBezTo>
                  <a:pt x="16304" y="29506"/>
                  <a:pt x="15471" y="29791"/>
                  <a:pt x="14626" y="30031"/>
                </a:cubicBezTo>
                <a:cubicBezTo>
                  <a:pt x="13274" y="30416"/>
                  <a:pt x="12058" y="31003"/>
                  <a:pt x="11050" y="32043"/>
                </a:cubicBezTo>
                <a:cubicBezTo>
                  <a:pt x="10161" y="32960"/>
                  <a:pt x="9010" y="33480"/>
                  <a:pt x="7745" y="33717"/>
                </a:cubicBezTo>
                <a:cubicBezTo>
                  <a:pt x="7710" y="33823"/>
                  <a:pt x="7821" y="33767"/>
                  <a:pt x="7845" y="33807"/>
                </a:cubicBezTo>
                <a:cubicBezTo>
                  <a:pt x="8933" y="33828"/>
                  <a:pt x="10017" y="33932"/>
                  <a:pt x="11105" y="33932"/>
                </a:cubicBezTo>
                <a:cubicBezTo>
                  <a:pt x="11146" y="33932"/>
                  <a:pt x="11187" y="33932"/>
                  <a:pt x="11228" y="33932"/>
                </a:cubicBezTo>
                <a:cubicBezTo>
                  <a:pt x="12321" y="33923"/>
                  <a:pt x="13235" y="33537"/>
                  <a:pt x="13993" y="32758"/>
                </a:cubicBezTo>
                <a:cubicBezTo>
                  <a:pt x="14453" y="32286"/>
                  <a:pt x="14866" y="31774"/>
                  <a:pt x="15279" y="31261"/>
                </a:cubicBezTo>
                <a:cubicBezTo>
                  <a:pt x="15905" y="30483"/>
                  <a:pt x="16767" y="30069"/>
                  <a:pt x="17646" y="29671"/>
                </a:cubicBezTo>
                <a:cubicBezTo>
                  <a:pt x="17704" y="29645"/>
                  <a:pt x="17751" y="29632"/>
                  <a:pt x="17791" y="29632"/>
                </a:cubicBezTo>
                <a:cubicBezTo>
                  <a:pt x="17867" y="29632"/>
                  <a:pt x="17918" y="29679"/>
                  <a:pt x="17980" y="29774"/>
                </a:cubicBezTo>
                <a:cubicBezTo>
                  <a:pt x="18666" y="30824"/>
                  <a:pt x="19378" y="31855"/>
                  <a:pt x="20124" y="32863"/>
                </a:cubicBezTo>
                <a:cubicBezTo>
                  <a:pt x="21008" y="34058"/>
                  <a:pt x="21896" y="35250"/>
                  <a:pt x="23058" y="36200"/>
                </a:cubicBezTo>
                <a:cubicBezTo>
                  <a:pt x="23197" y="36313"/>
                  <a:pt x="23372" y="36390"/>
                  <a:pt x="23472" y="36570"/>
                </a:cubicBezTo>
                <a:cubicBezTo>
                  <a:pt x="23368" y="36600"/>
                  <a:pt x="23284" y="36622"/>
                  <a:pt x="23198" y="36646"/>
                </a:cubicBezTo>
                <a:cubicBezTo>
                  <a:pt x="22799" y="36763"/>
                  <a:pt x="22399" y="36808"/>
                  <a:pt x="22000" y="36808"/>
                </a:cubicBezTo>
                <a:cubicBezTo>
                  <a:pt x="21430" y="36808"/>
                  <a:pt x="20862" y="36717"/>
                  <a:pt x="20296" y="36614"/>
                </a:cubicBezTo>
                <a:cubicBezTo>
                  <a:pt x="19927" y="36547"/>
                  <a:pt x="19563" y="36509"/>
                  <a:pt x="19204" y="36509"/>
                </a:cubicBezTo>
                <a:cubicBezTo>
                  <a:pt x="18557" y="36509"/>
                  <a:pt x="17925" y="36631"/>
                  <a:pt x="17304" y="36921"/>
                </a:cubicBezTo>
                <a:cubicBezTo>
                  <a:pt x="16313" y="37383"/>
                  <a:pt x="15400" y="37992"/>
                  <a:pt x="14403" y="38444"/>
                </a:cubicBezTo>
                <a:cubicBezTo>
                  <a:pt x="14394" y="38448"/>
                  <a:pt x="14395" y="38476"/>
                  <a:pt x="14390" y="38501"/>
                </a:cubicBezTo>
                <a:cubicBezTo>
                  <a:pt x="14590" y="38544"/>
                  <a:pt x="14789" y="38566"/>
                  <a:pt x="14989" y="38566"/>
                </a:cubicBezTo>
                <a:cubicBezTo>
                  <a:pt x="15140" y="38566"/>
                  <a:pt x="15291" y="38554"/>
                  <a:pt x="15443" y="38529"/>
                </a:cubicBezTo>
                <a:cubicBezTo>
                  <a:pt x="15813" y="38469"/>
                  <a:pt x="16179" y="38346"/>
                  <a:pt x="16554" y="38346"/>
                </a:cubicBezTo>
                <a:cubicBezTo>
                  <a:pt x="16631" y="38346"/>
                  <a:pt x="16708" y="38351"/>
                  <a:pt x="16785" y="38363"/>
                </a:cubicBezTo>
                <a:cubicBezTo>
                  <a:pt x="17531" y="38478"/>
                  <a:pt x="18221" y="38794"/>
                  <a:pt x="18943" y="38995"/>
                </a:cubicBezTo>
                <a:cubicBezTo>
                  <a:pt x="19263" y="38995"/>
                  <a:pt x="19584" y="38995"/>
                  <a:pt x="19904" y="38996"/>
                </a:cubicBezTo>
                <a:cubicBezTo>
                  <a:pt x="20221" y="38893"/>
                  <a:pt x="20541" y="38796"/>
                  <a:pt x="20855" y="38684"/>
                </a:cubicBezTo>
                <a:cubicBezTo>
                  <a:pt x="21914" y="38307"/>
                  <a:pt x="22827" y="37704"/>
                  <a:pt x="23574" y="36865"/>
                </a:cubicBezTo>
                <a:cubicBezTo>
                  <a:pt x="23642" y="36787"/>
                  <a:pt x="23693" y="36754"/>
                  <a:pt x="23748" y="36754"/>
                </a:cubicBezTo>
                <a:cubicBezTo>
                  <a:pt x="23796" y="36754"/>
                  <a:pt x="23847" y="36780"/>
                  <a:pt x="23914" y="36825"/>
                </a:cubicBezTo>
                <a:cubicBezTo>
                  <a:pt x="24761" y="37393"/>
                  <a:pt x="25681" y="37811"/>
                  <a:pt x="26659" y="38099"/>
                </a:cubicBezTo>
                <a:cubicBezTo>
                  <a:pt x="26704" y="38112"/>
                  <a:pt x="26759" y="38146"/>
                  <a:pt x="26805" y="38146"/>
                </a:cubicBezTo>
                <a:cubicBezTo>
                  <a:pt x="26842" y="38146"/>
                  <a:pt x="26874" y="38125"/>
                  <a:pt x="26891" y="38054"/>
                </a:cubicBezTo>
                <a:cubicBezTo>
                  <a:pt x="26920" y="37933"/>
                  <a:pt x="26893" y="37847"/>
                  <a:pt x="26737" y="37805"/>
                </a:cubicBezTo>
                <a:cubicBezTo>
                  <a:pt x="26266" y="37674"/>
                  <a:pt x="25817" y="37480"/>
                  <a:pt x="25364" y="37294"/>
                </a:cubicBezTo>
                <a:cubicBezTo>
                  <a:pt x="25068" y="37172"/>
                  <a:pt x="24936" y="37035"/>
                  <a:pt x="24952" y="36663"/>
                </a:cubicBezTo>
                <a:cubicBezTo>
                  <a:pt x="24990" y="35794"/>
                  <a:pt x="24935" y="34921"/>
                  <a:pt x="24919" y="34049"/>
                </a:cubicBezTo>
                <a:cubicBezTo>
                  <a:pt x="24908" y="33453"/>
                  <a:pt x="24844" y="32861"/>
                  <a:pt x="24739" y="32275"/>
                </a:cubicBezTo>
                <a:cubicBezTo>
                  <a:pt x="24473" y="30780"/>
                  <a:pt x="24505" y="29286"/>
                  <a:pt x="24730" y="27791"/>
                </a:cubicBezTo>
                <a:cubicBezTo>
                  <a:pt x="24833" y="27106"/>
                  <a:pt x="25001" y="26434"/>
                  <a:pt x="25140" y="25756"/>
                </a:cubicBezTo>
                <a:cubicBezTo>
                  <a:pt x="25158" y="25705"/>
                  <a:pt x="25189" y="25647"/>
                  <a:pt x="25096" y="25647"/>
                </a:cubicBezTo>
                <a:cubicBezTo>
                  <a:pt x="25094" y="25647"/>
                  <a:pt x="25091" y="25647"/>
                  <a:pt x="25089" y="25647"/>
                </a:cubicBezTo>
                <a:cubicBezTo>
                  <a:pt x="24107" y="27028"/>
                  <a:pt x="23381" y="28535"/>
                  <a:pt x="22881" y="30153"/>
                </a:cubicBezTo>
                <a:cubicBezTo>
                  <a:pt x="22602" y="31057"/>
                  <a:pt x="22375" y="31961"/>
                  <a:pt x="22569" y="32926"/>
                </a:cubicBezTo>
                <a:cubicBezTo>
                  <a:pt x="22807" y="34108"/>
                  <a:pt x="23068" y="35274"/>
                  <a:pt x="23800" y="36273"/>
                </a:cubicBezTo>
                <a:cubicBezTo>
                  <a:pt x="23826" y="36308"/>
                  <a:pt x="23880" y="36350"/>
                  <a:pt x="23827" y="36401"/>
                </a:cubicBezTo>
                <a:cubicBezTo>
                  <a:pt x="22763" y="35647"/>
                  <a:pt x="21895" y="34702"/>
                  <a:pt x="21110" y="33669"/>
                </a:cubicBezTo>
                <a:cubicBezTo>
                  <a:pt x="20459" y="32812"/>
                  <a:pt x="19826" y="31943"/>
                  <a:pt x="19212" y="31059"/>
                </a:cubicBezTo>
                <a:cubicBezTo>
                  <a:pt x="19168" y="30997"/>
                  <a:pt x="19066" y="30934"/>
                  <a:pt x="19183" y="30839"/>
                </a:cubicBezTo>
                <a:cubicBezTo>
                  <a:pt x="19521" y="30560"/>
                  <a:pt x="19710" y="30175"/>
                  <a:pt x="19912" y="29800"/>
                </a:cubicBezTo>
                <a:cubicBezTo>
                  <a:pt x="20391" y="28916"/>
                  <a:pt x="20863" y="28029"/>
                  <a:pt x="21464" y="27218"/>
                </a:cubicBezTo>
                <a:cubicBezTo>
                  <a:pt x="21761" y="26819"/>
                  <a:pt x="22047" y="26413"/>
                  <a:pt x="22265" y="25961"/>
                </a:cubicBezTo>
                <a:cubicBezTo>
                  <a:pt x="22644" y="25173"/>
                  <a:pt x="22802" y="24329"/>
                  <a:pt x="22938" y="23477"/>
                </a:cubicBezTo>
                <a:cubicBezTo>
                  <a:pt x="23079" y="22606"/>
                  <a:pt x="23070" y="21743"/>
                  <a:pt x="22838" y="20873"/>
                </a:cubicBezTo>
                <a:cubicBezTo>
                  <a:pt x="22446" y="21615"/>
                  <a:pt x="21874" y="22210"/>
                  <a:pt x="21324" y="22829"/>
                </a:cubicBezTo>
                <a:cubicBezTo>
                  <a:pt x="20435" y="23830"/>
                  <a:pt x="19872" y="25017"/>
                  <a:pt x="19578" y="26321"/>
                </a:cubicBezTo>
                <a:cubicBezTo>
                  <a:pt x="19374" y="27235"/>
                  <a:pt x="19439" y="28179"/>
                  <a:pt x="19322" y="29105"/>
                </a:cubicBezTo>
                <a:cubicBezTo>
                  <a:pt x="19254" y="29642"/>
                  <a:pt x="19112" y="30159"/>
                  <a:pt x="18988" y="30726"/>
                </a:cubicBezTo>
                <a:cubicBezTo>
                  <a:pt x="18796" y="30448"/>
                  <a:pt x="18627" y="30209"/>
                  <a:pt x="18465" y="29966"/>
                </a:cubicBezTo>
                <a:cubicBezTo>
                  <a:pt x="17232" y="28116"/>
                  <a:pt x="16063" y="26225"/>
                  <a:pt x="14929" y="24312"/>
                </a:cubicBezTo>
                <a:cubicBezTo>
                  <a:pt x="14760" y="24027"/>
                  <a:pt x="14758" y="24029"/>
                  <a:pt x="15085" y="23915"/>
                </a:cubicBezTo>
                <a:cubicBezTo>
                  <a:pt x="15227" y="23866"/>
                  <a:pt x="15370" y="23818"/>
                  <a:pt x="15512" y="23767"/>
                </a:cubicBezTo>
                <a:cubicBezTo>
                  <a:pt x="16327" y="23472"/>
                  <a:pt x="17133" y="23164"/>
                  <a:pt x="17711" y="22469"/>
                </a:cubicBezTo>
                <a:cubicBezTo>
                  <a:pt x="18209" y="21871"/>
                  <a:pt x="18498" y="21162"/>
                  <a:pt x="18790" y="20455"/>
                </a:cubicBezTo>
                <a:cubicBezTo>
                  <a:pt x="19190" y="19481"/>
                  <a:pt x="19255" y="18437"/>
                  <a:pt x="19428" y="17414"/>
                </a:cubicBezTo>
                <a:cubicBezTo>
                  <a:pt x="19667" y="16005"/>
                  <a:pt x="20066" y="14644"/>
                  <a:pt x="20789" y="13397"/>
                </a:cubicBezTo>
                <a:cubicBezTo>
                  <a:pt x="20907" y="13195"/>
                  <a:pt x="21039" y="13000"/>
                  <a:pt x="21164" y="12801"/>
                </a:cubicBezTo>
                <a:lnTo>
                  <a:pt x="21164" y="12801"/>
                </a:lnTo>
                <a:cubicBezTo>
                  <a:pt x="21040" y="12826"/>
                  <a:pt x="20947" y="12887"/>
                  <a:pt x="20862" y="12956"/>
                </a:cubicBezTo>
                <a:cubicBezTo>
                  <a:pt x="19258" y="14242"/>
                  <a:pt x="18234" y="15930"/>
                  <a:pt x="17558" y="17838"/>
                </a:cubicBezTo>
                <a:cubicBezTo>
                  <a:pt x="17207" y="18833"/>
                  <a:pt x="16972" y="19869"/>
                  <a:pt x="16640" y="20872"/>
                </a:cubicBezTo>
                <a:cubicBezTo>
                  <a:pt x="16280" y="21958"/>
                  <a:pt x="15663" y="22900"/>
                  <a:pt x="14882" y="23736"/>
                </a:cubicBezTo>
                <a:cubicBezTo>
                  <a:pt x="14816" y="23807"/>
                  <a:pt x="14765" y="23842"/>
                  <a:pt x="14719" y="23842"/>
                </a:cubicBezTo>
                <a:cubicBezTo>
                  <a:pt x="14665" y="23842"/>
                  <a:pt x="14618" y="23791"/>
                  <a:pt x="14562" y="23690"/>
                </a:cubicBezTo>
                <a:cubicBezTo>
                  <a:pt x="14057" y="22791"/>
                  <a:pt x="13543" y="21896"/>
                  <a:pt x="13026" y="21005"/>
                </a:cubicBezTo>
                <a:cubicBezTo>
                  <a:pt x="12936" y="20851"/>
                  <a:pt x="13007" y="20799"/>
                  <a:pt x="13119" y="20713"/>
                </a:cubicBezTo>
                <a:cubicBezTo>
                  <a:pt x="13725" y="20240"/>
                  <a:pt x="14299" y="19738"/>
                  <a:pt x="14601" y="19000"/>
                </a:cubicBezTo>
                <a:cubicBezTo>
                  <a:pt x="14701" y="18760"/>
                  <a:pt x="14854" y="18555"/>
                  <a:pt x="15026" y="18358"/>
                </a:cubicBezTo>
                <a:cubicBezTo>
                  <a:pt x="15411" y="17915"/>
                  <a:pt x="15777" y="17456"/>
                  <a:pt x="16009" y="16907"/>
                </a:cubicBezTo>
                <a:cubicBezTo>
                  <a:pt x="16323" y="16160"/>
                  <a:pt x="16319" y="15373"/>
                  <a:pt x="16253" y="14595"/>
                </a:cubicBezTo>
                <a:cubicBezTo>
                  <a:pt x="16171" y="13609"/>
                  <a:pt x="16287" y="12664"/>
                  <a:pt x="16619" y="11738"/>
                </a:cubicBezTo>
                <a:cubicBezTo>
                  <a:pt x="16657" y="11634"/>
                  <a:pt x="16730" y="11532"/>
                  <a:pt x="16688" y="11403"/>
                </a:cubicBezTo>
                <a:lnTo>
                  <a:pt x="16688" y="11403"/>
                </a:lnTo>
                <a:cubicBezTo>
                  <a:pt x="16565" y="11436"/>
                  <a:pt x="16503" y="11540"/>
                  <a:pt x="16424" y="11620"/>
                </a:cubicBezTo>
                <a:cubicBezTo>
                  <a:pt x="15779" y="12285"/>
                  <a:pt x="15360" y="13105"/>
                  <a:pt x="14873" y="13879"/>
                </a:cubicBezTo>
                <a:cubicBezTo>
                  <a:pt x="14060" y="15168"/>
                  <a:pt x="13482" y="16526"/>
                  <a:pt x="13430" y="18085"/>
                </a:cubicBezTo>
                <a:cubicBezTo>
                  <a:pt x="13407" y="18780"/>
                  <a:pt x="13201" y="19452"/>
                  <a:pt x="12807" y="20046"/>
                </a:cubicBezTo>
                <a:cubicBezTo>
                  <a:pt x="12725" y="20168"/>
                  <a:pt x="12682" y="20229"/>
                  <a:pt x="12642" y="20229"/>
                </a:cubicBezTo>
                <a:cubicBezTo>
                  <a:pt x="12602" y="20229"/>
                  <a:pt x="12565" y="20165"/>
                  <a:pt x="12495" y="20036"/>
                </a:cubicBezTo>
                <a:cubicBezTo>
                  <a:pt x="12120" y="19349"/>
                  <a:pt x="11749" y="18661"/>
                  <a:pt x="11380" y="17970"/>
                </a:cubicBezTo>
                <a:cubicBezTo>
                  <a:pt x="11297" y="17814"/>
                  <a:pt x="11188" y="17666"/>
                  <a:pt x="11159" y="17487"/>
                </a:cubicBezTo>
                <a:cubicBezTo>
                  <a:pt x="11073" y="16960"/>
                  <a:pt x="11004" y="16431"/>
                  <a:pt x="10994" y="15898"/>
                </a:cubicBezTo>
                <a:cubicBezTo>
                  <a:pt x="10967" y="14365"/>
                  <a:pt x="11095" y="12844"/>
                  <a:pt x="11368" y="11336"/>
                </a:cubicBezTo>
                <a:cubicBezTo>
                  <a:pt x="11730" y="9335"/>
                  <a:pt x="12571" y="7606"/>
                  <a:pt x="14253" y="6369"/>
                </a:cubicBezTo>
                <a:cubicBezTo>
                  <a:pt x="14549" y="6151"/>
                  <a:pt x="14834" y="5918"/>
                  <a:pt x="15170" y="5656"/>
                </a:cubicBezTo>
                <a:lnTo>
                  <a:pt x="15170" y="5656"/>
                </a:lnTo>
                <a:cubicBezTo>
                  <a:pt x="15029" y="5666"/>
                  <a:pt x="14949" y="5666"/>
                  <a:pt x="14871" y="5677"/>
                </a:cubicBezTo>
                <a:cubicBezTo>
                  <a:pt x="13984" y="5818"/>
                  <a:pt x="13191" y="6182"/>
                  <a:pt x="12474" y="6716"/>
                </a:cubicBezTo>
                <a:cubicBezTo>
                  <a:pt x="11341" y="7560"/>
                  <a:pt x="10453" y="8636"/>
                  <a:pt x="9658" y="9789"/>
                </a:cubicBezTo>
                <a:cubicBezTo>
                  <a:pt x="9077" y="10631"/>
                  <a:pt x="8895" y="11589"/>
                  <a:pt x="8946" y="12603"/>
                </a:cubicBezTo>
                <a:cubicBezTo>
                  <a:pt x="8965" y="12967"/>
                  <a:pt x="9025" y="13326"/>
                  <a:pt x="9036" y="13694"/>
                </a:cubicBezTo>
                <a:cubicBezTo>
                  <a:pt x="8009" y="12165"/>
                  <a:pt x="7030" y="10622"/>
                  <a:pt x="6920" y="8707"/>
                </a:cubicBezTo>
                <a:cubicBezTo>
                  <a:pt x="6867" y="7787"/>
                  <a:pt x="6971" y="6916"/>
                  <a:pt x="7599" y="6179"/>
                </a:cubicBezTo>
                <a:cubicBezTo>
                  <a:pt x="7731" y="6024"/>
                  <a:pt x="7838" y="5847"/>
                  <a:pt x="7953" y="5678"/>
                </a:cubicBezTo>
                <a:cubicBezTo>
                  <a:pt x="8150" y="5388"/>
                  <a:pt x="8294" y="5079"/>
                  <a:pt x="8323" y="4720"/>
                </a:cubicBezTo>
                <a:cubicBezTo>
                  <a:pt x="8407" y="3683"/>
                  <a:pt x="8443" y="2644"/>
                  <a:pt x="8488" y="1606"/>
                </a:cubicBezTo>
                <a:cubicBezTo>
                  <a:pt x="8492" y="1510"/>
                  <a:pt x="8574" y="1396"/>
                  <a:pt x="8428" y="1334"/>
                </a:cubicBezTo>
                <a:cubicBezTo>
                  <a:pt x="7885" y="1947"/>
                  <a:pt x="7374" y="2585"/>
                  <a:pt x="6844" y="3207"/>
                </a:cubicBezTo>
                <a:cubicBezTo>
                  <a:pt x="6014" y="4178"/>
                  <a:pt x="5754" y="5272"/>
                  <a:pt x="5962" y="6512"/>
                </a:cubicBezTo>
                <a:cubicBezTo>
                  <a:pt x="6082" y="7226"/>
                  <a:pt x="6171" y="7946"/>
                  <a:pt x="6282" y="8730"/>
                </a:cubicBezTo>
                <a:cubicBezTo>
                  <a:pt x="6064" y="8473"/>
                  <a:pt x="5921" y="8241"/>
                  <a:pt x="5783" y="8005"/>
                </a:cubicBezTo>
                <a:cubicBezTo>
                  <a:pt x="5342" y="7254"/>
                  <a:pt x="4918" y="6494"/>
                  <a:pt x="4285" y="5874"/>
                </a:cubicBezTo>
                <a:cubicBezTo>
                  <a:pt x="3795" y="5394"/>
                  <a:pt x="3393" y="4839"/>
                  <a:pt x="3025" y="4258"/>
                </a:cubicBezTo>
                <a:cubicBezTo>
                  <a:pt x="2291" y="3101"/>
                  <a:pt x="1940" y="1855"/>
                  <a:pt x="2120" y="478"/>
                </a:cubicBezTo>
                <a:cubicBezTo>
                  <a:pt x="2140" y="329"/>
                  <a:pt x="2217" y="177"/>
                  <a:pt x="21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0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0"/>
          <p:cNvSpPr/>
          <p:nvPr/>
        </p:nvSpPr>
        <p:spPr>
          <a:xfrm rot="-1823262">
            <a:off x="-30092" y="32679"/>
            <a:ext cx="856270" cy="620836"/>
          </a:xfrm>
          <a:custGeom>
            <a:avLst/>
            <a:gdLst/>
            <a:ahLst/>
            <a:cxnLst/>
            <a:rect l="l" t="t" r="r" b="b"/>
            <a:pathLst>
              <a:path w="37461" h="27161" extrusionOk="0">
                <a:moveTo>
                  <a:pt x="28183" y="0"/>
                </a:moveTo>
                <a:cubicBezTo>
                  <a:pt x="27566" y="0"/>
                  <a:pt x="26949" y="49"/>
                  <a:pt x="26335" y="148"/>
                </a:cubicBezTo>
                <a:cubicBezTo>
                  <a:pt x="25104" y="345"/>
                  <a:pt x="23889" y="627"/>
                  <a:pt x="22667" y="871"/>
                </a:cubicBezTo>
                <a:cubicBezTo>
                  <a:pt x="20006" y="1403"/>
                  <a:pt x="17315" y="1628"/>
                  <a:pt x="14605" y="1662"/>
                </a:cubicBezTo>
                <a:cubicBezTo>
                  <a:pt x="14589" y="1662"/>
                  <a:pt x="14572" y="1662"/>
                  <a:pt x="14556" y="1662"/>
                </a:cubicBezTo>
                <a:cubicBezTo>
                  <a:pt x="14152" y="1662"/>
                  <a:pt x="13753" y="1600"/>
                  <a:pt x="13351" y="1600"/>
                </a:cubicBezTo>
                <a:cubicBezTo>
                  <a:pt x="13289" y="1600"/>
                  <a:pt x="13227" y="1602"/>
                  <a:pt x="13165" y="1605"/>
                </a:cubicBezTo>
                <a:cubicBezTo>
                  <a:pt x="13075" y="1610"/>
                  <a:pt x="12985" y="1612"/>
                  <a:pt x="12895" y="1612"/>
                </a:cubicBezTo>
                <a:cubicBezTo>
                  <a:pt x="12478" y="1612"/>
                  <a:pt x="12062" y="1566"/>
                  <a:pt x="11647" y="1537"/>
                </a:cubicBezTo>
                <a:cubicBezTo>
                  <a:pt x="10031" y="1430"/>
                  <a:pt x="8424" y="1225"/>
                  <a:pt x="6816" y="1041"/>
                </a:cubicBezTo>
                <a:cubicBezTo>
                  <a:pt x="6406" y="994"/>
                  <a:pt x="5994" y="954"/>
                  <a:pt x="5582" y="954"/>
                </a:cubicBezTo>
                <a:cubicBezTo>
                  <a:pt x="5363" y="954"/>
                  <a:pt x="5144" y="966"/>
                  <a:pt x="4925" y="993"/>
                </a:cubicBezTo>
                <a:cubicBezTo>
                  <a:pt x="3548" y="1163"/>
                  <a:pt x="2543" y="1937"/>
                  <a:pt x="1780" y="3039"/>
                </a:cubicBezTo>
                <a:cubicBezTo>
                  <a:pt x="570" y="4782"/>
                  <a:pt x="55" y="6745"/>
                  <a:pt x="27" y="8849"/>
                </a:cubicBezTo>
                <a:cubicBezTo>
                  <a:pt x="13" y="8993"/>
                  <a:pt x="57" y="9139"/>
                  <a:pt x="0" y="9278"/>
                </a:cubicBezTo>
                <a:lnTo>
                  <a:pt x="0" y="10774"/>
                </a:lnTo>
                <a:cubicBezTo>
                  <a:pt x="60" y="10943"/>
                  <a:pt x="12" y="11118"/>
                  <a:pt x="28" y="11289"/>
                </a:cubicBezTo>
                <a:cubicBezTo>
                  <a:pt x="21" y="11779"/>
                  <a:pt x="36" y="12269"/>
                  <a:pt x="103" y="12751"/>
                </a:cubicBezTo>
                <a:cubicBezTo>
                  <a:pt x="322" y="14355"/>
                  <a:pt x="747" y="15902"/>
                  <a:pt x="1380" y="17394"/>
                </a:cubicBezTo>
                <a:cubicBezTo>
                  <a:pt x="2089" y="19069"/>
                  <a:pt x="3068" y="20565"/>
                  <a:pt x="4362" y="21843"/>
                </a:cubicBezTo>
                <a:cubicBezTo>
                  <a:pt x="5213" y="22683"/>
                  <a:pt x="6168" y="23398"/>
                  <a:pt x="7190" y="24023"/>
                </a:cubicBezTo>
                <a:cubicBezTo>
                  <a:pt x="8718" y="24957"/>
                  <a:pt x="10354" y="25649"/>
                  <a:pt x="12069" y="26155"/>
                </a:cubicBezTo>
                <a:cubicBezTo>
                  <a:pt x="14046" y="26739"/>
                  <a:pt x="16056" y="27134"/>
                  <a:pt x="18127" y="27134"/>
                </a:cubicBezTo>
                <a:cubicBezTo>
                  <a:pt x="18164" y="27134"/>
                  <a:pt x="18202" y="27134"/>
                  <a:pt x="18239" y="27133"/>
                </a:cubicBezTo>
                <a:cubicBezTo>
                  <a:pt x="18270" y="27136"/>
                  <a:pt x="18300" y="27137"/>
                  <a:pt x="18331" y="27137"/>
                </a:cubicBezTo>
                <a:cubicBezTo>
                  <a:pt x="18410" y="27137"/>
                  <a:pt x="18490" y="27131"/>
                  <a:pt x="18569" y="27131"/>
                </a:cubicBezTo>
                <a:cubicBezTo>
                  <a:pt x="18647" y="27131"/>
                  <a:pt x="18725" y="27137"/>
                  <a:pt x="18802" y="27160"/>
                </a:cubicBezTo>
                <a:lnTo>
                  <a:pt x="20404" y="27160"/>
                </a:lnTo>
                <a:cubicBezTo>
                  <a:pt x="20477" y="27136"/>
                  <a:pt x="20551" y="27130"/>
                  <a:pt x="20626" y="27130"/>
                </a:cubicBezTo>
                <a:cubicBezTo>
                  <a:pt x="20703" y="27130"/>
                  <a:pt x="20780" y="27137"/>
                  <a:pt x="20857" y="27137"/>
                </a:cubicBezTo>
                <a:cubicBezTo>
                  <a:pt x="20886" y="27137"/>
                  <a:pt x="20914" y="27136"/>
                  <a:pt x="20943" y="27133"/>
                </a:cubicBezTo>
                <a:lnTo>
                  <a:pt x="21304" y="27133"/>
                </a:lnTo>
                <a:cubicBezTo>
                  <a:pt x="21369" y="27134"/>
                  <a:pt x="21433" y="27134"/>
                  <a:pt x="21498" y="27134"/>
                </a:cubicBezTo>
                <a:cubicBezTo>
                  <a:pt x="21985" y="27134"/>
                  <a:pt x="22473" y="27119"/>
                  <a:pt x="22954" y="27063"/>
                </a:cubicBezTo>
                <a:cubicBezTo>
                  <a:pt x="24836" y="26847"/>
                  <a:pt x="26672" y="26430"/>
                  <a:pt x="28448" y="25760"/>
                </a:cubicBezTo>
                <a:cubicBezTo>
                  <a:pt x="30770" y="24885"/>
                  <a:pt x="32862" y="23660"/>
                  <a:pt x="34536" y="21792"/>
                </a:cubicBezTo>
                <a:cubicBezTo>
                  <a:pt x="35482" y="20738"/>
                  <a:pt x="36199" y="19550"/>
                  <a:pt x="36667" y="18215"/>
                </a:cubicBezTo>
                <a:cubicBezTo>
                  <a:pt x="37098" y="16984"/>
                  <a:pt x="37372" y="15725"/>
                  <a:pt x="37399" y="14409"/>
                </a:cubicBezTo>
                <a:cubicBezTo>
                  <a:pt x="37421" y="13333"/>
                  <a:pt x="37461" y="12254"/>
                  <a:pt x="37345" y="11187"/>
                </a:cubicBezTo>
                <a:cubicBezTo>
                  <a:pt x="37090" y="8842"/>
                  <a:pt x="36386" y="6630"/>
                  <a:pt x="35186" y="4590"/>
                </a:cubicBezTo>
                <a:cubicBezTo>
                  <a:pt x="34337" y="3145"/>
                  <a:pt x="33273" y="1894"/>
                  <a:pt x="31841" y="987"/>
                </a:cubicBezTo>
                <a:cubicBezTo>
                  <a:pt x="31149" y="548"/>
                  <a:pt x="30418" y="184"/>
                  <a:pt x="29603" y="86"/>
                </a:cubicBezTo>
                <a:cubicBezTo>
                  <a:pt x="29131" y="29"/>
                  <a:pt x="28657" y="0"/>
                  <a:pt x="281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0"/>
          <p:cNvSpPr/>
          <p:nvPr/>
        </p:nvSpPr>
        <p:spPr>
          <a:xfrm rot="-5400000">
            <a:off x="7556875" y="4256325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20"/>
          <p:cNvGrpSpPr/>
          <p:nvPr/>
        </p:nvGrpSpPr>
        <p:grpSpPr>
          <a:xfrm>
            <a:off x="-258893" y="-41693"/>
            <a:ext cx="9602191" cy="5231957"/>
            <a:chOff x="-258893" y="-41693"/>
            <a:chExt cx="9602191" cy="5231957"/>
          </a:xfrm>
        </p:grpSpPr>
        <p:sp>
          <p:nvSpPr>
            <p:cNvPr id="586" name="Google Shape;586;p20"/>
            <p:cNvSpPr/>
            <p:nvPr/>
          </p:nvSpPr>
          <p:spPr>
            <a:xfrm rot="2223107">
              <a:off x="25581" y="3830307"/>
              <a:ext cx="847984" cy="1228489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 rot="-9170832">
              <a:off x="8261782" y="84112"/>
              <a:ext cx="847951" cy="1228450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21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21"/>
          <p:cNvGrpSpPr/>
          <p:nvPr/>
        </p:nvGrpSpPr>
        <p:grpSpPr>
          <a:xfrm rot="2322745">
            <a:off x="95339" y="4434273"/>
            <a:ext cx="814383" cy="590964"/>
            <a:chOff x="3696700" y="1356100"/>
            <a:chExt cx="563350" cy="408800"/>
          </a:xfrm>
        </p:grpSpPr>
        <p:sp>
          <p:nvSpPr>
            <p:cNvPr id="592" name="Google Shape;592;p21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21"/>
          <p:cNvGrpSpPr/>
          <p:nvPr/>
        </p:nvGrpSpPr>
        <p:grpSpPr>
          <a:xfrm>
            <a:off x="100275" y="156308"/>
            <a:ext cx="8943459" cy="508241"/>
            <a:chOff x="100275" y="156308"/>
            <a:chExt cx="8943459" cy="508241"/>
          </a:xfrm>
        </p:grpSpPr>
        <p:sp>
          <p:nvSpPr>
            <p:cNvPr id="595" name="Google Shape;595;p21"/>
            <p:cNvSpPr/>
            <p:nvPr/>
          </p:nvSpPr>
          <p:spPr>
            <a:xfrm>
              <a:off x="100275" y="156308"/>
              <a:ext cx="554309" cy="508241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8489425" y="156308"/>
              <a:ext cx="554309" cy="508241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21"/>
          <p:cNvGrpSpPr/>
          <p:nvPr/>
        </p:nvGrpSpPr>
        <p:grpSpPr>
          <a:xfrm>
            <a:off x="4072059" y="4540344"/>
            <a:ext cx="999881" cy="508231"/>
            <a:chOff x="4602600" y="1971625"/>
            <a:chExt cx="921125" cy="468200"/>
          </a:xfrm>
        </p:grpSpPr>
        <p:sp>
          <p:nvSpPr>
            <p:cNvPr id="598" name="Google Shape;598;p21"/>
            <p:cNvSpPr/>
            <p:nvPr/>
          </p:nvSpPr>
          <p:spPr>
            <a:xfrm>
              <a:off x="4602600" y="2140925"/>
              <a:ext cx="459825" cy="298900"/>
            </a:xfrm>
            <a:custGeom>
              <a:avLst/>
              <a:gdLst/>
              <a:ahLst/>
              <a:cxnLst/>
              <a:rect l="l" t="t" r="r" b="b"/>
              <a:pathLst>
                <a:path w="18393" h="11956" extrusionOk="0">
                  <a:moveTo>
                    <a:pt x="3659" y="1"/>
                  </a:moveTo>
                  <a:cubicBezTo>
                    <a:pt x="7266" y="4729"/>
                    <a:pt x="11810" y="8260"/>
                    <a:pt x="17290" y="10611"/>
                  </a:cubicBezTo>
                  <a:cubicBezTo>
                    <a:pt x="14145" y="9702"/>
                    <a:pt x="10995" y="9246"/>
                    <a:pt x="7835" y="9246"/>
                  </a:cubicBezTo>
                  <a:cubicBezTo>
                    <a:pt x="5230" y="9246"/>
                    <a:pt x="2620" y="9556"/>
                    <a:pt x="1" y="10178"/>
                  </a:cubicBezTo>
                  <a:cubicBezTo>
                    <a:pt x="3528" y="11361"/>
                    <a:pt x="7083" y="11956"/>
                    <a:pt x="10666" y="11956"/>
                  </a:cubicBezTo>
                  <a:cubicBezTo>
                    <a:pt x="13221" y="11956"/>
                    <a:pt x="15790" y="11653"/>
                    <a:pt x="18373" y="11047"/>
                  </a:cubicBezTo>
                  <a:cubicBezTo>
                    <a:pt x="18392" y="10982"/>
                    <a:pt x="18341" y="10961"/>
                    <a:pt x="18302" y="10931"/>
                  </a:cubicBezTo>
                  <a:cubicBezTo>
                    <a:pt x="18122" y="10854"/>
                    <a:pt x="18089" y="10699"/>
                    <a:pt x="18069" y="10524"/>
                  </a:cubicBezTo>
                  <a:cubicBezTo>
                    <a:pt x="18049" y="10355"/>
                    <a:pt x="18033" y="10166"/>
                    <a:pt x="17794" y="10151"/>
                  </a:cubicBezTo>
                  <a:cubicBezTo>
                    <a:pt x="17773" y="10135"/>
                    <a:pt x="17748" y="10124"/>
                    <a:pt x="17733" y="10104"/>
                  </a:cubicBezTo>
                  <a:cubicBezTo>
                    <a:pt x="16295" y="8331"/>
                    <a:pt x="14686" y="6726"/>
                    <a:pt x="12921" y="5279"/>
                  </a:cubicBezTo>
                  <a:cubicBezTo>
                    <a:pt x="10584" y="3362"/>
                    <a:pt x="8004" y="1839"/>
                    <a:pt x="5245" y="611"/>
                  </a:cubicBezTo>
                  <a:cubicBezTo>
                    <a:pt x="4729" y="380"/>
                    <a:pt x="4210" y="155"/>
                    <a:pt x="3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065400" y="2115600"/>
              <a:ext cx="347825" cy="301100"/>
            </a:xfrm>
            <a:custGeom>
              <a:avLst/>
              <a:gdLst/>
              <a:ahLst/>
              <a:cxnLst/>
              <a:rect l="l" t="t" r="r" b="b"/>
              <a:pathLst>
                <a:path w="13913" h="12044" extrusionOk="0">
                  <a:moveTo>
                    <a:pt x="13845" y="0"/>
                  </a:moveTo>
                  <a:cubicBezTo>
                    <a:pt x="13762" y="0"/>
                    <a:pt x="13705" y="23"/>
                    <a:pt x="13649" y="49"/>
                  </a:cubicBezTo>
                  <a:cubicBezTo>
                    <a:pt x="11417" y="1113"/>
                    <a:pt x="9328" y="2405"/>
                    <a:pt x="7374" y="3917"/>
                  </a:cubicBezTo>
                  <a:cubicBezTo>
                    <a:pt x="5943" y="5023"/>
                    <a:pt x="4631" y="6258"/>
                    <a:pt x="3409" y="7590"/>
                  </a:cubicBezTo>
                  <a:cubicBezTo>
                    <a:pt x="2446" y="8639"/>
                    <a:pt x="1561" y="9749"/>
                    <a:pt x="718" y="10894"/>
                  </a:cubicBezTo>
                  <a:cubicBezTo>
                    <a:pt x="613" y="10935"/>
                    <a:pt x="561" y="11029"/>
                    <a:pt x="507" y="11117"/>
                  </a:cubicBezTo>
                  <a:cubicBezTo>
                    <a:pt x="491" y="11142"/>
                    <a:pt x="478" y="11151"/>
                    <a:pt x="466" y="11151"/>
                  </a:cubicBezTo>
                  <a:cubicBezTo>
                    <a:pt x="451" y="11151"/>
                    <a:pt x="437" y="11138"/>
                    <a:pt x="420" y="11124"/>
                  </a:cubicBezTo>
                  <a:cubicBezTo>
                    <a:pt x="396" y="11120"/>
                    <a:pt x="373" y="11118"/>
                    <a:pt x="351" y="11118"/>
                  </a:cubicBezTo>
                  <a:cubicBezTo>
                    <a:pt x="199" y="11118"/>
                    <a:pt x="75" y="11207"/>
                    <a:pt x="115" y="11344"/>
                  </a:cubicBezTo>
                  <a:cubicBezTo>
                    <a:pt x="178" y="11569"/>
                    <a:pt x="66" y="11711"/>
                    <a:pt x="0" y="11882"/>
                  </a:cubicBezTo>
                  <a:cubicBezTo>
                    <a:pt x="0" y="11963"/>
                    <a:pt x="47" y="12000"/>
                    <a:pt x="123" y="12007"/>
                  </a:cubicBezTo>
                  <a:cubicBezTo>
                    <a:pt x="169" y="12002"/>
                    <a:pt x="213" y="11998"/>
                    <a:pt x="258" y="11998"/>
                  </a:cubicBezTo>
                  <a:cubicBezTo>
                    <a:pt x="306" y="11998"/>
                    <a:pt x="355" y="12003"/>
                    <a:pt x="407" y="12020"/>
                  </a:cubicBezTo>
                  <a:cubicBezTo>
                    <a:pt x="452" y="12036"/>
                    <a:pt x="501" y="12043"/>
                    <a:pt x="550" y="12043"/>
                  </a:cubicBezTo>
                  <a:cubicBezTo>
                    <a:pt x="805" y="12043"/>
                    <a:pt x="1091" y="11850"/>
                    <a:pt x="1174" y="11603"/>
                  </a:cubicBezTo>
                  <a:cubicBezTo>
                    <a:pt x="1205" y="11532"/>
                    <a:pt x="977" y="11622"/>
                    <a:pt x="1103" y="11490"/>
                  </a:cubicBezTo>
                  <a:cubicBezTo>
                    <a:pt x="1400" y="11331"/>
                    <a:pt x="1699" y="11173"/>
                    <a:pt x="1995" y="11010"/>
                  </a:cubicBezTo>
                  <a:cubicBezTo>
                    <a:pt x="4599" y="9573"/>
                    <a:pt x="6998" y="7855"/>
                    <a:pt x="9135" y="5781"/>
                  </a:cubicBezTo>
                  <a:cubicBezTo>
                    <a:pt x="10676" y="4286"/>
                    <a:pt x="12059" y="2655"/>
                    <a:pt x="13303" y="907"/>
                  </a:cubicBezTo>
                  <a:cubicBezTo>
                    <a:pt x="13514" y="611"/>
                    <a:pt x="13710" y="305"/>
                    <a:pt x="13913" y="5"/>
                  </a:cubicBezTo>
                  <a:cubicBezTo>
                    <a:pt x="13888" y="1"/>
                    <a:pt x="13866" y="0"/>
                    <a:pt x="13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910325" y="1981475"/>
              <a:ext cx="155025" cy="434550"/>
            </a:xfrm>
            <a:custGeom>
              <a:avLst/>
              <a:gdLst/>
              <a:ahLst/>
              <a:cxnLst/>
              <a:rect l="l" t="t" r="r" b="b"/>
              <a:pathLst>
                <a:path w="6201" h="17382" extrusionOk="0">
                  <a:moveTo>
                    <a:pt x="143" y="0"/>
                  </a:moveTo>
                  <a:cubicBezTo>
                    <a:pt x="0" y="37"/>
                    <a:pt x="77" y="135"/>
                    <a:pt x="83" y="213"/>
                  </a:cubicBezTo>
                  <a:cubicBezTo>
                    <a:pt x="101" y="443"/>
                    <a:pt x="120" y="672"/>
                    <a:pt x="137" y="902"/>
                  </a:cubicBezTo>
                  <a:cubicBezTo>
                    <a:pt x="258" y="2575"/>
                    <a:pt x="545" y="4222"/>
                    <a:pt x="920" y="5854"/>
                  </a:cubicBezTo>
                  <a:cubicBezTo>
                    <a:pt x="1737" y="9404"/>
                    <a:pt x="3166" y="12700"/>
                    <a:pt x="5076" y="15795"/>
                  </a:cubicBezTo>
                  <a:cubicBezTo>
                    <a:pt x="5223" y="16032"/>
                    <a:pt x="5439" y="16235"/>
                    <a:pt x="5485" y="16529"/>
                  </a:cubicBezTo>
                  <a:cubicBezTo>
                    <a:pt x="5639" y="16615"/>
                    <a:pt x="5703" y="16751"/>
                    <a:pt x="5699" y="16923"/>
                  </a:cubicBezTo>
                  <a:cubicBezTo>
                    <a:pt x="5695" y="17130"/>
                    <a:pt x="5747" y="17304"/>
                    <a:pt x="5966" y="17381"/>
                  </a:cubicBezTo>
                  <a:cubicBezTo>
                    <a:pt x="6056" y="17346"/>
                    <a:pt x="6176" y="17356"/>
                    <a:pt x="6183" y="17208"/>
                  </a:cubicBezTo>
                  <a:cubicBezTo>
                    <a:pt x="6201" y="16890"/>
                    <a:pt x="6160" y="16576"/>
                    <a:pt x="6126" y="16261"/>
                  </a:cubicBezTo>
                  <a:cubicBezTo>
                    <a:pt x="6065" y="16234"/>
                    <a:pt x="6075" y="16175"/>
                    <a:pt x="6068" y="16124"/>
                  </a:cubicBezTo>
                  <a:cubicBezTo>
                    <a:pt x="6001" y="15579"/>
                    <a:pt x="5938" y="15034"/>
                    <a:pt x="5863" y="14490"/>
                  </a:cubicBezTo>
                  <a:cubicBezTo>
                    <a:pt x="5584" y="12475"/>
                    <a:pt x="5131" y="10498"/>
                    <a:pt x="4485" y="8570"/>
                  </a:cubicBezTo>
                  <a:cubicBezTo>
                    <a:pt x="3454" y="5504"/>
                    <a:pt x="1990" y="2655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066725" y="2350525"/>
              <a:ext cx="457000" cy="77125"/>
            </a:xfrm>
            <a:custGeom>
              <a:avLst/>
              <a:gdLst/>
              <a:ahLst/>
              <a:cxnLst/>
              <a:rect l="l" t="t" r="r" b="b"/>
              <a:pathLst>
                <a:path w="18280" h="3085" extrusionOk="0">
                  <a:moveTo>
                    <a:pt x="12835" y="0"/>
                  </a:moveTo>
                  <a:cubicBezTo>
                    <a:pt x="11760" y="0"/>
                    <a:pt x="10686" y="47"/>
                    <a:pt x="9613" y="156"/>
                  </a:cubicBezTo>
                  <a:cubicBezTo>
                    <a:pt x="8144" y="305"/>
                    <a:pt x="6695" y="553"/>
                    <a:pt x="5260" y="892"/>
                  </a:cubicBezTo>
                  <a:cubicBezTo>
                    <a:pt x="3849" y="1225"/>
                    <a:pt x="2472" y="1664"/>
                    <a:pt x="1106" y="2146"/>
                  </a:cubicBezTo>
                  <a:cubicBezTo>
                    <a:pt x="1098" y="2146"/>
                    <a:pt x="1091" y="2149"/>
                    <a:pt x="1083" y="2155"/>
                  </a:cubicBezTo>
                  <a:cubicBezTo>
                    <a:pt x="1075" y="2163"/>
                    <a:pt x="1079" y="2174"/>
                    <a:pt x="1097" y="2188"/>
                  </a:cubicBezTo>
                  <a:cubicBezTo>
                    <a:pt x="1072" y="2337"/>
                    <a:pt x="935" y="2422"/>
                    <a:pt x="836" y="2460"/>
                  </a:cubicBezTo>
                  <a:cubicBezTo>
                    <a:pt x="725" y="2501"/>
                    <a:pt x="611" y="2610"/>
                    <a:pt x="484" y="2610"/>
                  </a:cubicBezTo>
                  <a:cubicBezTo>
                    <a:pt x="424" y="2610"/>
                    <a:pt x="361" y="2586"/>
                    <a:pt x="293" y="2518"/>
                  </a:cubicBezTo>
                  <a:cubicBezTo>
                    <a:pt x="276" y="2501"/>
                    <a:pt x="259" y="2494"/>
                    <a:pt x="241" y="2494"/>
                  </a:cubicBezTo>
                  <a:cubicBezTo>
                    <a:pt x="188" y="2494"/>
                    <a:pt x="135" y="2556"/>
                    <a:pt x="80" y="2568"/>
                  </a:cubicBezTo>
                  <a:cubicBezTo>
                    <a:pt x="57" y="2596"/>
                    <a:pt x="0" y="2611"/>
                    <a:pt x="36" y="2666"/>
                  </a:cubicBezTo>
                  <a:cubicBezTo>
                    <a:pt x="141" y="2685"/>
                    <a:pt x="245" y="2707"/>
                    <a:pt x="351" y="2721"/>
                  </a:cubicBezTo>
                  <a:cubicBezTo>
                    <a:pt x="2004" y="2943"/>
                    <a:pt x="3660" y="3084"/>
                    <a:pt x="5326" y="3084"/>
                  </a:cubicBezTo>
                  <a:cubicBezTo>
                    <a:pt x="5695" y="3084"/>
                    <a:pt x="6064" y="3077"/>
                    <a:pt x="6434" y="3063"/>
                  </a:cubicBezTo>
                  <a:cubicBezTo>
                    <a:pt x="7563" y="3019"/>
                    <a:pt x="8686" y="2940"/>
                    <a:pt x="9804" y="2788"/>
                  </a:cubicBezTo>
                  <a:cubicBezTo>
                    <a:pt x="12252" y="2458"/>
                    <a:pt x="14626" y="1837"/>
                    <a:pt x="16943" y="996"/>
                  </a:cubicBezTo>
                  <a:cubicBezTo>
                    <a:pt x="17386" y="835"/>
                    <a:pt x="17829" y="675"/>
                    <a:pt x="18280" y="448"/>
                  </a:cubicBezTo>
                  <a:cubicBezTo>
                    <a:pt x="18183" y="422"/>
                    <a:pt x="18124" y="400"/>
                    <a:pt x="18063" y="391"/>
                  </a:cubicBezTo>
                  <a:cubicBezTo>
                    <a:pt x="16754" y="188"/>
                    <a:pt x="15436" y="63"/>
                    <a:pt x="14114" y="21"/>
                  </a:cubicBezTo>
                  <a:cubicBezTo>
                    <a:pt x="13688" y="8"/>
                    <a:pt x="13261" y="0"/>
                    <a:pt x="1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062175" y="1971625"/>
              <a:ext cx="122875" cy="440400"/>
            </a:xfrm>
            <a:custGeom>
              <a:avLst/>
              <a:gdLst/>
              <a:ahLst/>
              <a:cxnLst/>
              <a:rect l="l" t="t" r="r" b="b"/>
              <a:pathLst>
                <a:path w="4915" h="17616" extrusionOk="0">
                  <a:moveTo>
                    <a:pt x="4830" y="1"/>
                  </a:moveTo>
                  <a:cubicBezTo>
                    <a:pt x="4810" y="19"/>
                    <a:pt x="4785" y="31"/>
                    <a:pt x="4774" y="51"/>
                  </a:cubicBezTo>
                  <a:cubicBezTo>
                    <a:pt x="4519" y="499"/>
                    <a:pt x="4255" y="941"/>
                    <a:pt x="4015" y="1396"/>
                  </a:cubicBezTo>
                  <a:cubicBezTo>
                    <a:pt x="2437" y="4388"/>
                    <a:pt x="1270" y="7528"/>
                    <a:pt x="659" y="10862"/>
                  </a:cubicBezTo>
                  <a:cubicBezTo>
                    <a:pt x="345" y="12581"/>
                    <a:pt x="135" y="14313"/>
                    <a:pt x="100" y="16063"/>
                  </a:cubicBezTo>
                  <a:cubicBezTo>
                    <a:pt x="59" y="16397"/>
                    <a:pt x="64" y="16734"/>
                    <a:pt x="66" y="17067"/>
                  </a:cubicBezTo>
                  <a:cubicBezTo>
                    <a:pt x="66" y="17243"/>
                    <a:pt x="1" y="17457"/>
                    <a:pt x="161" y="17616"/>
                  </a:cubicBezTo>
                  <a:cubicBezTo>
                    <a:pt x="261" y="17514"/>
                    <a:pt x="405" y="17412"/>
                    <a:pt x="354" y="17260"/>
                  </a:cubicBezTo>
                  <a:cubicBezTo>
                    <a:pt x="264" y="16985"/>
                    <a:pt x="275" y="16949"/>
                    <a:pt x="584" y="16923"/>
                  </a:cubicBezTo>
                  <a:cubicBezTo>
                    <a:pt x="703" y="16844"/>
                    <a:pt x="761" y="16727"/>
                    <a:pt x="794" y="16593"/>
                  </a:cubicBezTo>
                  <a:cubicBezTo>
                    <a:pt x="847" y="16481"/>
                    <a:pt x="896" y="16367"/>
                    <a:pt x="954" y="16258"/>
                  </a:cubicBezTo>
                  <a:cubicBezTo>
                    <a:pt x="1754" y="14760"/>
                    <a:pt x="2435" y="13209"/>
                    <a:pt x="3004" y="11611"/>
                  </a:cubicBezTo>
                  <a:cubicBezTo>
                    <a:pt x="4317" y="7912"/>
                    <a:pt x="4914" y="4096"/>
                    <a:pt x="4867" y="176"/>
                  </a:cubicBezTo>
                  <a:cubicBezTo>
                    <a:pt x="4866" y="120"/>
                    <a:pt x="4893" y="54"/>
                    <a:pt x="4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059475" y="2373200"/>
              <a:ext cx="9250" cy="44000"/>
            </a:xfrm>
            <a:custGeom>
              <a:avLst/>
              <a:gdLst/>
              <a:ahLst/>
              <a:cxnLst/>
              <a:rect l="l" t="t" r="r" b="b"/>
              <a:pathLst>
                <a:path w="370" h="1760" extrusionOk="0">
                  <a:moveTo>
                    <a:pt x="208" y="0"/>
                  </a:moveTo>
                  <a:cubicBezTo>
                    <a:pt x="118" y="192"/>
                    <a:pt x="185" y="396"/>
                    <a:pt x="160" y="592"/>
                  </a:cubicBezTo>
                  <a:cubicBezTo>
                    <a:pt x="114" y="808"/>
                    <a:pt x="100" y="1017"/>
                    <a:pt x="149" y="1241"/>
                  </a:cubicBezTo>
                  <a:cubicBezTo>
                    <a:pt x="184" y="1403"/>
                    <a:pt x="234" y="1614"/>
                    <a:pt x="0" y="1712"/>
                  </a:cubicBezTo>
                  <a:cubicBezTo>
                    <a:pt x="39" y="1713"/>
                    <a:pt x="76" y="1716"/>
                    <a:pt x="98" y="1756"/>
                  </a:cubicBezTo>
                  <a:cubicBezTo>
                    <a:pt x="173" y="1757"/>
                    <a:pt x="250" y="1758"/>
                    <a:pt x="326" y="1759"/>
                  </a:cubicBezTo>
                  <a:lnTo>
                    <a:pt x="370" y="1661"/>
                  </a:lnTo>
                  <a:cubicBezTo>
                    <a:pt x="302" y="1657"/>
                    <a:pt x="266" y="1623"/>
                    <a:pt x="269" y="1553"/>
                  </a:cubicBezTo>
                  <a:cubicBezTo>
                    <a:pt x="206" y="1459"/>
                    <a:pt x="214" y="1351"/>
                    <a:pt x="214" y="1246"/>
                  </a:cubicBezTo>
                  <a:cubicBezTo>
                    <a:pt x="213" y="831"/>
                    <a:pt x="210" y="415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5076750" y="2386450"/>
              <a:ext cx="6600" cy="8250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211" y="0"/>
                  </a:moveTo>
                  <a:cubicBezTo>
                    <a:pt x="141" y="110"/>
                    <a:pt x="71" y="219"/>
                    <a:pt x="1" y="330"/>
                  </a:cubicBezTo>
                  <a:cubicBezTo>
                    <a:pt x="4" y="330"/>
                    <a:pt x="7" y="330"/>
                    <a:pt x="10" y="330"/>
                  </a:cubicBezTo>
                  <a:cubicBezTo>
                    <a:pt x="187" y="330"/>
                    <a:pt x="176" y="147"/>
                    <a:pt x="264" y="60"/>
                  </a:cubicBezTo>
                  <a:cubicBezTo>
                    <a:pt x="246" y="40"/>
                    <a:pt x="228" y="2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5088000" y="2402850"/>
              <a:ext cx="6400" cy="3650"/>
            </a:xfrm>
            <a:custGeom>
              <a:avLst/>
              <a:gdLst/>
              <a:ahLst/>
              <a:cxnLst/>
              <a:rect l="l" t="t" r="r" b="b"/>
              <a:pathLst>
                <a:path w="256" h="146" extrusionOk="0">
                  <a:moveTo>
                    <a:pt x="199" y="0"/>
                  </a:moveTo>
                  <a:cubicBezTo>
                    <a:pt x="129" y="31"/>
                    <a:pt x="45" y="41"/>
                    <a:pt x="1" y="145"/>
                  </a:cubicBezTo>
                  <a:cubicBezTo>
                    <a:pt x="99" y="126"/>
                    <a:pt x="173" y="110"/>
                    <a:pt x="246" y="95"/>
                  </a:cubicBezTo>
                  <a:cubicBezTo>
                    <a:pt x="248" y="81"/>
                    <a:pt x="251" y="66"/>
                    <a:pt x="255" y="53"/>
                  </a:cubicBezTo>
                  <a:cubicBezTo>
                    <a:pt x="237" y="35"/>
                    <a:pt x="218" y="18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1"/>
          <p:cNvGrpSpPr/>
          <p:nvPr/>
        </p:nvGrpSpPr>
        <p:grpSpPr>
          <a:xfrm rot="-2322745" flipH="1">
            <a:off x="8234289" y="4434273"/>
            <a:ext cx="814383" cy="590964"/>
            <a:chOff x="3696700" y="1356100"/>
            <a:chExt cx="563350" cy="408800"/>
          </a:xfrm>
        </p:grpSpPr>
        <p:sp>
          <p:nvSpPr>
            <p:cNvPr id="607" name="Google Shape;607;p21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63726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91500" y="2114150"/>
            <a:ext cx="5067600" cy="16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1203800"/>
            <a:ext cx="1655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8048503" y="66725"/>
            <a:ext cx="2179733" cy="5076767"/>
            <a:chOff x="1521875" y="3093100"/>
            <a:chExt cx="908525" cy="2116025"/>
          </a:xfrm>
        </p:grpSpPr>
        <p:sp>
          <p:nvSpPr>
            <p:cNvPr id="60" name="Google Shape;60;p3"/>
            <p:cNvSpPr/>
            <p:nvPr/>
          </p:nvSpPr>
          <p:spPr>
            <a:xfrm>
              <a:off x="1521875" y="3093100"/>
              <a:ext cx="908525" cy="2116025"/>
            </a:xfrm>
            <a:custGeom>
              <a:avLst/>
              <a:gdLst/>
              <a:ahLst/>
              <a:cxnLst/>
              <a:rect l="l" t="t" r="r" b="b"/>
              <a:pathLst>
                <a:path w="36341" h="84641" extrusionOk="0">
                  <a:moveTo>
                    <a:pt x="18232" y="0"/>
                  </a:moveTo>
                  <a:cubicBezTo>
                    <a:pt x="17822" y="0"/>
                    <a:pt x="17409" y="14"/>
                    <a:pt x="16994" y="42"/>
                  </a:cubicBezTo>
                  <a:cubicBezTo>
                    <a:pt x="15550" y="139"/>
                    <a:pt x="14139" y="387"/>
                    <a:pt x="12763" y="825"/>
                  </a:cubicBezTo>
                  <a:cubicBezTo>
                    <a:pt x="9096" y="1994"/>
                    <a:pt x="6079" y="4109"/>
                    <a:pt x="3744" y="7171"/>
                  </a:cubicBezTo>
                  <a:cubicBezTo>
                    <a:pt x="1557" y="10041"/>
                    <a:pt x="344" y="13290"/>
                    <a:pt x="80" y="16892"/>
                  </a:cubicBezTo>
                  <a:cubicBezTo>
                    <a:pt x="45" y="16978"/>
                    <a:pt x="68" y="17069"/>
                    <a:pt x="62" y="17158"/>
                  </a:cubicBezTo>
                  <a:cubicBezTo>
                    <a:pt x="47" y="17302"/>
                    <a:pt x="92" y="17450"/>
                    <a:pt x="34" y="17591"/>
                  </a:cubicBezTo>
                  <a:lnTo>
                    <a:pt x="34" y="84398"/>
                  </a:lnTo>
                  <a:cubicBezTo>
                    <a:pt x="34" y="84434"/>
                    <a:pt x="42" y="84471"/>
                    <a:pt x="33" y="84505"/>
                  </a:cubicBezTo>
                  <a:cubicBezTo>
                    <a:pt x="1" y="84625"/>
                    <a:pt x="52" y="84640"/>
                    <a:pt x="117" y="84640"/>
                  </a:cubicBezTo>
                  <a:cubicBezTo>
                    <a:pt x="139" y="84640"/>
                    <a:pt x="164" y="84638"/>
                    <a:pt x="186" y="84638"/>
                  </a:cubicBezTo>
                  <a:cubicBezTo>
                    <a:pt x="189" y="84638"/>
                    <a:pt x="192" y="84638"/>
                    <a:pt x="195" y="84638"/>
                  </a:cubicBezTo>
                  <a:cubicBezTo>
                    <a:pt x="191" y="84559"/>
                    <a:pt x="186" y="84479"/>
                    <a:pt x="186" y="84398"/>
                  </a:cubicBezTo>
                  <a:cubicBezTo>
                    <a:pt x="186" y="62362"/>
                    <a:pt x="187" y="40326"/>
                    <a:pt x="183" y="18289"/>
                  </a:cubicBezTo>
                  <a:cubicBezTo>
                    <a:pt x="183" y="16985"/>
                    <a:pt x="292" y="15694"/>
                    <a:pt x="571" y="14421"/>
                  </a:cubicBezTo>
                  <a:cubicBezTo>
                    <a:pt x="1541" y="10018"/>
                    <a:pt x="3828" y="6446"/>
                    <a:pt x="7414" y="3731"/>
                  </a:cubicBezTo>
                  <a:cubicBezTo>
                    <a:pt x="10268" y="1571"/>
                    <a:pt x="13512" y="402"/>
                    <a:pt x="17079" y="175"/>
                  </a:cubicBezTo>
                  <a:cubicBezTo>
                    <a:pt x="17465" y="151"/>
                    <a:pt x="17850" y="139"/>
                    <a:pt x="18235" y="139"/>
                  </a:cubicBezTo>
                  <a:cubicBezTo>
                    <a:pt x="19608" y="139"/>
                    <a:pt x="20972" y="296"/>
                    <a:pt x="22319" y="622"/>
                  </a:cubicBezTo>
                  <a:cubicBezTo>
                    <a:pt x="25808" y="1465"/>
                    <a:pt x="28790" y="3187"/>
                    <a:pt x="31266" y="5790"/>
                  </a:cubicBezTo>
                  <a:cubicBezTo>
                    <a:pt x="32384" y="6964"/>
                    <a:pt x="33323" y="8267"/>
                    <a:pt x="34081" y="9699"/>
                  </a:cubicBezTo>
                  <a:cubicBezTo>
                    <a:pt x="35517" y="12408"/>
                    <a:pt x="36194" y="15298"/>
                    <a:pt x="36193" y="18368"/>
                  </a:cubicBezTo>
                  <a:cubicBezTo>
                    <a:pt x="36183" y="40360"/>
                    <a:pt x="36188" y="62353"/>
                    <a:pt x="36188" y="84345"/>
                  </a:cubicBezTo>
                  <a:cubicBezTo>
                    <a:pt x="36188" y="84443"/>
                    <a:pt x="36182" y="84540"/>
                    <a:pt x="36180" y="84638"/>
                  </a:cubicBezTo>
                  <a:lnTo>
                    <a:pt x="36339" y="84638"/>
                  </a:lnTo>
                  <a:cubicBezTo>
                    <a:pt x="36339" y="62657"/>
                    <a:pt x="36340" y="40674"/>
                    <a:pt x="36338" y="18692"/>
                  </a:cubicBezTo>
                  <a:cubicBezTo>
                    <a:pt x="36338" y="18123"/>
                    <a:pt x="36336" y="17553"/>
                    <a:pt x="36300" y="16984"/>
                  </a:cubicBezTo>
                  <a:cubicBezTo>
                    <a:pt x="36206" y="15529"/>
                    <a:pt x="35947" y="14108"/>
                    <a:pt x="35507" y="12722"/>
                  </a:cubicBezTo>
                  <a:cubicBezTo>
                    <a:pt x="34476" y="9480"/>
                    <a:pt x="32680" y="6738"/>
                    <a:pt x="30129" y="4491"/>
                  </a:cubicBezTo>
                  <a:cubicBezTo>
                    <a:pt x="28537" y="3089"/>
                    <a:pt x="26750" y="2002"/>
                    <a:pt x="24777" y="1235"/>
                  </a:cubicBezTo>
                  <a:cubicBezTo>
                    <a:pt x="22661" y="413"/>
                    <a:pt x="20479" y="0"/>
                    <a:pt x="18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566775" y="3133975"/>
              <a:ext cx="819550" cy="2075100"/>
            </a:xfrm>
            <a:custGeom>
              <a:avLst/>
              <a:gdLst/>
              <a:ahLst/>
              <a:cxnLst/>
              <a:rect l="l" t="t" r="r" b="b"/>
              <a:pathLst>
                <a:path w="32782" h="83004" extrusionOk="0">
                  <a:moveTo>
                    <a:pt x="16320" y="0"/>
                  </a:moveTo>
                  <a:cubicBezTo>
                    <a:pt x="14438" y="0"/>
                    <a:pt x="12593" y="319"/>
                    <a:pt x="10806" y="986"/>
                  </a:cubicBezTo>
                  <a:cubicBezTo>
                    <a:pt x="6763" y="2496"/>
                    <a:pt x="3745" y="5179"/>
                    <a:pt x="1769" y="9015"/>
                  </a:cubicBezTo>
                  <a:cubicBezTo>
                    <a:pt x="549" y="11382"/>
                    <a:pt x="2" y="13918"/>
                    <a:pt x="2" y="16580"/>
                  </a:cubicBezTo>
                  <a:cubicBezTo>
                    <a:pt x="4" y="38597"/>
                    <a:pt x="3" y="60613"/>
                    <a:pt x="3" y="82630"/>
                  </a:cubicBezTo>
                  <a:cubicBezTo>
                    <a:pt x="3" y="82754"/>
                    <a:pt x="1" y="82879"/>
                    <a:pt x="0" y="83003"/>
                  </a:cubicBezTo>
                  <a:lnTo>
                    <a:pt x="160" y="83003"/>
                  </a:lnTo>
                  <a:cubicBezTo>
                    <a:pt x="160" y="82960"/>
                    <a:pt x="158" y="82915"/>
                    <a:pt x="158" y="82870"/>
                  </a:cubicBezTo>
                  <a:cubicBezTo>
                    <a:pt x="158" y="60720"/>
                    <a:pt x="159" y="38571"/>
                    <a:pt x="156" y="16420"/>
                  </a:cubicBezTo>
                  <a:cubicBezTo>
                    <a:pt x="156" y="15734"/>
                    <a:pt x="192" y="15050"/>
                    <a:pt x="280" y="14371"/>
                  </a:cubicBezTo>
                  <a:cubicBezTo>
                    <a:pt x="546" y="12302"/>
                    <a:pt x="1174" y="10349"/>
                    <a:pt x="2190" y="8525"/>
                  </a:cubicBezTo>
                  <a:cubicBezTo>
                    <a:pt x="3333" y="6473"/>
                    <a:pt x="4840" y="4737"/>
                    <a:pt x="6729" y="3344"/>
                  </a:cubicBezTo>
                  <a:cubicBezTo>
                    <a:pt x="9159" y="1553"/>
                    <a:pt x="11875" y="505"/>
                    <a:pt x="14889" y="223"/>
                  </a:cubicBezTo>
                  <a:cubicBezTo>
                    <a:pt x="15402" y="175"/>
                    <a:pt x="15915" y="151"/>
                    <a:pt x="16426" y="151"/>
                  </a:cubicBezTo>
                  <a:cubicBezTo>
                    <a:pt x="17404" y="151"/>
                    <a:pt x="18376" y="240"/>
                    <a:pt x="19343" y="419"/>
                  </a:cubicBezTo>
                  <a:cubicBezTo>
                    <a:pt x="21923" y="894"/>
                    <a:pt x="24253" y="1944"/>
                    <a:pt x="26329" y="3554"/>
                  </a:cubicBezTo>
                  <a:cubicBezTo>
                    <a:pt x="28316" y="5095"/>
                    <a:pt x="29866" y="7000"/>
                    <a:pt x="30974" y="9258"/>
                  </a:cubicBezTo>
                  <a:cubicBezTo>
                    <a:pt x="32118" y="11590"/>
                    <a:pt x="32629" y="14062"/>
                    <a:pt x="32629" y="16660"/>
                  </a:cubicBezTo>
                  <a:cubicBezTo>
                    <a:pt x="32620" y="38659"/>
                    <a:pt x="32623" y="60658"/>
                    <a:pt x="32623" y="82656"/>
                  </a:cubicBezTo>
                  <a:cubicBezTo>
                    <a:pt x="32623" y="82772"/>
                    <a:pt x="32622" y="82888"/>
                    <a:pt x="32621" y="83003"/>
                  </a:cubicBezTo>
                  <a:lnTo>
                    <a:pt x="32782" y="83003"/>
                  </a:lnTo>
                  <a:cubicBezTo>
                    <a:pt x="32780" y="80367"/>
                    <a:pt x="32778" y="77729"/>
                    <a:pt x="32778" y="75092"/>
                  </a:cubicBezTo>
                  <a:cubicBezTo>
                    <a:pt x="32778" y="55472"/>
                    <a:pt x="32779" y="35853"/>
                    <a:pt x="32773" y="16232"/>
                  </a:cubicBezTo>
                  <a:cubicBezTo>
                    <a:pt x="32773" y="15002"/>
                    <a:pt x="32619" y="13785"/>
                    <a:pt x="32324" y="12588"/>
                  </a:cubicBezTo>
                  <a:cubicBezTo>
                    <a:pt x="31425" y="8947"/>
                    <a:pt x="29527" y="5937"/>
                    <a:pt x="26603" y="3589"/>
                  </a:cubicBezTo>
                  <a:cubicBezTo>
                    <a:pt x="23923" y="1438"/>
                    <a:pt x="20852" y="260"/>
                    <a:pt x="17431" y="37"/>
                  </a:cubicBezTo>
                  <a:cubicBezTo>
                    <a:pt x="17060" y="12"/>
                    <a:pt x="16689" y="0"/>
                    <a:pt x="16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589225" y="3154625"/>
              <a:ext cx="774550" cy="2054450"/>
            </a:xfrm>
            <a:custGeom>
              <a:avLst/>
              <a:gdLst/>
              <a:ahLst/>
              <a:cxnLst/>
              <a:rect l="l" t="t" r="r" b="b"/>
              <a:pathLst>
                <a:path w="30982" h="82178" extrusionOk="0">
                  <a:moveTo>
                    <a:pt x="15539" y="1"/>
                  </a:moveTo>
                  <a:cubicBezTo>
                    <a:pt x="14961" y="1"/>
                    <a:pt x="14379" y="33"/>
                    <a:pt x="13791" y="96"/>
                  </a:cubicBezTo>
                  <a:cubicBezTo>
                    <a:pt x="11797" y="314"/>
                    <a:pt x="9918" y="894"/>
                    <a:pt x="8155" y="1849"/>
                  </a:cubicBezTo>
                  <a:cubicBezTo>
                    <a:pt x="5387" y="3350"/>
                    <a:pt x="3261" y="5497"/>
                    <a:pt x="1787" y="8276"/>
                  </a:cubicBezTo>
                  <a:cubicBezTo>
                    <a:pt x="572" y="10565"/>
                    <a:pt x="1" y="13017"/>
                    <a:pt x="2" y="15614"/>
                  </a:cubicBezTo>
                  <a:cubicBezTo>
                    <a:pt x="7" y="37704"/>
                    <a:pt x="5" y="59793"/>
                    <a:pt x="5" y="81883"/>
                  </a:cubicBezTo>
                  <a:cubicBezTo>
                    <a:pt x="5" y="81981"/>
                    <a:pt x="8" y="82079"/>
                    <a:pt x="9" y="82177"/>
                  </a:cubicBezTo>
                  <a:lnTo>
                    <a:pt x="170" y="82177"/>
                  </a:lnTo>
                  <a:cubicBezTo>
                    <a:pt x="165" y="82080"/>
                    <a:pt x="158" y="81982"/>
                    <a:pt x="158" y="81884"/>
                  </a:cubicBezTo>
                  <a:cubicBezTo>
                    <a:pt x="157" y="59787"/>
                    <a:pt x="158" y="37688"/>
                    <a:pt x="155" y="15591"/>
                  </a:cubicBezTo>
                  <a:cubicBezTo>
                    <a:pt x="155" y="14664"/>
                    <a:pt x="214" y="13743"/>
                    <a:pt x="379" y="12829"/>
                  </a:cubicBezTo>
                  <a:cubicBezTo>
                    <a:pt x="929" y="9774"/>
                    <a:pt x="2280" y="7124"/>
                    <a:pt x="4413" y="4878"/>
                  </a:cubicBezTo>
                  <a:cubicBezTo>
                    <a:pt x="5738" y="3484"/>
                    <a:pt x="7279" y="2379"/>
                    <a:pt x="9028" y="1574"/>
                  </a:cubicBezTo>
                  <a:cubicBezTo>
                    <a:pt x="11106" y="617"/>
                    <a:pt x="13242" y="135"/>
                    <a:pt x="15428" y="135"/>
                  </a:cubicBezTo>
                  <a:cubicBezTo>
                    <a:pt x="16508" y="135"/>
                    <a:pt x="17600" y="253"/>
                    <a:pt x="18704" y="489"/>
                  </a:cubicBezTo>
                  <a:cubicBezTo>
                    <a:pt x="22347" y="1266"/>
                    <a:pt x="25330" y="3153"/>
                    <a:pt x="27613" y="6094"/>
                  </a:cubicBezTo>
                  <a:cubicBezTo>
                    <a:pt x="29774" y="8878"/>
                    <a:pt x="30832" y="12054"/>
                    <a:pt x="30831" y="15591"/>
                  </a:cubicBezTo>
                  <a:cubicBezTo>
                    <a:pt x="30825" y="37688"/>
                    <a:pt x="30828" y="59787"/>
                    <a:pt x="30827" y="81884"/>
                  </a:cubicBezTo>
                  <a:cubicBezTo>
                    <a:pt x="30827" y="81982"/>
                    <a:pt x="30820" y="82080"/>
                    <a:pt x="30816" y="82177"/>
                  </a:cubicBezTo>
                  <a:lnTo>
                    <a:pt x="30975" y="82177"/>
                  </a:lnTo>
                  <a:cubicBezTo>
                    <a:pt x="30977" y="82098"/>
                    <a:pt x="30979" y="82018"/>
                    <a:pt x="30979" y="81937"/>
                  </a:cubicBezTo>
                  <a:cubicBezTo>
                    <a:pt x="30980" y="59812"/>
                    <a:pt x="30979" y="37686"/>
                    <a:pt x="30981" y="15561"/>
                  </a:cubicBezTo>
                  <a:cubicBezTo>
                    <a:pt x="30981" y="14686"/>
                    <a:pt x="30915" y="13820"/>
                    <a:pt x="30771" y="12959"/>
                  </a:cubicBezTo>
                  <a:cubicBezTo>
                    <a:pt x="30233" y="9743"/>
                    <a:pt x="28810" y="6976"/>
                    <a:pt x="26548" y="4645"/>
                  </a:cubicBezTo>
                  <a:cubicBezTo>
                    <a:pt x="25234" y="3291"/>
                    <a:pt x="23713" y="2220"/>
                    <a:pt x="21996" y="1431"/>
                  </a:cubicBezTo>
                  <a:cubicBezTo>
                    <a:pt x="19920" y="478"/>
                    <a:pt x="17769" y="1"/>
                    <a:pt x="1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610800" y="3174900"/>
              <a:ext cx="731850" cy="2034175"/>
            </a:xfrm>
            <a:custGeom>
              <a:avLst/>
              <a:gdLst/>
              <a:ahLst/>
              <a:cxnLst/>
              <a:rect l="l" t="t" r="r" b="b"/>
              <a:pathLst>
                <a:path w="29274" h="81367" extrusionOk="0">
                  <a:moveTo>
                    <a:pt x="14519" y="1"/>
                  </a:moveTo>
                  <a:cubicBezTo>
                    <a:pt x="13646" y="1"/>
                    <a:pt x="12776" y="92"/>
                    <a:pt x="11916" y="260"/>
                  </a:cubicBezTo>
                  <a:cubicBezTo>
                    <a:pt x="8459" y="935"/>
                    <a:pt x="5595" y="2632"/>
                    <a:pt x="3355" y="5342"/>
                  </a:cubicBezTo>
                  <a:cubicBezTo>
                    <a:pt x="1079" y="8096"/>
                    <a:pt x="12" y="11297"/>
                    <a:pt x="12" y="14861"/>
                  </a:cubicBezTo>
                  <a:cubicBezTo>
                    <a:pt x="11" y="36906"/>
                    <a:pt x="11" y="58949"/>
                    <a:pt x="11" y="80993"/>
                  </a:cubicBezTo>
                  <a:cubicBezTo>
                    <a:pt x="11" y="81117"/>
                    <a:pt x="5" y="81242"/>
                    <a:pt x="0" y="81366"/>
                  </a:cubicBezTo>
                  <a:lnTo>
                    <a:pt x="160" y="81366"/>
                  </a:lnTo>
                  <a:cubicBezTo>
                    <a:pt x="161" y="81269"/>
                    <a:pt x="163" y="81171"/>
                    <a:pt x="163" y="81073"/>
                  </a:cubicBezTo>
                  <a:cubicBezTo>
                    <a:pt x="163" y="58958"/>
                    <a:pt x="164" y="36844"/>
                    <a:pt x="163" y="14729"/>
                  </a:cubicBezTo>
                  <a:cubicBezTo>
                    <a:pt x="163" y="13846"/>
                    <a:pt x="225" y="12968"/>
                    <a:pt x="388" y="12102"/>
                  </a:cubicBezTo>
                  <a:cubicBezTo>
                    <a:pt x="1065" y="8491"/>
                    <a:pt x="2830" y="5524"/>
                    <a:pt x="5708" y="3243"/>
                  </a:cubicBezTo>
                  <a:cubicBezTo>
                    <a:pt x="8115" y="1336"/>
                    <a:pt x="10879" y="339"/>
                    <a:pt x="13936" y="164"/>
                  </a:cubicBezTo>
                  <a:cubicBezTo>
                    <a:pt x="14180" y="150"/>
                    <a:pt x="14423" y="143"/>
                    <a:pt x="14666" y="143"/>
                  </a:cubicBezTo>
                  <a:cubicBezTo>
                    <a:pt x="15568" y="143"/>
                    <a:pt x="16466" y="238"/>
                    <a:pt x="17355" y="415"/>
                  </a:cubicBezTo>
                  <a:cubicBezTo>
                    <a:pt x="21038" y="1149"/>
                    <a:pt x="24014" y="3025"/>
                    <a:pt x="26256" y="6031"/>
                  </a:cubicBezTo>
                  <a:cubicBezTo>
                    <a:pt x="28190" y="8626"/>
                    <a:pt x="29097" y="11574"/>
                    <a:pt x="29097" y="14809"/>
                  </a:cubicBezTo>
                  <a:cubicBezTo>
                    <a:pt x="29095" y="36862"/>
                    <a:pt x="29095" y="58913"/>
                    <a:pt x="29096" y="80966"/>
                  </a:cubicBezTo>
                  <a:cubicBezTo>
                    <a:pt x="29096" y="81099"/>
                    <a:pt x="29098" y="81233"/>
                    <a:pt x="29098" y="81366"/>
                  </a:cubicBezTo>
                  <a:lnTo>
                    <a:pt x="29259" y="81366"/>
                  </a:lnTo>
                  <a:cubicBezTo>
                    <a:pt x="29256" y="81242"/>
                    <a:pt x="29249" y="81118"/>
                    <a:pt x="29249" y="80993"/>
                  </a:cubicBezTo>
                  <a:cubicBezTo>
                    <a:pt x="29248" y="59787"/>
                    <a:pt x="29249" y="38580"/>
                    <a:pt x="29246" y="17374"/>
                  </a:cubicBezTo>
                  <a:cubicBezTo>
                    <a:pt x="29246" y="16235"/>
                    <a:pt x="29273" y="15095"/>
                    <a:pt x="29216" y="13955"/>
                  </a:cubicBezTo>
                  <a:cubicBezTo>
                    <a:pt x="29175" y="13136"/>
                    <a:pt x="29080" y="12325"/>
                    <a:pt x="28903" y="11526"/>
                  </a:cubicBezTo>
                  <a:cubicBezTo>
                    <a:pt x="28189" y="8305"/>
                    <a:pt x="26577" y="5618"/>
                    <a:pt x="24070" y="3483"/>
                  </a:cubicBezTo>
                  <a:cubicBezTo>
                    <a:pt x="21396" y="1204"/>
                    <a:pt x="18277" y="76"/>
                    <a:pt x="14776" y="3"/>
                  </a:cubicBezTo>
                  <a:cubicBezTo>
                    <a:pt x="14690" y="2"/>
                    <a:pt x="14605" y="1"/>
                    <a:pt x="14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33450" y="3195525"/>
              <a:ext cx="686375" cy="2013550"/>
            </a:xfrm>
            <a:custGeom>
              <a:avLst/>
              <a:gdLst/>
              <a:ahLst/>
              <a:cxnLst/>
              <a:rect l="l" t="t" r="r" b="b"/>
              <a:pathLst>
                <a:path w="27455" h="80542" extrusionOk="0">
                  <a:moveTo>
                    <a:pt x="13691" y="0"/>
                  </a:moveTo>
                  <a:cubicBezTo>
                    <a:pt x="12882" y="0"/>
                    <a:pt x="12075" y="74"/>
                    <a:pt x="11272" y="225"/>
                  </a:cubicBezTo>
                  <a:cubicBezTo>
                    <a:pt x="7987" y="842"/>
                    <a:pt x="5267" y="2434"/>
                    <a:pt x="3144" y="5004"/>
                  </a:cubicBezTo>
                  <a:cubicBezTo>
                    <a:pt x="1012" y="7582"/>
                    <a:pt x="0" y="10577"/>
                    <a:pt x="1" y="13926"/>
                  </a:cubicBezTo>
                  <a:cubicBezTo>
                    <a:pt x="5" y="36131"/>
                    <a:pt x="2" y="58337"/>
                    <a:pt x="2" y="80541"/>
                  </a:cubicBezTo>
                  <a:lnTo>
                    <a:pt x="163" y="80541"/>
                  </a:lnTo>
                  <a:cubicBezTo>
                    <a:pt x="161" y="80426"/>
                    <a:pt x="158" y="80310"/>
                    <a:pt x="158" y="80194"/>
                  </a:cubicBezTo>
                  <a:cubicBezTo>
                    <a:pt x="158" y="58069"/>
                    <a:pt x="158" y="35945"/>
                    <a:pt x="156" y="13821"/>
                  </a:cubicBezTo>
                  <a:cubicBezTo>
                    <a:pt x="156" y="12964"/>
                    <a:pt x="215" y="12113"/>
                    <a:pt x="376" y="11273"/>
                  </a:cubicBezTo>
                  <a:cubicBezTo>
                    <a:pt x="1048" y="7769"/>
                    <a:pt x="2809" y="4926"/>
                    <a:pt x="5668" y="2814"/>
                  </a:cubicBezTo>
                  <a:cubicBezTo>
                    <a:pt x="8079" y="1032"/>
                    <a:pt x="10730" y="145"/>
                    <a:pt x="13583" y="145"/>
                  </a:cubicBezTo>
                  <a:cubicBezTo>
                    <a:pt x="14357" y="145"/>
                    <a:pt x="15146" y="210"/>
                    <a:pt x="15949" y="341"/>
                  </a:cubicBezTo>
                  <a:cubicBezTo>
                    <a:pt x="19290" y="883"/>
                    <a:pt x="22044" y="2500"/>
                    <a:pt x="24194" y="5103"/>
                  </a:cubicBezTo>
                  <a:cubicBezTo>
                    <a:pt x="26281" y="7630"/>
                    <a:pt x="27294" y="10559"/>
                    <a:pt x="27293" y="13848"/>
                  </a:cubicBezTo>
                  <a:cubicBezTo>
                    <a:pt x="27287" y="35963"/>
                    <a:pt x="27290" y="58079"/>
                    <a:pt x="27289" y="80194"/>
                  </a:cubicBezTo>
                  <a:cubicBezTo>
                    <a:pt x="27289" y="80310"/>
                    <a:pt x="27286" y="80426"/>
                    <a:pt x="27285" y="80541"/>
                  </a:cubicBezTo>
                  <a:lnTo>
                    <a:pt x="27445" y="80541"/>
                  </a:lnTo>
                  <a:cubicBezTo>
                    <a:pt x="27445" y="58604"/>
                    <a:pt x="27445" y="36666"/>
                    <a:pt x="27443" y="14728"/>
                  </a:cubicBezTo>
                  <a:cubicBezTo>
                    <a:pt x="27443" y="14052"/>
                    <a:pt x="27454" y="13376"/>
                    <a:pt x="27402" y="12699"/>
                  </a:cubicBezTo>
                  <a:cubicBezTo>
                    <a:pt x="27313" y="11548"/>
                    <a:pt x="27094" y="10426"/>
                    <a:pt x="26722" y="9338"/>
                  </a:cubicBezTo>
                  <a:cubicBezTo>
                    <a:pt x="25857" y="6805"/>
                    <a:pt x="24380" y="4693"/>
                    <a:pt x="22295" y="3018"/>
                  </a:cubicBezTo>
                  <a:cubicBezTo>
                    <a:pt x="20059" y="1223"/>
                    <a:pt x="17498" y="233"/>
                    <a:pt x="14644" y="34"/>
                  </a:cubicBezTo>
                  <a:cubicBezTo>
                    <a:pt x="14326" y="12"/>
                    <a:pt x="14009" y="0"/>
                    <a:pt x="13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677550" y="3236400"/>
              <a:ext cx="597975" cy="1972675"/>
            </a:xfrm>
            <a:custGeom>
              <a:avLst/>
              <a:gdLst/>
              <a:ahLst/>
              <a:cxnLst/>
              <a:rect l="l" t="t" r="r" b="b"/>
              <a:pathLst>
                <a:path w="23919" h="78907" extrusionOk="0">
                  <a:moveTo>
                    <a:pt x="11854" y="0"/>
                  </a:moveTo>
                  <a:cubicBezTo>
                    <a:pt x="11072" y="0"/>
                    <a:pt x="10294" y="91"/>
                    <a:pt x="9527" y="258"/>
                  </a:cubicBezTo>
                  <a:cubicBezTo>
                    <a:pt x="6300" y="969"/>
                    <a:pt x="3762" y="2700"/>
                    <a:pt x="1942" y="5462"/>
                  </a:cubicBezTo>
                  <a:cubicBezTo>
                    <a:pt x="586" y="7519"/>
                    <a:pt x="3" y="9805"/>
                    <a:pt x="3" y="12263"/>
                  </a:cubicBezTo>
                  <a:cubicBezTo>
                    <a:pt x="7" y="34353"/>
                    <a:pt x="5" y="56443"/>
                    <a:pt x="5" y="78533"/>
                  </a:cubicBezTo>
                  <a:cubicBezTo>
                    <a:pt x="5" y="78657"/>
                    <a:pt x="2" y="78782"/>
                    <a:pt x="1" y="78906"/>
                  </a:cubicBezTo>
                  <a:lnTo>
                    <a:pt x="160" y="78906"/>
                  </a:lnTo>
                  <a:cubicBezTo>
                    <a:pt x="160" y="56550"/>
                    <a:pt x="160" y="34193"/>
                    <a:pt x="160" y="11837"/>
                  </a:cubicBezTo>
                  <a:cubicBezTo>
                    <a:pt x="160" y="11087"/>
                    <a:pt x="237" y="10343"/>
                    <a:pt x="393" y="9612"/>
                  </a:cubicBezTo>
                  <a:cubicBezTo>
                    <a:pt x="988" y="6831"/>
                    <a:pt x="2366" y="4512"/>
                    <a:pt x="4599" y="2745"/>
                  </a:cubicBezTo>
                  <a:cubicBezTo>
                    <a:pt x="6783" y="1016"/>
                    <a:pt x="9209" y="149"/>
                    <a:pt x="11841" y="149"/>
                  </a:cubicBezTo>
                  <a:cubicBezTo>
                    <a:pt x="12542" y="149"/>
                    <a:pt x="13257" y="211"/>
                    <a:pt x="13986" y="333"/>
                  </a:cubicBezTo>
                  <a:cubicBezTo>
                    <a:pt x="16710" y="791"/>
                    <a:pt x="18997" y="2097"/>
                    <a:pt x="20822" y="4180"/>
                  </a:cubicBezTo>
                  <a:cubicBezTo>
                    <a:pt x="22725" y="6354"/>
                    <a:pt x="23746" y="8899"/>
                    <a:pt x="23749" y="11784"/>
                  </a:cubicBezTo>
                  <a:cubicBezTo>
                    <a:pt x="23766" y="34158"/>
                    <a:pt x="23759" y="56532"/>
                    <a:pt x="23759" y="78906"/>
                  </a:cubicBezTo>
                  <a:lnTo>
                    <a:pt x="23919" y="78906"/>
                  </a:lnTo>
                  <a:cubicBezTo>
                    <a:pt x="23918" y="78782"/>
                    <a:pt x="23914" y="78657"/>
                    <a:pt x="23914" y="78533"/>
                  </a:cubicBezTo>
                  <a:cubicBezTo>
                    <a:pt x="23913" y="56443"/>
                    <a:pt x="23913" y="34353"/>
                    <a:pt x="23915" y="12263"/>
                  </a:cubicBezTo>
                  <a:cubicBezTo>
                    <a:pt x="23915" y="11620"/>
                    <a:pt x="23890" y="10978"/>
                    <a:pt x="23798" y="10346"/>
                  </a:cubicBezTo>
                  <a:cubicBezTo>
                    <a:pt x="23369" y="7447"/>
                    <a:pt x="22086" y="4995"/>
                    <a:pt x="19896" y="3040"/>
                  </a:cubicBezTo>
                  <a:cubicBezTo>
                    <a:pt x="17682" y="1065"/>
                    <a:pt x="15072" y="82"/>
                    <a:pt x="12120" y="4"/>
                  </a:cubicBezTo>
                  <a:cubicBezTo>
                    <a:pt x="12031" y="1"/>
                    <a:pt x="11943" y="0"/>
                    <a:pt x="11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700075" y="3256950"/>
              <a:ext cx="552850" cy="1952125"/>
            </a:xfrm>
            <a:custGeom>
              <a:avLst/>
              <a:gdLst/>
              <a:ahLst/>
              <a:cxnLst/>
              <a:rect l="l" t="t" r="r" b="b"/>
              <a:pathLst>
                <a:path w="22114" h="78085" extrusionOk="0">
                  <a:moveTo>
                    <a:pt x="11161" y="0"/>
                  </a:moveTo>
                  <a:cubicBezTo>
                    <a:pt x="10503" y="0"/>
                    <a:pt x="9837" y="60"/>
                    <a:pt x="9164" y="178"/>
                  </a:cubicBezTo>
                  <a:cubicBezTo>
                    <a:pt x="6365" y="669"/>
                    <a:pt x="4084" y="2051"/>
                    <a:pt x="2335" y="4287"/>
                  </a:cubicBezTo>
                  <a:cubicBezTo>
                    <a:pt x="739" y="6329"/>
                    <a:pt x="0" y="8666"/>
                    <a:pt x="0" y="11259"/>
                  </a:cubicBezTo>
                  <a:cubicBezTo>
                    <a:pt x="6" y="33437"/>
                    <a:pt x="4" y="55613"/>
                    <a:pt x="4" y="77790"/>
                  </a:cubicBezTo>
                  <a:cubicBezTo>
                    <a:pt x="4" y="77888"/>
                    <a:pt x="6" y="77986"/>
                    <a:pt x="7" y="78084"/>
                  </a:cubicBezTo>
                  <a:lnTo>
                    <a:pt x="167" y="78084"/>
                  </a:lnTo>
                  <a:cubicBezTo>
                    <a:pt x="164" y="77996"/>
                    <a:pt x="158" y="77907"/>
                    <a:pt x="158" y="77818"/>
                  </a:cubicBezTo>
                  <a:cubicBezTo>
                    <a:pt x="158" y="55606"/>
                    <a:pt x="158" y="33394"/>
                    <a:pt x="155" y="11182"/>
                  </a:cubicBezTo>
                  <a:cubicBezTo>
                    <a:pt x="155" y="10549"/>
                    <a:pt x="177" y="9917"/>
                    <a:pt x="288" y="9294"/>
                  </a:cubicBezTo>
                  <a:cubicBezTo>
                    <a:pt x="731" y="6791"/>
                    <a:pt x="1858" y="4650"/>
                    <a:pt x="3769" y="2965"/>
                  </a:cubicBezTo>
                  <a:cubicBezTo>
                    <a:pt x="5895" y="1088"/>
                    <a:pt x="8291" y="152"/>
                    <a:pt x="10921" y="152"/>
                  </a:cubicBezTo>
                  <a:cubicBezTo>
                    <a:pt x="11720" y="152"/>
                    <a:pt x="12541" y="238"/>
                    <a:pt x="13382" y="411"/>
                  </a:cubicBezTo>
                  <a:cubicBezTo>
                    <a:pt x="15814" y="910"/>
                    <a:pt x="17837" y="2162"/>
                    <a:pt x="19426" y="4073"/>
                  </a:cubicBezTo>
                  <a:cubicBezTo>
                    <a:pt x="21172" y="6174"/>
                    <a:pt x="21970" y="8604"/>
                    <a:pt x="21968" y="11343"/>
                  </a:cubicBezTo>
                  <a:cubicBezTo>
                    <a:pt x="21954" y="33465"/>
                    <a:pt x="21961" y="55588"/>
                    <a:pt x="21960" y="77711"/>
                  </a:cubicBezTo>
                  <a:cubicBezTo>
                    <a:pt x="21960" y="77835"/>
                    <a:pt x="21953" y="77960"/>
                    <a:pt x="21950" y="78084"/>
                  </a:cubicBezTo>
                  <a:lnTo>
                    <a:pt x="22111" y="78084"/>
                  </a:lnTo>
                  <a:cubicBezTo>
                    <a:pt x="22112" y="78049"/>
                    <a:pt x="22114" y="78013"/>
                    <a:pt x="22114" y="77978"/>
                  </a:cubicBezTo>
                  <a:cubicBezTo>
                    <a:pt x="22113" y="55658"/>
                    <a:pt x="22113" y="33338"/>
                    <a:pt x="22114" y="11018"/>
                  </a:cubicBezTo>
                  <a:cubicBezTo>
                    <a:pt x="22114" y="10133"/>
                    <a:pt x="22013" y="9261"/>
                    <a:pt x="21788" y="8405"/>
                  </a:cubicBezTo>
                  <a:cubicBezTo>
                    <a:pt x="20926" y="5118"/>
                    <a:pt x="18975" y="2689"/>
                    <a:pt x="15955" y="1156"/>
                  </a:cubicBezTo>
                  <a:cubicBezTo>
                    <a:pt x="14423" y="379"/>
                    <a:pt x="12818" y="0"/>
                    <a:pt x="11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21575" y="3277525"/>
              <a:ext cx="509925" cy="1931550"/>
            </a:xfrm>
            <a:custGeom>
              <a:avLst/>
              <a:gdLst/>
              <a:ahLst/>
              <a:cxnLst/>
              <a:rect l="l" t="t" r="r" b="b"/>
              <a:pathLst>
                <a:path w="20397" h="77262" extrusionOk="0">
                  <a:moveTo>
                    <a:pt x="10315" y="0"/>
                  </a:moveTo>
                  <a:cubicBezTo>
                    <a:pt x="9694" y="0"/>
                    <a:pt x="9059" y="56"/>
                    <a:pt x="8412" y="169"/>
                  </a:cubicBezTo>
                  <a:cubicBezTo>
                    <a:pt x="5862" y="612"/>
                    <a:pt x="3785" y="1894"/>
                    <a:pt x="2184" y="3925"/>
                  </a:cubicBezTo>
                  <a:cubicBezTo>
                    <a:pt x="677" y="5837"/>
                    <a:pt x="13" y="8038"/>
                    <a:pt x="13" y="10457"/>
                  </a:cubicBezTo>
                  <a:cubicBezTo>
                    <a:pt x="13" y="32601"/>
                    <a:pt x="13" y="54745"/>
                    <a:pt x="12" y="76888"/>
                  </a:cubicBezTo>
                  <a:cubicBezTo>
                    <a:pt x="12" y="77013"/>
                    <a:pt x="5" y="77137"/>
                    <a:pt x="1" y="77261"/>
                  </a:cubicBezTo>
                  <a:lnTo>
                    <a:pt x="162" y="77261"/>
                  </a:lnTo>
                  <a:cubicBezTo>
                    <a:pt x="163" y="77137"/>
                    <a:pt x="166" y="77012"/>
                    <a:pt x="166" y="76888"/>
                  </a:cubicBezTo>
                  <a:cubicBezTo>
                    <a:pt x="166" y="54718"/>
                    <a:pt x="166" y="32549"/>
                    <a:pt x="166" y="10381"/>
                  </a:cubicBezTo>
                  <a:cubicBezTo>
                    <a:pt x="166" y="9757"/>
                    <a:pt x="208" y="9136"/>
                    <a:pt x="317" y="8522"/>
                  </a:cubicBezTo>
                  <a:cubicBezTo>
                    <a:pt x="799" y="5773"/>
                    <a:pt x="2182" y="3582"/>
                    <a:pt x="4450" y="1976"/>
                  </a:cubicBezTo>
                  <a:cubicBezTo>
                    <a:pt x="6180" y="751"/>
                    <a:pt x="8073" y="153"/>
                    <a:pt x="10103" y="153"/>
                  </a:cubicBezTo>
                  <a:cubicBezTo>
                    <a:pt x="10613" y="153"/>
                    <a:pt x="11131" y="191"/>
                    <a:pt x="11658" y="266"/>
                  </a:cubicBezTo>
                  <a:cubicBezTo>
                    <a:pt x="14150" y="621"/>
                    <a:pt x="16211" y="1790"/>
                    <a:pt x="17838" y="3695"/>
                  </a:cubicBezTo>
                  <a:cubicBezTo>
                    <a:pt x="19474" y="5610"/>
                    <a:pt x="20232" y="7862"/>
                    <a:pt x="20232" y="10381"/>
                  </a:cubicBezTo>
                  <a:cubicBezTo>
                    <a:pt x="20230" y="32549"/>
                    <a:pt x="20231" y="54718"/>
                    <a:pt x="20231" y="76888"/>
                  </a:cubicBezTo>
                  <a:cubicBezTo>
                    <a:pt x="20231" y="77012"/>
                    <a:pt x="20235" y="77137"/>
                    <a:pt x="20237" y="77261"/>
                  </a:cubicBezTo>
                  <a:lnTo>
                    <a:pt x="20396" y="77261"/>
                  </a:lnTo>
                  <a:cubicBezTo>
                    <a:pt x="20392" y="77137"/>
                    <a:pt x="20385" y="77013"/>
                    <a:pt x="20385" y="76888"/>
                  </a:cubicBezTo>
                  <a:cubicBezTo>
                    <a:pt x="20384" y="54798"/>
                    <a:pt x="20385" y="32708"/>
                    <a:pt x="20382" y="10618"/>
                  </a:cubicBezTo>
                  <a:cubicBezTo>
                    <a:pt x="20381" y="9943"/>
                    <a:pt x="20354" y="9268"/>
                    <a:pt x="20243" y="8597"/>
                  </a:cubicBezTo>
                  <a:cubicBezTo>
                    <a:pt x="19815" y="5998"/>
                    <a:pt x="18583" y="3853"/>
                    <a:pt x="16526" y="2225"/>
                  </a:cubicBezTo>
                  <a:cubicBezTo>
                    <a:pt x="14655" y="743"/>
                    <a:pt x="12573" y="0"/>
                    <a:pt x="10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744275" y="3298200"/>
              <a:ext cx="464525" cy="1910875"/>
            </a:xfrm>
            <a:custGeom>
              <a:avLst/>
              <a:gdLst/>
              <a:ahLst/>
              <a:cxnLst/>
              <a:rect l="l" t="t" r="r" b="b"/>
              <a:pathLst>
                <a:path w="18581" h="76435" extrusionOk="0">
                  <a:moveTo>
                    <a:pt x="9368" y="1"/>
                  </a:moveTo>
                  <a:cubicBezTo>
                    <a:pt x="8951" y="1"/>
                    <a:pt x="8527" y="27"/>
                    <a:pt x="8096" y="81"/>
                  </a:cubicBezTo>
                  <a:cubicBezTo>
                    <a:pt x="6157" y="321"/>
                    <a:pt x="4459" y="1111"/>
                    <a:pt x="3031" y="2436"/>
                  </a:cubicBezTo>
                  <a:cubicBezTo>
                    <a:pt x="999" y="4320"/>
                    <a:pt x="3" y="6673"/>
                    <a:pt x="3" y="9447"/>
                  </a:cubicBezTo>
                  <a:cubicBezTo>
                    <a:pt x="3" y="31652"/>
                    <a:pt x="3" y="53856"/>
                    <a:pt x="3" y="76060"/>
                  </a:cubicBezTo>
                  <a:cubicBezTo>
                    <a:pt x="3" y="76185"/>
                    <a:pt x="2" y="76310"/>
                    <a:pt x="1" y="76434"/>
                  </a:cubicBezTo>
                  <a:lnTo>
                    <a:pt x="161" y="76434"/>
                  </a:lnTo>
                  <a:cubicBezTo>
                    <a:pt x="159" y="76354"/>
                    <a:pt x="157" y="76274"/>
                    <a:pt x="157" y="76194"/>
                  </a:cubicBezTo>
                  <a:cubicBezTo>
                    <a:pt x="157" y="53902"/>
                    <a:pt x="157" y="31609"/>
                    <a:pt x="156" y="9318"/>
                  </a:cubicBezTo>
                  <a:cubicBezTo>
                    <a:pt x="156" y="8836"/>
                    <a:pt x="185" y="8358"/>
                    <a:pt x="264" y="7883"/>
                  </a:cubicBezTo>
                  <a:cubicBezTo>
                    <a:pt x="674" y="5391"/>
                    <a:pt x="1891" y="3382"/>
                    <a:pt x="3924" y="1898"/>
                  </a:cubicBezTo>
                  <a:cubicBezTo>
                    <a:pt x="5530" y="726"/>
                    <a:pt x="7299" y="144"/>
                    <a:pt x="9208" y="144"/>
                  </a:cubicBezTo>
                  <a:cubicBezTo>
                    <a:pt x="9656" y="144"/>
                    <a:pt x="10113" y="176"/>
                    <a:pt x="10577" y="240"/>
                  </a:cubicBezTo>
                  <a:cubicBezTo>
                    <a:pt x="12437" y="497"/>
                    <a:pt x="14069" y="1262"/>
                    <a:pt x="15442" y="2537"/>
                  </a:cubicBezTo>
                  <a:cubicBezTo>
                    <a:pt x="17454" y="4404"/>
                    <a:pt x="18427" y="6726"/>
                    <a:pt x="18427" y="9478"/>
                  </a:cubicBezTo>
                  <a:cubicBezTo>
                    <a:pt x="18422" y="31672"/>
                    <a:pt x="18424" y="53866"/>
                    <a:pt x="18424" y="76060"/>
                  </a:cubicBezTo>
                  <a:cubicBezTo>
                    <a:pt x="18424" y="76185"/>
                    <a:pt x="18422" y="76310"/>
                    <a:pt x="18421" y="76434"/>
                  </a:cubicBezTo>
                  <a:lnTo>
                    <a:pt x="18581" y="76434"/>
                  </a:lnTo>
                  <a:cubicBezTo>
                    <a:pt x="18581" y="76310"/>
                    <a:pt x="18578" y="76185"/>
                    <a:pt x="18578" y="76061"/>
                  </a:cubicBezTo>
                  <a:cubicBezTo>
                    <a:pt x="18578" y="53909"/>
                    <a:pt x="18578" y="31759"/>
                    <a:pt x="18581" y="9608"/>
                  </a:cubicBezTo>
                  <a:cubicBezTo>
                    <a:pt x="18581" y="9065"/>
                    <a:pt x="18559" y="8524"/>
                    <a:pt x="18479" y="7986"/>
                  </a:cubicBezTo>
                  <a:cubicBezTo>
                    <a:pt x="18119" y="5549"/>
                    <a:pt x="16982" y="3547"/>
                    <a:pt x="15062" y="2021"/>
                  </a:cubicBezTo>
                  <a:cubicBezTo>
                    <a:pt x="13363" y="671"/>
                    <a:pt x="11456" y="1"/>
                    <a:pt x="9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788325" y="3339375"/>
              <a:ext cx="376450" cy="1869700"/>
            </a:xfrm>
            <a:custGeom>
              <a:avLst/>
              <a:gdLst/>
              <a:ahLst/>
              <a:cxnLst/>
              <a:rect l="l" t="t" r="r" b="b"/>
              <a:pathLst>
                <a:path w="15058" h="74788" extrusionOk="0">
                  <a:moveTo>
                    <a:pt x="7584" y="1"/>
                  </a:moveTo>
                  <a:cubicBezTo>
                    <a:pt x="7343" y="1"/>
                    <a:pt x="7099" y="11"/>
                    <a:pt x="6851" y="32"/>
                  </a:cubicBezTo>
                  <a:cubicBezTo>
                    <a:pt x="5060" y="185"/>
                    <a:pt x="3523" y="906"/>
                    <a:pt x="2255" y="2162"/>
                  </a:cubicBezTo>
                  <a:cubicBezTo>
                    <a:pt x="739" y="3661"/>
                    <a:pt x="11" y="5511"/>
                    <a:pt x="10" y="7641"/>
                  </a:cubicBezTo>
                  <a:cubicBezTo>
                    <a:pt x="8" y="29898"/>
                    <a:pt x="9" y="52156"/>
                    <a:pt x="8" y="74414"/>
                  </a:cubicBezTo>
                  <a:cubicBezTo>
                    <a:pt x="8" y="74538"/>
                    <a:pt x="3" y="74663"/>
                    <a:pt x="1" y="74787"/>
                  </a:cubicBezTo>
                  <a:lnTo>
                    <a:pt x="161" y="74787"/>
                  </a:lnTo>
                  <a:cubicBezTo>
                    <a:pt x="162" y="74663"/>
                    <a:pt x="163" y="74538"/>
                    <a:pt x="163" y="74414"/>
                  </a:cubicBezTo>
                  <a:cubicBezTo>
                    <a:pt x="163" y="52219"/>
                    <a:pt x="163" y="30025"/>
                    <a:pt x="164" y="7832"/>
                  </a:cubicBezTo>
                  <a:cubicBezTo>
                    <a:pt x="164" y="7484"/>
                    <a:pt x="169" y="7139"/>
                    <a:pt x="203" y="6791"/>
                  </a:cubicBezTo>
                  <a:cubicBezTo>
                    <a:pt x="370" y="5099"/>
                    <a:pt x="1033" y="3626"/>
                    <a:pt x="2213" y="2415"/>
                  </a:cubicBezTo>
                  <a:cubicBezTo>
                    <a:pt x="3685" y="907"/>
                    <a:pt x="5445" y="147"/>
                    <a:pt x="7467" y="147"/>
                  </a:cubicBezTo>
                  <a:cubicBezTo>
                    <a:pt x="7774" y="147"/>
                    <a:pt x="8087" y="164"/>
                    <a:pt x="8406" y="199"/>
                  </a:cubicBezTo>
                  <a:cubicBezTo>
                    <a:pt x="10034" y="378"/>
                    <a:pt x="11446" y="1053"/>
                    <a:pt x="12619" y="2188"/>
                  </a:cubicBezTo>
                  <a:cubicBezTo>
                    <a:pt x="14146" y="3665"/>
                    <a:pt x="14895" y="5489"/>
                    <a:pt x="14895" y="7618"/>
                  </a:cubicBezTo>
                  <a:cubicBezTo>
                    <a:pt x="14896" y="29874"/>
                    <a:pt x="14895" y="52130"/>
                    <a:pt x="14895" y="74387"/>
                  </a:cubicBezTo>
                  <a:cubicBezTo>
                    <a:pt x="14895" y="74520"/>
                    <a:pt x="14897" y="74654"/>
                    <a:pt x="14897" y="74787"/>
                  </a:cubicBezTo>
                  <a:lnTo>
                    <a:pt x="15057" y="74787"/>
                  </a:lnTo>
                  <a:cubicBezTo>
                    <a:pt x="15054" y="74663"/>
                    <a:pt x="15049" y="74538"/>
                    <a:pt x="15049" y="74414"/>
                  </a:cubicBezTo>
                  <a:cubicBezTo>
                    <a:pt x="15049" y="52281"/>
                    <a:pt x="15049" y="30148"/>
                    <a:pt x="15048" y="8014"/>
                  </a:cubicBezTo>
                  <a:cubicBezTo>
                    <a:pt x="15048" y="7677"/>
                    <a:pt x="15038" y="7339"/>
                    <a:pt x="15016" y="7001"/>
                  </a:cubicBezTo>
                  <a:cubicBezTo>
                    <a:pt x="14887" y="5117"/>
                    <a:pt x="14157" y="3496"/>
                    <a:pt x="12820" y="2183"/>
                  </a:cubicBezTo>
                  <a:cubicBezTo>
                    <a:pt x="11347" y="735"/>
                    <a:pt x="9594" y="1"/>
                    <a:pt x="7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810875" y="3359900"/>
              <a:ext cx="331225" cy="1849175"/>
            </a:xfrm>
            <a:custGeom>
              <a:avLst/>
              <a:gdLst/>
              <a:ahLst/>
              <a:cxnLst/>
              <a:rect l="l" t="t" r="r" b="b"/>
              <a:pathLst>
                <a:path w="13249" h="73967" extrusionOk="0">
                  <a:moveTo>
                    <a:pt x="6711" y="1"/>
                  </a:moveTo>
                  <a:cubicBezTo>
                    <a:pt x="6369" y="1"/>
                    <a:pt x="6019" y="25"/>
                    <a:pt x="5660" y="74"/>
                  </a:cubicBezTo>
                  <a:cubicBezTo>
                    <a:pt x="3833" y="325"/>
                    <a:pt x="2377" y="1239"/>
                    <a:pt x="1283" y="2714"/>
                  </a:cubicBezTo>
                  <a:cubicBezTo>
                    <a:pt x="377" y="3935"/>
                    <a:pt x="0" y="5324"/>
                    <a:pt x="0" y="6843"/>
                  </a:cubicBezTo>
                  <a:cubicBezTo>
                    <a:pt x="7" y="29128"/>
                    <a:pt x="5" y="51413"/>
                    <a:pt x="5" y="73699"/>
                  </a:cubicBezTo>
                  <a:cubicBezTo>
                    <a:pt x="5" y="73788"/>
                    <a:pt x="6" y="73878"/>
                    <a:pt x="7" y="73966"/>
                  </a:cubicBezTo>
                  <a:lnTo>
                    <a:pt x="166" y="73966"/>
                  </a:lnTo>
                  <a:cubicBezTo>
                    <a:pt x="163" y="73868"/>
                    <a:pt x="159" y="73770"/>
                    <a:pt x="159" y="73673"/>
                  </a:cubicBezTo>
                  <a:cubicBezTo>
                    <a:pt x="158" y="51396"/>
                    <a:pt x="158" y="29121"/>
                    <a:pt x="159" y="6844"/>
                  </a:cubicBezTo>
                  <a:cubicBezTo>
                    <a:pt x="159" y="6480"/>
                    <a:pt x="163" y="6117"/>
                    <a:pt x="211" y="5751"/>
                  </a:cubicBezTo>
                  <a:cubicBezTo>
                    <a:pt x="409" y="4266"/>
                    <a:pt x="1048" y="2992"/>
                    <a:pt x="2123" y="1967"/>
                  </a:cubicBezTo>
                  <a:cubicBezTo>
                    <a:pt x="3382" y="766"/>
                    <a:pt x="4865" y="142"/>
                    <a:pt x="6555" y="142"/>
                  </a:cubicBezTo>
                  <a:cubicBezTo>
                    <a:pt x="6787" y="142"/>
                    <a:pt x="7024" y="154"/>
                    <a:pt x="7264" y="177"/>
                  </a:cubicBezTo>
                  <a:cubicBezTo>
                    <a:pt x="9082" y="358"/>
                    <a:pt x="10563" y="1178"/>
                    <a:pt x="11700" y="2601"/>
                  </a:cubicBezTo>
                  <a:cubicBezTo>
                    <a:pt x="12682" y="3829"/>
                    <a:pt x="13100" y="5244"/>
                    <a:pt x="13100" y="6818"/>
                  </a:cubicBezTo>
                  <a:cubicBezTo>
                    <a:pt x="13093" y="29103"/>
                    <a:pt x="13095" y="51388"/>
                    <a:pt x="13095" y="73673"/>
                  </a:cubicBezTo>
                  <a:cubicBezTo>
                    <a:pt x="13095" y="73771"/>
                    <a:pt x="13090" y="73868"/>
                    <a:pt x="13087" y="73966"/>
                  </a:cubicBezTo>
                  <a:lnTo>
                    <a:pt x="13246" y="73966"/>
                  </a:lnTo>
                  <a:cubicBezTo>
                    <a:pt x="13248" y="73851"/>
                    <a:pt x="13249" y="73735"/>
                    <a:pt x="13249" y="73619"/>
                  </a:cubicBezTo>
                  <a:cubicBezTo>
                    <a:pt x="13249" y="51396"/>
                    <a:pt x="13249" y="29173"/>
                    <a:pt x="13248" y="6949"/>
                  </a:cubicBezTo>
                  <a:cubicBezTo>
                    <a:pt x="13248" y="6585"/>
                    <a:pt x="13245" y="6222"/>
                    <a:pt x="13203" y="5857"/>
                  </a:cubicBezTo>
                  <a:cubicBezTo>
                    <a:pt x="13044" y="4497"/>
                    <a:pt x="12529" y="3291"/>
                    <a:pt x="11621" y="2277"/>
                  </a:cubicBezTo>
                  <a:cubicBezTo>
                    <a:pt x="10269" y="769"/>
                    <a:pt x="8625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855050" y="3400200"/>
              <a:ext cx="242975" cy="1808875"/>
            </a:xfrm>
            <a:custGeom>
              <a:avLst/>
              <a:gdLst/>
              <a:ahLst/>
              <a:cxnLst/>
              <a:rect l="l" t="t" r="r" b="b"/>
              <a:pathLst>
                <a:path w="9719" h="72355" extrusionOk="0">
                  <a:moveTo>
                    <a:pt x="4767" y="1"/>
                  </a:moveTo>
                  <a:cubicBezTo>
                    <a:pt x="3595" y="1"/>
                    <a:pt x="2511" y="458"/>
                    <a:pt x="1548" y="1337"/>
                  </a:cubicBezTo>
                  <a:cubicBezTo>
                    <a:pt x="470" y="2322"/>
                    <a:pt x="4" y="3589"/>
                    <a:pt x="4" y="5041"/>
                  </a:cubicBezTo>
                  <a:cubicBezTo>
                    <a:pt x="5" y="27354"/>
                    <a:pt x="4" y="49667"/>
                    <a:pt x="4" y="71980"/>
                  </a:cubicBezTo>
                  <a:cubicBezTo>
                    <a:pt x="4" y="72105"/>
                    <a:pt x="2" y="72230"/>
                    <a:pt x="1" y="72354"/>
                  </a:cubicBezTo>
                  <a:lnTo>
                    <a:pt x="162" y="72354"/>
                  </a:lnTo>
                  <a:cubicBezTo>
                    <a:pt x="161" y="62205"/>
                    <a:pt x="160" y="52057"/>
                    <a:pt x="160" y="41908"/>
                  </a:cubicBezTo>
                  <a:cubicBezTo>
                    <a:pt x="160" y="29612"/>
                    <a:pt x="162" y="17316"/>
                    <a:pt x="156" y="5019"/>
                  </a:cubicBezTo>
                  <a:cubicBezTo>
                    <a:pt x="156" y="3942"/>
                    <a:pt x="435" y="2967"/>
                    <a:pt x="1068" y="2093"/>
                  </a:cubicBezTo>
                  <a:cubicBezTo>
                    <a:pt x="1989" y="825"/>
                    <a:pt x="3425" y="169"/>
                    <a:pt x="4867" y="169"/>
                  </a:cubicBezTo>
                  <a:cubicBezTo>
                    <a:pt x="6047" y="169"/>
                    <a:pt x="7232" y="608"/>
                    <a:pt x="8143" y="1510"/>
                  </a:cubicBezTo>
                  <a:cubicBezTo>
                    <a:pt x="9109" y="2467"/>
                    <a:pt x="9562" y="3632"/>
                    <a:pt x="9562" y="4993"/>
                  </a:cubicBezTo>
                  <a:cubicBezTo>
                    <a:pt x="9559" y="27375"/>
                    <a:pt x="9560" y="49758"/>
                    <a:pt x="9560" y="72140"/>
                  </a:cubicBezTo>
                  <a:cubicBezTo>
                    <a:pt x="9560" y="72212"/>
                    <a:pt x="9559" y="72283"/>
                    <a:pt x="9559" y="72354"/>
                  </a:cubicBezTo>
                  <a:lnTo>
                    <a:pt x="9718" y="72354"/>
                  </a:lnTo>
                  <a:cubicBezTo>
                    <a:pt x="9717" y="72239"/>
                    <a:pt x="9715" y="72123"/>
                    <a:pt x="9715" y="72007"/>
                  </a:cubicBezTo>
                  <a:cubicBezTo>
                    <a:pt x="9715" y="49711"/>
                    <a:pt x="9715" y="27417"/>
                    <a:pt x="9716" y="5121"/>
                  </a:cubicBezTo>
                  <a:cubicBezTo>
                    <a:pt x="9716" y="4729"/>
                    <a:pt x="9697" y="4338"/>
                    <a:pt x="9615" y="3955"/>
                  </a:cubicBezTo>
                  <a:cubicBezTo>
                    <a:pt x="9215" y="2101"/>
                    <a:pt x="8118" y="834"/>
                    <a:pt x="6324" y="257"/>
                  </a:cubicBezTo>
                  <a:cubicBezTo>
                    <a:pt x="5790" y="85"/>
                    <a:pt x="5270" y="1"/>
                    <a:pt x="4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877525" y="3421400"/>
              <a:ext cx="198075" cy="1787675"/>
            </a:xfrm>
            <a:custGeom>
              <a:avLst/>
              <a:gdLst/>
              <a:ahLst/>
              <a:cxnLst/>
              <a:rect l="l" t="t" r="r" b="b"/>
              <a:pathLst>
                <a:path w="7923" h="71507" extrusionOk="0">
                  <a:moveTo>
                    <a:pt x="3992" y="0"/>
                  </a:moveTo>
                  <a:cubicBezTo>
                    <a:pt x="3873" y="0"/>
                    <a:pt x="3752" y="5"/>
                    <a:pt x="3629" y="15"/>
                  </a:cubicBezTo>
                  <a:cubicBezTo>
                    <a:pt x="2558" y="101"/>
                    <a:pt x="1670" y="557"/>
                    <a:pt x="968" y="1365"/>
                  </a:cubicBezTo>
                  <a:cubicBezTo>
                    <a:pt x="285" y="2153"/>
                    <a:pt x="0" y="3076"/>
                    <a:pt x="0" y="4119"/>
                  </a:cubicBezTo>
                  <a:cubicBezTo>
                    <a:pt x="7" y="26483"/>
                    <a:pt x="5" y="48848"/>
                    <a:pt x="6" y="71212"/>
                  </a:cubicBezTo>
                  <a:cubicBezTo>
                    <a:pt x="6" y="71310"/>
                    <a:pt x="9" y="71408"/>
                    <a:pt x="10" y="71506"/>
                  </a:cubicBezTo>
                  <a:lnTo>
                    <a:pt x="170" y="71506"/>
                  </a:lnTo>
                  <a:cubicBezTo>
                    <a:pt x="166" y="71382"/>
                    <a:pt x="159" y="71258"/>
                    <a:pt x="159" y="71133"/>
                  </a:cubicBezTo>
                  <a:cubicBezTo>
                    <a:pt x="158" y="48829"/>
                    <a:pt x="158" y="26525"/>
                    <a:pt x="159" y="4222"/>
                  </a:cubicBezTo>
                  <a:cubicBezTo>
                    <a:pt x="159" y="4089"/>
                    <a:pt x="158" y="3954"/>
                    <a:pt x="161" y="3820"/>
                  </a:cubicBezTo>
                  <a:cubicBezTo>
                    <a:pt x="205" y="1734"/>
                    <a:pt x="1987" y="135"/>
                    <a:pt x="3966" y="135"/>
                  </a:cubicBezTo>
                  <a:cubicBezTo>
                    <a:pt x="4307" y="135"/>
                    <a:pt x="4654" y="182"/>
                    <a:pt x="4999" y="283"/>
                  </a:cubicBezTo>
                  <a:cubicBezTo>
                    <a:pt x="6636" y="761"/>
                    <a:pt x="7776" y="2306"/>
                    <a:pt x="7774" y="4087"/>
                  </a:cubicBezTo>
                  <a:cubicBezTo>
                    <a:pt x="7757" y="26463"/>
                    <a:pt x="7763" y="48838"/>
                    <a:pt x="7762" y="71213"/>
                  </a:cubicBezTo>
                  <a:cubicBezTo>
                    <a:pt x="7762" y="71311"/>
                    <a:pt x="7755" y="71409"/>
                    <a:pt x="7752" y="71506"/>
                  </a:cubicBezTo>
                  <a:lnTo>
                    <a:pt x="7911" y="71506"/>
                  </a:lnTo>
                  <a:cubicBezTo>
                    <a:pt x="7914" y="71400"/>
                    <a:pt x="7917" y="71292"/>
                    <a:pt x="7917" y="71186"/>
                  </a:cubicBezTo>
                  <a:cubicBezTo>
                    <a:pt x="7917" y="48848"/>
                    <a:pt x="7917" y="26510"/>
                    <a:pt x="7917" y="4172"/>
                  </a:cubicBezTo>
                  <a:cubicBezTo>
                    <a:pt x="7917" y="4012"/>
                    <a:pt x="7923" y="3851"/>
                    <a:pt x="7910" y="3691"/>
                  </a:cubicBezTo>
                  <a:cubicBezTo>
                    <a:pt x="7827" y="2613"/>
                    <a:pt x="7391" y="1702"/>
                    <a:pt x="6579" y="986"/>
                  </a:cubicBezTo>
                  <a:cubicBezTo>
                    <a:pt x="5830" y="326"/>
                    <a:pt x="4964" y="0"/>
                    <a:pt x="3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899125" y="3441550"/>
              <a:ext cx="154825" cy="1767525"/>
            </a:xfrm>
            <a:custGeom>
              <a:avLst/>
              <a:gdLst/>
              <a:ahLst/>
              <a:cxnLst/>
              <a:rect l="l" t="t" r="r" b="b"/>
              <a:pathLst>
                <a:path w="6193" h="70701" extrusionOk="0">
                  <a:moveTo>
                    <a:pt x="3097" y="0"/>
                  </a:moveTo>
                  <a:cubicBezTo>
                    <a:pt x="2655" y="0"/>
                    <a:pt x="2204" y="99"/>
                    <a:pt x="1771" y="313"/>
                  </a:cubicBezTo>
                  <a:cubicBezTo>
                    <a:pt x="569" y="908"/>
                    <a:pt x="12" y="1928"/>
                    <a:pt x="11" y="3254"/>
                  </a:cubicBezTo>
                  <a:cubicBezTo>
                    <a:pt x="9" y="25603"/>
                    <a:pt x="10" y="47952"/>
                    <a:pt x="10" y="70300"/>
                  </a:cubicBezTo>
                  <a:cubicBezTo>
                    <a:pt x="10" y="70433"/>
                    <a:pt x="3" y="70567"/>
                    <a:pt x="0" y="70700"/>
                  </a:cubicBezTo>
                  <a:lnTo>
                    <a:pt x="160" y="70700"/>
                  </a:lnTo>
                  <a:cubicBezTo>
                    <a:pt x="161" y="70585"/>
                    <a:pt x="163" y="70469"/>
                    <a:pt x="163" y="70353"/>
                  </a:cubicBezTo>
                  <a:cubicBezTo>
                    <a:pt x="163" y="48006"/>
                    <a:pt x="163" y="25659"/>
                    <a:pt x="163" y="3313"/>
                  </a:cubicBezTo>
                  <a:cubicBezTo>
                    <a:pt x="163" y="3073"/>
                    <a:pt x="168" y="2834"/>
                    <a:pt x="210" y="2596"/>
                  </a:cubicBezTo>
                  <a:cubicBezTo>
                    <a:pt x="453" y="1210"/>
                    <a:pt x="1619" y="157"/>
                    <a:pt x="3061" y="157"/>
                  </a:cubicBezTo>
                  <a:cubicBezTo>
                    <a:pt x="3245" y="157"/>
                    <a:pt x="3434" y="175"/>
                    <a:pt x="3626" y="211"/>
                  </a:cubicBezTo>
                  <a:cubicBezTo>
                    <a:pt x="5111" y="490"/>
                    <a:pt x="6029" y="1676"/>
                    <a:pt x="6029" y="3206"/>
                  </a:cubicBezTo>
                  <a:cubicBezTo>
                    <a:pt x="6029" y="25579"/>
                    <a:pt x="6029" y="47953"/>
                    <a:pt x="6030" y="70326"/>
                  </a:cubicBezTo>
                  <a:cubicBezTo>
                    <a:pt x="6030" y="70451"/>
                    <a:pt x="6032" y="70576"/>
                    <a:pt x="6033" y="70700"/>
                  </a:cubicBezTo>
                  <a:lnTo>
                    <a:pt x="6193" y="70700"/>
                  </a:lnTo>
                  <a:cubicBezTo>
                    <a:pt x="6190" y="70567"/>
                    <a:pt x="6183" y="70433"/>
                    <a:pt x="6183" y="70300"/>
                  </a:cubicBezTo>
                  <a:cubicBezTo>
                    <a:pt x="6183" y="48031"/>
                    <a:pt x="6183" y="25763"/>
                    <a:pt x="6183" y="3494"/>
                  </a:cubicBezTo>
                  <a:cubicBezTo>
                    <a:pt x="6183" y="3254"/>
                    <a:pt x="6174" y="3015"/>
                    <a:pt x="6151" y="2775"/>
                  </a:cubicBezTo>
                  <a:cubicBezTo>
                    <a:pt x="5992" y="1142"/>
                    <a:pt x="4600" y="0"/>
                    <a:pt x="3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21825" y="3462100"/>
              <a:ext cx="109525" cy="1746975"/>
            </a:xfrm>
            <a:custGeom>
              <a:avLst/>
              <a:gdLst/>
              <a:ahLst/>
              <a:cxnLst/>
              <a:rect l="l" t="t" r="r" b="b"/>
              <a:pathLst>
                <a:path w="4381" h="69879" extrusionOk="0">
                  <a:moveTo>
                    <a:pt x="2189" y="0"/>
                  </a:moveTo>
                  <a:cubicBezTo>
                    <a:pt x="960" y="1"/>
                    <a:pt x="0" y="998"/>
                    <a:pt x="0" y="2279"/>
                  </a:cubicBezTo>
                  <a:cubicBezTo>
                    <a:pt x="0" y="24812"/>
                    <a:pt x="0" y="47345"/>
                    <a:pt x="0" y="69878"/>
                  </a:cubicBezTo>
                  <a:lnTo>
                    <a:pt x="160" y="69878"/>
                  </a:lnTo>
                  <a:cubicBezTo>
                    <a:pt x="159" y="69772"/>
                    <a:pt x="156" y="69664"/>
                    <a:pt x="156" y="69558"/>
                  </a:cubicBezTo>
                  <a:cubicBezTo>
                    <a:pt x="156" y="47165"/>
                    <a:pt x="156" y="24773"/>
                    <a:pt x="156" y="2379"/>
                  </a:cubicBezTo>
                  <a:cubicBezTo>
                    <a:pt x="156" y="2273"/>
                    <a:pt x="154" y="2165"/>
                    <a:pt x="158" y="2059"/>
                  </a:cubicBezTo>
                  <a:cubicBezTo>
                    <a:pt x="191" y="1005"/>
                    <a:pt x="1166" y="145"/>
                    <a:pt x="2198" y="145"/>
                  </a:cubicBezTo>
                  <a:cubicBezTo>
                    <a:pt x="2318" y="145"/>
                    <a:pt x="2440" y="157"/>
                    <a:pt x="2561" y="182"/>
                  </a:cubicBezTo>
                  <a:cubicBezTo>
                    <a:pt x="3494" y="372"/>
                    <a:pt x="4231" y="1229"/>
                    <a:pt x="4230" y="2300"/>
                  </a:cubicBezTo>
                  <a:cubicBezTo>
                    <a:pt x="4220" y="24728"/>
                    <a:pt x="4223" y="47156"/>
                    <a:pt x="4222" y="69584"/>
                  </a:cubicBezTo>
                  <a:cubicBezTo>
                    <a:pt x="4222" y="69682"/>
                    <a:pt x="4219" y="69780"/>
                    <a:pt x="4217" y="69878"/>
                  </a:cubicBezTo>
                  <a:lnTo>
                    <a:pt x="4378" y="69878"/>
                  </a:lnTo>
                  <a:cubicBezTo>
                    <a:pt x="4377" y="47747"/>
                    <a:pt x="4377" y="25614"/>
                    <a:pt x="4377" y="3482"/>
                  </a:cubicBezTo>
                  <a:cubicBezTo>
                    <a:pt x="4377" y="3046"/>
                    <a:pt x="4380" y="2609"/>
                    <a:pt x="4376" y="2173"/>
                  </a:cubicBezTo>
                  <a:cubicBezTo>
                    <a:pt x="4367" y="984"/>
                    <a:pt x="3374" y="0"/>
                    <a:pt x="2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544900" y="3113400"/>
              <a:ext cx="863050" cy="2095675"/>
            </a:xfrm>
            <a:custGeom>
              <a:avLst/>
              <a:gdLst/>
              <a:ahLst/>
              <a:cxnLst/>
              <a:rect l="l" t="t" r="r" b="b"/>
              <a:pathLst>
                <a:path w="34522" h="83827" extrusionOk="0">
                  <a:moveTo>
                    <a:pt x="17118" y="0"/>
                  </a:moveTo>
                  <a:cubicBezTo>
                    <a:pt x="15863" y="0"/>
                    <a:pt x="14617" y="143"/>
                    <a:pt x="13397" y="443"/>
                  </a:cubicBezTo>
                  <a:cubicBezTo>
                    <a:pt x="8194" y="1725"/>
                    <a:pt x="4332" y="4750"/>
                    <a:pt x="1856" y="9502"/>
                  </a:cubicBezTo>
                  <a:cubicBezTo>
                    <a:pt x="555" y="11998"/>
                    <a:pt x="1" y="14684"/>
                    <a:pt x="3" y="17506"/>
                  </a:cubicBezTo>
                  <a:cubicBezTo>
                    <a:pt x="14" y="39505"/>
                    <a:pt x="9" y="61506"/>
                    <a:pt x="9" y="83506"/>
                  </a:cubicBezTo>
                  <a:cubicBezTo>
                    <a:pt x="9" y="83613"/>
                    <a:pt x="16" y="83720"/>
                    <a:pt x="21" y="83826"/>
                  </a:cubicBezTo>
                  <a:lnTo>
                    <a:pt x="127" y="83826"/>
                  </a:lnTo>
                  <a:cubicBezTo>
                    <a:pt x="129" y="83702"/>
                    <a:pt x="132" y="83577"/>
                    <a:pt x="132" y="83453"/>
                  </a:cubicBezTo>
                  <a:cubicBezTo>
                    <a:pt x="132" y="61969"/>
                    <a:pt x="132" y="40486"/>
                    <a:pt x="134" y="19003"/>
                  </a:cubicBezTo>
                  <a:cubicBezTo>
                    <a:pt x="134" y="18167"/>
                    <a:pt x="124" y="17330"/>
                    <a:pt x="165" y="16492"/>
                  </a:cubicBezTo>
                  <a:cubicBezTo>
                    <a:pt x="217" y="15450"/>
                    <a:pt x="346" y="14420"/>
                    <a:pt x="588" y="13407"/>
                  </a:cubicBezTo>
                  <a:cubicBezTo>
                    <a:pt x="1484" y="9664"/>
                    <a:pt x="3402" y="6549"/>
                    <a:pt x="6359" y="4090"/>
                  </a:cubicBezTo>
                  <a:cubicBezTo>
                    <a:pt x="9294" y="1648"/>
                    <a:pt x="12691" y="368"/>
                    <a:pt x="16492" y="163"/>
                  </a:cubicBezTo>
                  <a:cubicBezTo>
                    <a:pt x="16781" y="147"/>
                    <a:pt x="17069" y="139"/>
                    <a:pt x="17357" y="139"/>
                  </a:cubicBezTo>
                  <a:cubicBezTo>
                    <a:pt x="18474" y="139"/>
                    <a:pt x="19584" y="256"/>
                    <a:pt x="20679" y="490"/>
                  </a:cubicBezTo>
                  <a:cubicBezTo>
                    <a:pt x="25118" y="1440"/>
                    <a:pt x="28672" y="3768"/>
                    <a:pt x="31293" y="7474"/>
                  </a:cubicBezTo>
                  <a:cubicBezTo>
                    <a:pt x="33406" y="10462"/>
                    <a:pt x="34398" y="13823"/>
                    <a:pt x="34398" y="17479"/>
                  </a:cubicBezTo>
                  <a:cubicBezTo>
                    <a:pt x="34399" y="39470"/>
                    <a:pt x="34398" y="61461"/>
                    <a:pt x="34399" y="83453"/>
                  </a:cubicBezTo>
                  <a:cubicBezTo>
                    <a:pt x="34399" y="83577"/>
                    <a:pt x="34402" y="83702"/>
                    <a:pt x="34404" y="83826"/>
                  </a:cubicBezTo>
                  <a:lnTo>
                    <a:pt x="34510" y="83826"/>
                  </a:lnTo>
                  <a:cubicBezTo>
                    <a:pt x="34514" y="83728"/>
                    <a:pt x="34521" y="83631"/>
                    <a:pt x="34521" y="83533"/>
                  </a:cubicBezTo>
                  <a:cubicBezTo>
                    <a:pt x="34522" y="61515"/>
                    <a:pt x="34522" y="39497"/>
                    <a:pt x="34521" y="17479"/>
                  </a:cubicBezTo>
                  <a:cubicBezTo>
                    <a:pt x="34521" y="16758"/>
                    <a:pt x="34496" y="16040"/>
                    <a:pt x="34417" y="15320"/>
                  </a:cubicBezTo>
                  <a:cubicBezTo>
                    <a:pt x="34197" y="13337"/>
                    <a:pt x="33640" y="11453"/>
                    <a:pt x="32762" y="9667"/>
                  </a:cubicBezTo>
                  <a:cubicBezTo>
                    <a:pt x="31624" y="7356"/>
                    <a:pt x="30049" y="5392"/>
                    <a:pt x="28033" y="3786"/>
                  </a:cubicBezTo>
                  <a:cubicBezTo>
                    <a:pt x="24925" y="1311"/>
                    <a:pt x="21372" y="74"/>
                    <a:pt x="17412" y="3"/>
                  </a:cubicBezTo>
                  <a:cubicBezTo>
                    <a:pt x="17314" y="1"/>
                    <a:pt x="17216" y="0"/>
                    <a:pt x="17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656000" y="3216050"/>
              <a:ext cx="641125" cy="1993025"/>
            </a:xfrm>
            <a:custGeom>
              <a:avLst/>
              <a:gdLst/>
              <a:ahLst/>
              <a:cxnLst/>
              <a:rect l="l" t="t" r="r" b="b"/>
              <a:pathLst>
                <a:path w="25645" h="79721" extrusionOk="0">
                  <a:moveTo>
                    <a:pt x="12950" y="0"/>
                  </a:moveTo>
                  <a:cubicBezTo>
                    <a:pt x="12215" y="0"/>
                    <a:pt x="11465" y="62"/>
                    <a:pt x="10701" y="184"/>
                  </a:cubicBezTo>
                  <a:cubicBezTo>
                    <a:pt x="7708" y="665"/>
                    <a:pt x="5194" y="2084"/>
                    <a:pt x="3194" y="4373"/>
                  </a:cubicBezTo>
                  <a:cubicBezTo>
                    <a:pt x="1070" y="6801"/>
                    <a:pt x="1" y="9638"/>
                    <a:pt x="1" y="12870"/>
                  </a:cubicBezTo>
                  <a:cubicBezTo>
                    <a:pt x="1" y="35047"/>
                    <a:pt x="1" y="57223"/>
                    <a:pt x="1" y="79400"/>
                  </a:cubicBezTo>
                  <a:cubicBezTo>
                    <a:pt x="1" y="79507"/>
                    <a:pt x="6" y="79614"/>
                    <a:pt x="8" y="79720"/>
                  </a:cubicBezTo>
                  <a:lnTo>
                    <a:pt x="114" y="79720"/>
                  </a:lnTo>
                  <a:cubicBezTo>
                    <a:pt x="118" y="79596"/>
                    <a:pt x="122" y="79471"/>
                    <a:pt x="122" y="79347"/>
                  </a:cubicBezTo>
                  <a:cubicBezTo>
                    <a:pt x="122" y="57277"/>
                    <a:pt x="122" y="35207"/>
                    <a:pt x="124" y="13137"/>
                  </a:cubicBezTo>
                  <a:cubicBezTo>
                    <a:pt x="124" y="12328"/>
                    <a:pt x="177" y="11521"/>
                    <a:pt x="317" y="10721"/>
                  </a:cubicBezTo>
                  <a:cubicBezTo>
                    <a:pt x="857" y="7621"/>
                    <a:pt x="2330" y="5045"/>
                    <a:pt x="4751" y="3059"/>
                  </a:cubicBezTo>
                  <a:cubicBezTo>
                    <a:pt x="7132" y="1108"/>
                    <a:pt x="9791" y="143"/>
                    <a:pt x="12675" y="143"/>
                  </a:cubicBezTo>
                  <a:cubicBezTo>
                    <a:pt x="13537" y="143"/>
                    <a:pt x="14420" y="229"/>
                    <a:pt x="15322" y="401"/>
                  </a:cubicBezTo>
                  <a:cubicBezTo>
                    <a:pt x="18147" y="940"/>
                    <a:pt x="20510" y="2349"/>
                    <a:pt x="22398" y="4530"/>
                  </a:cubicBezTo>
                  <a:cubicBezTo>
                    <a:pt x="24482" y="6936"/>
                    <a:pt x="25513" y="9751"/>
                    <a:pt x="25514" y="12923"/>
                  </a:cubicBezTo>
                  <a:cubicBezTo>
                    <a:pt x="25523" y="35064"/>
                    <a:pt x="25519" y="57206"/>
                    <a:pt x="25520" y="79347"/>
                  </a:cubicBezTo>
                  <a:cubicBezTo>
                    <a:pt x="25520" y="79471"/>
                    <a:pt x="25526" y="79596"/>
                    <a:pt x="25529" y="79720"/>
                  </a:cubicBezTo>
                  <a:lnTo>
                    <a:pt x="25635" y="79720"/>
                  </a:lnTo>
                  <a:cubicBezTo>
                    <a:pt x="25637" y="79640"/>
                    <a:pt x="25642" y="79561"/>
                    <a:pt x="25642" y="79480"/>
                  </a:cubicBezTo>
                  <a:cubicBezTo>
                    <a:pt x="25642" y="57241"/>
                    <a:pt x="25642" y="35002"/>
                    <a:pt x="25645" y="12763"/>
                  </a:cubicBezTo>
                  <a:cubicBezTo>
                    <a:pt x="25645" y="12031"/>
                    <a:pt x="25592" y="11303"/>
                    <a:pt x="25456" y="10586"/>
                  </a:cubicBezTo>
                  <a:cubicBezTo>
                    <a:pt x="24864" y="7468"/>
                    <a:pt x="23369" y="4869"/>
                    <a:pt x="20895" y="2876"/>
                  </a:cubicBezTo>
                  <a:cubicBezTo>
                    <a:pt x="18509" y="956"/>
                    <a:pt x="15847" y="0"/>
                    <a:pt x="12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766850" y="3318925"/>
              <a:ext cx="419425" cy="1890150"/>
            </a:xfrm>
            <a:custGeom>
              <a:avLst/>
              <a:gdLst/>
              <a:ahLst/>
              <a:cxnLst/>
              <a:rect l="l" t="t" r="r" b="b"/>
              <a:pathLst>
                <a:path w="16777" h="75606" extrusionOk="0">
                  <a:moveTo>
                    <a:pt x="8449" y="1"/>
                  </a:moveTo>
                  <a:cubicBezTo>
                    <a:pt x="8124" y="1"/>
                    <a:pt x="7794" y="18"/>
                    <a:pt x="7457" y="52"/>
                  </a:cubicBezTo>
                  <a:cubicBezTo>
                    <a:pt x="5558" y="244"/>
                    <a:pt x="3917" y="1025"/>
                    <a:pt x="2556" y="2355"/>
                  </a:cubicBezTo>
                  <a:cubicBezTo>
                    <a:pt x="860" y="4013"/>
                    <a:pt x="0" y="6044"/>
                    <a:pt x="0" y="8429"/>
                  </a:cubicBezTo>
                  <a:cubicBezTo>
                    <a:pt x="0" y="30723"/>
                    <a:pt x="0" y="53018"/>
                    <a:pt x="0" y="75312"/>
                  </a:cubicBezTo>
                  <a:cubicBezTo>
                    <a:pt x="0" y="75410"/>
                    <a:pt x="3" y="75507"/>
                    <a:pt x="5" y="75605"/>
                  </a:cubicBezTo>
                  <a:lnTo>
                    <a:pt x="113" y="75605"/>
                  </a:lnTo>
                  <a:cubicBezTo>
                    <a:pt x="116" y="75481"/>
                    <a:pt x="123" y="75357"/>
                    <a:pt x="123" y="75232"/>
                  </a:cubicBezTo>
                  <a:cubicBezTo>
                    <a:pt x="123" y="53089"/>
                    <a:pt x="123" y="30945"/>
                    <a:pt x="123" y="8802"/>
                  </a:cubicBezTo>
                  <a:cubicBezTo>
                    <a:pt x="123" y="8303"/>
                    <a:pt x="148" y="7807"/>
                    <a:pt x="213" y="7311"/>
                  </a:cubicBezTo>
                  <a:cubicBezTo>
                    <a:pt x="433" y="5609"/>
                    <a:pt x="1111" y="4107"/>
                    <a:pt x="2275" y="2855"/>
                  </a:cubicBezTo>
                  <a:cubicBezTo>
                    <a:pt x="3950" y="1051"/>
                    <a:pt x="5974" y="146"/>
                    <a:pt x="8319" y="146"/>
                  </a:cubicBezTo>
                  <a:cubicBezTo>
                    <a:pt x="8692" y="146"/>
                    <a:pt x="9073" y="169"/>
                    <a:pt x="9462" y="215"/>
                  </a:cubicBezTo>
                  <a:cubicBezTo>
                    <a:pt x="11203" y="419"/>
                    <a:pt x="12718" y="1146"/>
                    <a:pt x="13995" y="2340"/>
                  </a:cubicBezTo>
                  <a:cubicBezTo>
                    <a:pt x="15788" y="4019"/>
                    <a:pt x="16649" y="6116"/>
                    <a:pt x="16650" y="8561"/>
                  </a:cubicBezTo>
                  <a:cubicBezTo>
                    <a:pt x="16654" y="30785"/>
                    <a:pt x="16652" y="53008"/>
                    <a:pt x="16653" y="75232"/>
                  </a:cubicBezTo>
                  <a:cubicBezTo>
                    <a:pt x="16653" y="75357"/>
                    <a:pt x="16659" y="75481"/>
                    <a:pt x="16663" y="75605"/>
                  </a:cubicBezTo>
                  <a:lnTo>
                    <a:pt x="16770" y="75605"/>
                  </a:lnTo>
                  <a:cubicBezTo>
                    <a:pt x="16772" y="75517"/>
                    <a:pt x="16776" y="75428"/>
                    <a:pt x="16776" y="75338"/>
                  </a:cubicBezTo>
                  <a:cubicBezTo>
                    <a:pt x="16776" y="53035"/>
                    <a:pt x="16776" y="30732"/>
                    <a:pt x="16775" y="8429"/>
                  </a:cubicBezTo>
                  <a:cubicBezTo>
                    <a:pt x="16775" y="8109"/>
                    <a:pt x="16765" y="7790"/>
                    <a:pt x="16729" y="7470"/>
                  </a:cubicBezTo>
                  <a:cubicBezTo>
                    <a:pt x="16519" y="5569"/>
                    <a:pt x="15757" y="3920"/>
                    <a:pt x="14425" y="2564"/>
                  </a:cubicBezTo>
                  <a:cubicBezTo>
                    <a:pt x="12750" y="856"/>
                    <a:pt x="10748" y="1"/>
                    <a:pt x="8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33250" y="3380400"/>
              <a:ext cx="286400" cy="1828675"/>
            </a:xfrm>
            <a:custGeom>
              <a:avLst/>
              <a:gdLst/>
              <a:ahLst/>
              <a:cxnLst/>
              <a:rect l="l" t="t" r="r" b="b"/>
              <a:pathLst>
                <a:path w="11456" h="73147" extrusionOk="0">
                  <a:moveTo>
                    <a:pt x="5693" y="1"/>
                  </a:moveTo>
                  <a:cubicBezTo>
                    <a:pt x="4258" y="1"/>
                    <a:pt x="2977" y="486"/>
                    <a:pt x="1875" y="1495"/>
                  </a:cubicBezTo>
                  <a:cubicBezTo>
                    <a:pt x="575" y="2684"/>
                    <a:pt x="1" y="4182"/>
                    <a:pt x="1" y="5950"/>
                  </a:cubicBezTo>
                  <a:cubicBezTo>
                    <a:pt x="11" y="28242"/>
                    <a:pt x="8" y="50535"/>
                    <a:pt x="8" y="72826"/>
                  </a:cubicBezTo>
                  <a:cubicBezTo>
                    <a:pt x="8" y="72933"/>
                    <a:pt x="15" y="73040"/>
                    <a:pt x="18" y="73146"/>
                  </a:cubicBezTo>
                  <a:lnTo>
                    <a:pt x="126" y="73146"/>
                  </a:lnTo>
                  <a:cubicBezTo>
                    <a:pt x="128" y="73022"/>
                    <a:pt x="131" y="72897"/>
                    <a:pt x="131" y="72773"/>
                  </a:cubicBezTo>
                  <a:cubicBezTo>
                    <a:pt x="131" y="50507"/>
                    <a:pt x="132" y="28242"/>
                    <a:pt x="129" y="5977"/>
                  </a:cubicBezTo>
                  <a:cubicBezTo>
                    <a:pt x="129" y="5620"/>
                    <a:pt x="145" y="5262"/>
                    <a:pt x="201" y="4913"/>
                  </a:cubicBezTo>
                  <a:cubicBezTo>
                    <a:pt x="437" y="3434"/>
                    <a:pt x="1154" y="2236"/>
                    <a:pt x="2323" y="1297"/>
                  </a:cubicBezTo>
                  <a:cubicBezTo>
                    <a:pt x="3278" y="530"/>
                    <a:pt x="4497" y="151"/>
                    <a:pt x="5717" y="151"/>
                  </a:cubicBezTo>
                  <a:cubicBezTo>
                    <a:pt x="7069" y="151"/>
                    <a:pt x="8424" y="616"/>
                    <a:pt x="9428" y="1535"/>
                  </a:cubicBezTo>
                  <a:cubicBezTo>
                    <a:pt x="10719" y="2717"/>
                    <a:pt x="11332" y="4184"/>
                    <a:pt x="11332" y="5924"/>
                  </a:cubicBezTo>
                  <a:cubicBezTo>
                    <a:pt x="11332" y="28207"/>
                    <a:pt x="11332" y="50490"/>
                    <a:pt x="11332" y="72773"/>
                  </a:cubicBezTo>
                  <a:cubicBezTo>
                    <a:pt x="11332" y="72897"/>
                    <a:pt x="11336" y="73022"/>
                    <a:pt x="11337" y="73146"/>
                  </a:cubicBezTo>
                  <a:lnTo>
                    <a:pt x="11445" y="73146"/>
                  </a:lnTo>
                  <a:cubicBezTo>
                    <a:pt x="11448" y="73067"/>
                    <a:pt x="11455" y="72987"/>
                    <a:pt x="11455" y="72906"/>
                  </a:cubicBezTo>
                  <a:cubicBezTo>
                    <a:pt x="11455" y="50552"/>
                    <a:pt x="11455" y="28197"/>
                    <a:pt x="11455" y="5843"/>
                  </a:cubicBezTo>
                  <a:cubicBezTo>
                    <a:pt x="11455" y="5443"/>
                    <a:pt x="11438" y="5045"/>
                    <a:pt x="11364" y="4648"/>
                  </a:cubicBezTo>
                  <a:cubicBezTo>
                    <a:pt x="10911" y="2234"/>
                    <a:pt x="8876" y="317"/>
                    <a:pt x="6449" y="44"/>
                  </a:cubicBezTo>
                  <a:cubicBezTo>
                    <a:pt x="6192" y="15"/>
                    <a:pt x="5940" y="1"/>
                    <a:pt x="5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944300" y="3482800"/>
              <a:ext cx="64500" cy="1726275"/>
            </a:xfrm>
            <a:custGeom>
              <a:avLst/>
              <a:gdLst/>
              <a:ahLst/>
              <a:cxnLst/>
              <a:rect l="l" t="t" r="r" b="b"/>
              <a:pathLst>
                <a:path w="2580" h="69051" extrusionOk="0">
                  <a:moveTo>
                    <a:pt x="1296" y="0"/>
                  </a:moveTo>
                  <a:cubicBezTo>
                    <a:pt x="1165" y="0"/>
                    <a:pt x="1030" y="20"/>
                    <a:pt x="896" y="62"/>
                  </a:cubicBezTo>
                  <a:cubicBezTo>
                    <a:pt x="313" y="246"/>
                    <a:pt x="1" y="718"/>
                    <a:pt x="1" y="1423"/>
                  </a:cubicBezTo>
                  <a:cubicBezTo>
                    <a:pt x="0" y="23876"/>
                    <a:pt x="1" y="46330"/>
                    <a:pt x="1" y="68783"/>
                  </a:cubicBezTo>
                  <a:cubicBezTo>
                    <a:pt x="1" y="68873"/>
                    <a:pt x="6" y="68962"/>
                    <a:pt x="9" y="69050"/>
                  </a:cubicBezTo>
                  <a:lnTo>
                    <a:pt x="115" y="69050"/>
                  </a:lnTo>
                  <a:cubicBezTo>
                    <a:pt x="117" y="68926"/>
                    <a:pt x="121" y="68801"/>
                    <a:pt x="121" y="68677"/>
                  </a:cubicBezTo>
                  <a:cubicBezTo>
                    <a:pt x="123" y="46321"/>
                    <a:pt x="123" y="23965"/>
                    <a:pt x="123" y="1607"/>
                  </a:cubicBezTo>
                  <a:cubicBezTo>
                    <a:pt x="123" y="1501"/>
                    <a:pt x="118" y="1394"/>
                    <a:pt x="125" y="1287"/>
                  </a:cubicBezTo>
                  <a:cubicBezTo>
                    <a:pt x="159" y="782"/>
                    <a:pt x="469" y="360"/>
                    <a:pt x="911" y="210"/>
                  </a:cubicBezTo>
                  <a:cubicBezTo>
                    <a:pt x="1040" y="167"/>
                    <a:pt x="1170" y="146"/>
                    <a:pt x="1298" y="146"/>
                  </a:cubicBezTo>
                  <a:cubicBezTo>
                    <a:pt x="1627" y="146"/>
                    <a:pt x="1939" y="287"/>
                    <a:pt x="2167" y="555"/>
                  </a:cubicBezTo>
                  <a:cubicBezTo>
                    <a:pt x="2413" y="843"/>
                    <a:pt x="2459" y="1188"/>
                    <a:pt x="2459" y="1554"/>
                  </a:cubicBezTo>
                  <a:cubicBezTo>
                    <a:pt x="2457" y="23928"/>
                    <a:pt x="2457" y="46303"/>
                    <a:pt x="2457" y="68677"/>
                  </a:cubicBezTo>
                  <a:cubicBezTo>
                    <a:pt x="2457" y="68801"/>
                    <a:pt x="2462" y="68926"/>
                    <a:pt x="2464" y="69050"/>
                  </a:cubicBezTo>
                  <a:lnTo>
                    <a:pt x="2571" y="69050"/>
                  </a:lnTo>
                  <a:cubicBezTo>
                    <a:pt x="2573" y="68935"/>
                    <a:pt x="2578" y="68820"/>
                    <a:pt x="2578" y="68704"/>
                  </a:cubicBezTo>
                  <a:cubicBezTo>
                    <a:pt x="2579" y="46312"/>
                    <a:pt x="2579" y="23921"/>
                    <a:pt x="2579" y="1530"/>
                  </a:cubicBezTo>
                  <a:cubicBezTo>
                    <a:pt x="2579" y="1441"/>
                    <a:pt x="2580" y="1352"/>
                    <a:pt x="2578" y="1262"/>
                  </a:cubicBezTo>
                  <a:cubicBezTo>
                    <a:pt x="2562" y="534"/>
                    <a:pt x="1975" y="0"/>
                    <a:pt x="1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522700" y="3521725"/>
              <a:ext cx="2600" cy="11150"/>
            </a:xfrm>
            <a:custGeom>
              <a:avLst/>
              <a:gdLst/>
              <a:ahLst/>
              <a:cxnLst/>
              <a:rect l="l" t="t" r="r" b="b"/>
              <a:pathLst>
                <a:path w="104" h="446" extrusionOk="0">
                  <a:moveTo>
                    <a:pt x="25" y="0"/>
                  </a:moveTo>
                  <a:cubicBezTo>
                    <a:pt x="17" y="0"/>
                    <a:pt x="9" y="6"/>
                    <a:pt x="1" y="18"/>
                  </a:cubicBezTo>
                  <a:lnTo>
                    <a:pt x="1" y="446"/>
                  </a:lnTo>
                  <a:cubicBezTo>
                    <a:pt x="103" y="312"/>
                    <a:pt x="36" y="159"/>
                    <a:pt x="50" y="15"/>
                  </a:cubicBezTo>
                  <a:cubicBezTo>
                    <a:pt x="42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22700" y="3515375"/>
              <a:ext cx="1250" cy="6825"/>
            </a:xfrm>
            <a:custGeom>
              <a:avLst/>
              <a:gdLst/>
              <a:ahLst/>
              <a:cxnLst/>
              <a:rect l="l" t="t" r="r" b="b"/>
              <a:pathLst>
                <a:path w="50" h="273" extrusionOk="0">
                  <a:moveTo>
                    <a:pt x="47" y="1"/>
                  </a:moveTo>
                  <a:cubicBezTo>
                    <a:pt x="31" y="1"/>
                    <a:pt x="16" y="3"/>
                    <a:pt x="1" y="5"/>
                  </a:cubicBezTo>
                  <a:lnTo>
                    <a:pt x="1" y="272"/>
                  </a:lnTo>
                  <a:cubicBezTo>
                    <a:pt x="18" y="271"/>
                    <a:pt x="34" y="270"/>
                    <a:pt x="50" y="26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403393" y="-235089"/>
            <a:ext cx="4054173" cy="5561193"/>
            <a:chOff x="3403393" y="-235089"/>
            <a:chExt cx="4054173" cy="5561193"/>
          </a:xfrm>
        </p:grpSpPr>
        <p:sp>
          <p:nvSpPr>
            <p:cNvPr id="83" name="Google Shape;83;p3"/>
            <p:cNvSpPr/>
            <p:nvPr/>
          </p:nvSpPr>
          <p:spPr>
            <a:xfrm rot="476879">
              <a:off x="6712722" y="-188314"/>
              <a:ext cx="712516" cy="516617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476879">
              <a:off x="3435722" y="4762711"/>
              <a:ext cx="712516" cy="516617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-5" y="-7"/>
            <a:ext cx="8292231" cy="5076062"/>
            <a:chOff x="-5" y="-7"/>
            <a:chExt cx="8292231" cy="5076062"/>
          </a:xfrm>
        </p:grpSpPr>
        <p:sp>
          <p:nvSpPr>
            <p:cNvPr id="86" name="Google Shape;86;p3"/>
            <p:cNvSpPr/>
            <p:nvPr/>
          </p:nvSpPr>
          <p:spPr>
            <a:xfrm flipH="1">
              <a:off x="-5" y="413193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-6542358">
              <a:off x="7413844" y="-10032"/>
              <a:ext cx="651716" cy="944093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3"/>
          <p:cNvSpPr/>
          <p:nvPr/>
        </p:nvSpPr>
        <p:spPr>
          <a:xfrm rot="-5400000">
            <a:off x="7903875" y="4269600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12" name="Google Shape;612;p22"/>
          <p:cNvGrpSpPr/>
          <p:nvPr/>
        </p:nvGrpSpPr>
        <p:grpSpPr>
          <a:xfrm>
            <a:off x="-5" y="118963"/>
            <a:ext cx="9172483" cy="4957092"/>
            <a:chOff x="-5" y="118962"/>
            <a:chExt cx="9172483" cy="4957092"/>
          </a:xfrm>
        </p:grpSpPr>
        <p:sp>
          <p:nvSpPr>
            <p:cNvPr id="613" name="Google Shape;613;p22"/>
            <p:cNvSpPr/>
            <p:nvPr/>
          </p:nvSpPr>
          <p:spPr>
            <a:xfrm rot="10800000">
              <a:off x="-5" y="413193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 rot="10800000">
              <a:off x="-5" y="118962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 rot="10800000" flipH="1">
              <a:off x="8520745" y="413193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 rot="10800000" flipH="1">
              <a:off x="8520745" y="118962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3776700" y="0"/>
            <a:ext cx="1590600" cy="5130225"/>
            <a:chOff x="3776700" y="0"/>
            <a:chExt cx="1590600" cy="5130225"/>
          </a:xfrm>
        </p:grpSpPr>
        <p:sp>
          <p:nvSpPr>
            <p:cNvPr id="618" name="Google Shape;618;p22"/>
            <p:cNvSpPr/>
            <p:nvPr/>
          </p:nvSpPr>
          <p:spPr>
            <a:xfrm rot="-5400000">
              <a:off x="4493400" y="4256325"/>
              <a:ext cx="157200" cy="159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 rot="-5400000">
              <a:off x="4493400" y="-716700"/>
              <a:ext cx="157200" cy="159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23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3" name="Google Shape;623;p2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24" name="Google Shape;624;p23"/>
            <p:cNvSpPr/>
            <p:nvPr/>
          </p:nvSpPr>
          <p:spPr>
            <a:xfrm>
              <a:off x="0" y="0"/>
              <a:ext cx="157200" cy="15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8986800" y="3552900"/>
              <a:ext cx="157200" cy="15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23"/>
          <p:cNvGrpSpPr/>
          <p:nvPr/>
        </p:nvGrpSpPr>
        <p:grpSpPr>
          <a:xfrm>
            <a:off x="396067" y="-497315"/>
            <a:ext cx="8294290" cy="6138149"/>
            <a:chOff x="396067" y="-497315"/>
            <a:chExt cx="8294290" cy="6138149"/>
          </a:xfrm>
        </p:grpSpPr>
        <p:sp>
          <p:nvSpPr>
            <p:cNvPr id="627" name="Google Shape;627;p23"/>
            <p:cNvSpPr/>
            <p:nvPr/>
          </p:nvSpPr>
          <p:spPr>
            <a:xfrm rot="803995">
              <a:off x="473965" y="-380024"/>
              <a:ext cx="1106470" cy="802244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 rot="803995">
              <a:off x="7505990" y="4721301"/>
              <a:ext cx="1106470" cy="802244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23"/>
          <p:cNvGrpSpPr/>
          <p:nvPr/>
        </p:nvGrpSpPr>
        <p:grpSpPr>
          <a:xfrm>
            <a:off x="59656" y="28419"/>
            <a:ext cx="8986867" cy="5115079"/>
            <a:chOff x="59656" y="28419"/>
            <a:chExt cx="8986867" cy="5115079"/>
          </a:xfrm>
        </p:grpSpPr>
        <p:grpSp>
          <p:nvGrpSpPr>
            <p:cNvPr id="630" name="Google Shape;630;p23"/>
            <p:cNvGrpSpPr/>
            <p:nvPr/>
          </p:nvGrpSpPr>
          <p:grpSpPr>
            <a:xfrm rot="10800000">
              <a:off x="8197706" y="28419"/>
              <a:ext cx="848817" cy="416604"/>
              <a:chOff x="4602600" y="1971625"/>
              <a:chExt cx="921125" cy="468200"/>
            </a:xfrm>
          </p:grpSpPr>
          <p:sp>
            <p:nvSpPr>
              <p:cNvPr id="631" name="Google Shape;631;p23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3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3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3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3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3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3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3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" name="Google Shape;639;p23"/>
            <p:cNvGrpSpPr/>
            <p:nvPr/>
          </p:nvGrpSpPr>
          <p:grpSpPr>
            <a:xfrm>
              <a:off x="59656" y="4726894"/>
              <a:ext cx="848817" cy="416604"/>
              <a:chOff x="4602600" y="1971625"/>
              <a:chExt cx="921125" cy="468200"/>
            </a:xfrm>
          </p:grpSpPr>
          <p:sp>
            <p:nvSpPr>
              <p:cNvPr id="640" name="Google Shape;640;p23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3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3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24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1"/>
          </p:nvPr>
        </p:nvSpPr>
        <p:spPr>
          <a:xfrm>
            <a:off x="4923075" y="3133225"/>
            <a:ext cx="2640000" cy="12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subTitle" idx="2"/>
          </p:nvPr>
        </p:nvSpPr>
        <p:spPr>
          <a:xfrm>
            <a:off x="1580900" y="3133225"/>
            <a:ext cx="2640000" cy="12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 txBox="1">
            <a:spLocks noGrp="1"/>
          </p:cNvSpPr>
          <p:nvPr>
            <p:ph type="subTitle" idx="3"/>
          </p:nvPr>
        </p:nvSpPr>
        <p:spPr>
          <a:xfrm>
            <a:off x="1580900" y="2150100"/>
            <a:ext cx="2640000" cy="9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54" name="Google Shape;654;p24"/>
          <p:cNvSpPr txBox="1">
            <a:spLocks noGrp="1"/>
          </p:cNvSpPr>
          <p:nvPr>
            <p:ph type="subTitle" idx="4"/>
          </p:nvPr>
        </p:nvSpPr>
        <p:spPr>
          <a:xfrm>
            <a:off x="4923090" y="2150100"/>
            <a:ext cx="2640000" cy="9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55" name="Google Shape;655;p24"/>
          <p:cNvGrpSpPr/>
          <p:nvPr/>
        </p:nvGrpSpPr>
        <p:grpSpPr>
          <a:xfrm>
            <a:off x="36653" y="37415"/>
            <a:ext cx="9039405" cy="5034069"/>
            <a:chOff x="36653" y="37415"/>
            <a:chExt cx="9039405" cy="5034069"/>
          </a:xfrm>
        </p:grpSpPr>
        <p:grpSp>
          <p:nvGrpSpPr>
            <p:cNvPr id="656" name="Google Shape;656;p24"/>
            <p:cNvGrpSpPr/>
            <p:nvPr/>
          </p:nvGrpSpPr>
          <p:grpSpPr>
            <a:xfrm rot="5400000">
              <a:off x="-275457" y="4114101"/>
              <a:ext cx="1269494" cy="645273"/>
              <a:chOff x="4602600" y="1971625"/>
              <a:chExt cx="921125" cy="468200"/>
            </a:xfrm>
          </p:grpSpPr>
          <p:sp>
            <p:nvSpPr>
              <p:cNvPr id="657" name="Google Shape;657;p24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4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4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4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4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24"/>
            <p:cNvGrpSpPr/>
            <p:nvPr/>
          </p:nvGrpSpPr>
          <p:grpSpPr>
            <a:xfrm rot="-5400000">
              <a:off x="8118675" y="349526"/>
              <a:ext cx="1269494" cy="645273"/>
              <a:chOff x="4602600" y="1971625"/>
              <a:chExt cx="921125" cy="468200"/>
            </a:xfrm>
          </p:grpSpPr>
          <p:sp>
            <p:nvSpPr>
              <p:cNvPr id="666" name="Google Shape;666;p24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4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4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4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4" name="Google Shape;674;p2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75" name="Google Shape;675;p24"/>
            <p:cNvSpPr/>
            <p:nvPr/>
          </p:nvSpPr>
          <p:spPr>
            <a:xfrm>
              <a:off x="8986800" y="3552900"/>
              <a:ext cx="157200" cy="15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0" y="0"/>
              <a:ext cx="157200" cy="15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2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5"/>
          <p:cNvSpPr txBox="1">
            <a:spLocks noGrp="1"/>
          </p:cNvSpPr>
          <p:nvPr>
            <p:ph type="subTitle" idx="1"/>
          </p:nvPr>
        </p:nvSpPr>
        <p:spPr>
          <a:xfrm>
            <a:off x="4767597" y="2191675"/>
            <a:ext cx="36564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5"/>
          <p:cNvSpPr txBox="1">
            <a:spLocks noGrp="1"/>
          </p:cNvSpPr>
          <p:nvPr>
            <p:ph type="subTitle" idx="2"/>
          </p:nvPr>
        </p:nvSpPr>
        <p:spPr>
          <a:xfrm>
            <a:off x="720003" y="2191675"/>
            <a:ext cx="36564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5"/>
          <p:cNvSpPr/>
          <p:nvPr/>
        </p:nvSpPr>
        <p:spPr>
          <a:xfrm rot="-5400000">
            <a:off x="4493400" y="4310000"/>
            <a:ext cx="157200" cy="15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25"/>
          <p:cNvGrpSpPr/>
          <p:nvPr/>
        </p:nvGrpSpPr>
        <p:grpSpPr>
          <a:xfrm>
            <a:off x="154354" y="3665787"/>
            <a:ext cx="8803263" cy="1395872"/>
            <a:chOff x="154354" y="3665787"/>
            <a:chExt cx="8803263" cy="1395872"/>
          </a:xfrm>
        </p:grpSpPr>
        <p:sp>
          <p:nvSpPr>
            <p:cNvPr id="684" name="Google Shape;684;p25"/>
            <p:cNvSpPr/>
            <p:nvPr/>
          </p:nvSpPr>
          <p:spPr>
            <a:xfrm rot="-832116">
              <a:off x="289257" y="3749496"/>
              <a:ext cx="847933" cy="1228455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 rot="832116" flipH="1">
              <a:off x="7974782" y="3749496"/>
              <a:ext cx="847933" cy="1228455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-212398" y="-259405"/>
            <a:ext cx="9651670" cy="798896"/>
            <a:chOff x="-212398" y="-259405"/>
            <a:chExt cx="9651670" cy="798896"/>
          </a:xfrm>
        </p:grpSpPr>
        <p:sp>
          <p:nvSpPr>
            <p:cNvPr id="687" name="Google Shape;687;p25"/>
            <p:cNvSpPr/>
            <p:nvPr/>
          </p:nvSpPr>
          <p:spPr>
            <a:xfrm rot="-1823032">
              <a:off x="-131404" y="-115972"/>
              <a:ext cx="706202" cy="512030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 rot="1489501">
              <a:off x="8658196" y="-97146"/>
              <a:ext cx="706216" cy="512040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2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subTitle" idx="1"/>
          </p:nvPr>
        </p:nvSpPr>
        <p:spPr>
          <a:xfrm>
            <a:off x="876275" y="2916205"/>
            <a:ext cx="2211900" cy="1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6"/>
          <p:cNvSpPr txBox="1">
            <a:spLocks noGrp="1"/>
          </p:cNvSpPr>
          <p:nvPr>
            <p:ph type="subTitle" idx="2"/>
          </p:nvPr>
        </p:nvSpPr>
        <p:spPr>
          <a:xfrm>
            <a:off x="3466052" y="2916205"/>
            <a:ext cx="2211900" cy="1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6"/>
          <p:cNvSpPr txBox="1">
            <a:spLocks noGrp="1"/>
          </p:cNvSpPr>
          <p:nvPr>
            <p:ph type="subTitle" idx="3"/>
          </p:nvPr>
        </p:nvSpPr>
        <p:spPr>
          <a:xfrm>
            <a:off x="6055835" y="2916205"/>
            <a:ext cx="2211900" cy="1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6"/>
          <p:cNvSpPr txBox="1">
            <a:spLocks noGrp="1"/>
          </p:cNvSpPr>
          <p:nvPr>
            <p:ph type="subTitle" idx="4"/>
          </p:nvPr>
        </p:nvSpPr>
        <p:spPr>
          <a:xfrm>
            <a:off x="876275" y="1945925"/>
            <a:ext cx="2211900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6" name="Google Shape;696;p26"/>
          <p:cNvSpPr txBox="1">
            <a:spLocks noGrp="1"/>
          </p:cNvSpPr>
          <p:nvPr>
            <p:ph type="subTitle" idx="5"/>
          </p:nvPr>
        </p:nvSpPr>
        <p:spPr>
          <a:xfrm>
            <a:off x="3466052" y="1945925"/>
            <a:ext cx="2211900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7" name="Google Shape;697;p26"/>
          <p:cNvSpPr txBox="1">
            <a:spLocks noGrp="1"/>
          </p:cNvSpPr>
          <p:nvPr>
            <p:ph type="subTitle" idx="6"/>
          </p:nvPr>
        </p:nvSpPr>
        <p:spPr>
          <a:xfrm>
            <a:off x="6055828" y="1945925"/>
            <a:ext cx="2211900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98" name="Google Shape;698;p26"/>
          <p:cNvGrpSpPr/>
          <p:nvPr/>
        </p:nvGrpSpPr>
        <p:grpSpPr>
          <a:xfrm>
            <a:off x="-5" y="539488"/>
            <a:ext cx="9144008" cy="3816717"/>
            <a:chOff x="-5" y="539488"/>
            <a:chExt cx="9144008" cy="3816717"/>
          </a:xfrm>
        </p:grpSpPr>
        <p:sp>
          <p:nvSpPr>
            <p:cNvPr id="699" name="Google Shape;699;p26"/>
            <p:cNvSpPr/>
            <p:nvPr/>
          </p:nvSpPr>
          <p:spPr>
            <a:xfrm flipH="1">
              <a:off x="-5" y="539487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8492270" y="341208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6"/>
          <p:cNvGrpSpPr/>
          <p:nvPr/>
        </p:nvGrpSpPr>
        <p:grpSpPr>
          <a:xfrm>
            <a:off x="61051" y="52131"/>
            <a:ext cx="9021897" cy="5091366"/>
            <a:chOff x="61051" y="52131"/>
            <a:chExt cx="9021897" cy="5091366"/>
          </a:xfrm>
        </p:grpSpPr>
        <p:sp>
          <p:nvSpPr>
            <p:cNvPr id="702" name="Google Shape;702;p26"/>
            <p:cNvSpPr/>
            <p:nvPr/>
          </p:nvSpPr>
          <p:spPr>
            <a:xfrm rot="-1823348">
              <a:off x="110462" y="4743639"/>
              <a:ext cx="430801" cy="312351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 rot="-1823348">
              <a:off x="8602737" y="139639"/>
              <a:ext cx="430801" cy="312351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2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subTitle" idx="1"/>
          </p:nvPr>
        </p:nvSpPr>
        <p:spPr>
          <a:xfrm>
            <a:off x="2021387" y="2106625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27"/>
          <p:cNvSpPr txBox="1">
            <a:spLocks noGrp="1"/>
          </p:cNvSpPr>
          <p:nvPr>
            <p:ph type="subTitle" idx="2"/>
          </p:nvPr>
        </p:nvSpPr>
        <p:spPr>
          <a:xfrm>
            <a:off x="5104209" y="2106625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7"/>
          <p:cNvSpPr txBox="1">
            <a:spLocks noGrp="1"/>
          </p:cNvSpPr>
          <p:nvPr>
            <p:ph type="subTitle" idx="3"/>
          </p:nvPr>
        </p:nvSpPr>
        <p:spPr>
          <a:xfrm>
            <a:off x="2021387" y="3749503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subTitle" idx="4"/>
          </p:nvPr>
        </p:nvSpPr>
        <p:spPr>
          <a:xfrm>
            <a:off x="5104209" y="3749503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5"/>
          </p:nvPr>
        </p:nvSpPr>
        <p:spPr>
          <a:xfrm>
            <a:off x="2021375" y="1241025"/>
            <a:ext cx="20184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2" name="Google Shape;712;p27"/>
          <p:cNvSpPr txBox="1">
            <a:spLocks noGrp="1"/>
          </p:cNvSpPr>
          <p:nvPr>
            <p:ph type="subTitle" idx="6"/>
          </p:nvPr>
        </p:nvSpPr>
        <p:spPr>
          <a:xfrm>
            <a:off x="2021375" y="2884048"/>
            <a:ext cx="20184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3" name="Google Shape;713;p27"/>
          <p:cNvSpPr txBox="1">
            <a:spLocks noGrp="1"/>
          </p:cNvSpPr>
          <p:nvPr>
            <p:ph type="subTitle" idx="7"/>
          </p:nvPr>
        </p:nvSpPr>
        <p:spPr>
          <a:xfrm>
            <a:off x="5104197" y="1241025"/>
            <a:ext cx="20184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4" name="Google Shape;714;p27"/>
          <p:cNvSpPr txBox="1">
            <a:spLocks noGrp="1"/>
          </p:cNvSpPr>
          <p:nvPr>
            <p:ph type="subTitle" idx="8"/>
          </p:nvPr>
        </p:nvSpPr>
        <p:spPr>
          <a:xfrm>
            <a:off x="5104197" y="2884048"/>
            <a:ext cx="20184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715" name="Google Shape;715;p27"/>
          <p:cNvGrpSpPr/>
          <p:nvPr/>
        </p:nvGrpSpPr>
        <p:grpSpPr>
          <a:xfrm>
            <a:off x="-147195" y="144831"/>
            <a:ext cx="9472886" cy="665385"/>
            <a:chOff x="-147195" y="144831"/>
            <a:chExt cx="9472886" cy="665385"/>
          </a:xfrm>
        </p:grpSpPr>
        <p:sp>
          <p:nvSpPr>
            <p:cNvPr id="716" name="Google Shape;716;p27"/>
            <p:cNvSpPr/>
            <p:nvPr/>
          </p:nvSpPr>
          <p:spPr>
            <a:xfrm>
              <a:off x="8600005" y="144831"/>
              <a:ext cx="725686" cy="665385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-147195" y="144831"/>
              <a:ext cx="725686" cy="665385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7"/>
          <p:cNvGrpSpPr/>
          <p:nvPr/>
        </p:nvGrpSpPr>
        <p:grpSpPr>
          <a:xfrm>
            <a:off x="-147195" y="3964169"/>
            <a:ext cx="9439172" cy="1079959"/>
            <a:chOff x="-147195" y="3964169"/>
            <a:chExt cx="9439172" cy="1079959"/>
          </a:xfrm>
        </p:grpSpPr>
        <p:sp>
          <p:nvSpPr>
            <p:cNvPr id="719" name="Google Shape;719;p27"/>
            <p:cNvSpPr/>
            <p:nvPr/>
          </p:nvSpPr>
          <p:spPr>
            <a:xfrm rot="7539771" flipH="1">
              <a:off x="100457" y="4032083"/>
              <a:ext cx="651743" cy="944132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 rot="-7539771">
              <a:off x="8392582" y="4032083"/>
              <a:ext cx="651743" cy="944132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27"/>
          <p:cNvGrpSpPr/>
          <p:nvPr/>
        </p:nvGrpSpPr>
        <p:grpSpPr>
          <a:xfrm>
            <a:off x="4065481" y="4363153"/>
            <a:ext cx="952118" cy="677218"/>
            <a:chOff x="3696700" y="1356100"/>
            <a:chExt cx="563350" cy="408800"/>
          </a:xfrm>
        </p:grpSpPr>
        <p:sp>
          <p:nvSpPr>
            <p:cNvPr id="722" name="Google Shape;722;p27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28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108627" y="2149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8"/>
          <p:cNvSpPr txBox="1">
            <a:spLocks noGrp="1"/>
          </p:cNvSpPr>
          <p:nvPr>
            <p:ph type="subTitle" idx="2"/>
          </p:nvPr>
        </p:nvSpPr>
        <p:spPr>
          <a:xfrm>
            <a:off x="3579000" y="2149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8"/>
          <p:cNvSpPr txBox="1">
            <a:spLocks noGrp="1"/>
          </p:cNvSpPr>
          <p:nvPr>
            <p:ph type="subTitle" idx="3"/>
          </p:nvPr>
        </p:nvSpPr>
        <p:spPr>
          <a:xfrm>
            <a:off x="1108627" y="35794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8"/>
          <p:cNvSpPr txBox="1">
            <a:spLocks noGrp="1"/>
          </p:cNvSpPr>
          <p:nvPr>
            <p:ph type="subTitle" idx="4"/>
          </p:nvPr>
        </p:nvSpPr>
        <p:spPr>
          <a:xfrm>
            <a:off x="3579000" y="35794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28"/>
          <p:cNvSpPr txBox="1">
            <a:spLocks noGrp="1"/>
          </p:cNvSpPr>
          <p:nvPr>
            <p:ph type="subTitle" idx="5"/>
          </p:nvPr>
        </p:nvSpPr>
        <p:spPr>
          <a:xfrm>
            <a:off x="6049373" y="21492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28"/>
          <p:cNvSpPr txBox="1">
            <a:spLocks noGrp="1"/>
          </p:cNvSpPr>
          <p:nvPr>
            <p:ph type="subTitle" idx="6"/>
          </p:nvPr>
        </p:nvSpPr>
        <p:spPr>
          <a:xfrm>
            <a:off x="6049373" y="35794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28"/>
          <p:cNvSpPr txBox="1">
            <a:spLocks noGrp="1"/>
          </p:cNvSpPr>
          <p:nvPr>
            <p:ph type="subTitle" idx="7"/>
          </p:nvPr>
        </p:nvSpPr>
        <p:spPr>
          <a:xfrm>
            <a:off x="1109527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4" name="Google Shape;734;p28"/>
          <p:cNvSpPr txBox="1">
            <a:spLocks noGrp="1"/>
          </p:cNvSpPr>
          <p:nvPr>
            <p:ph type="subTitle" idx="8"/>
          </p:nvPr>
        </p:nvSpPr>
        <p:spPr>
          <a:xfrm>
            <a:off x="3579900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5" name="Google Shape;735;p28"/>
          <p:cNvSpPr txBox="1">
            <a:spLocks noGrp="1"/>
          </p:cNvSpPr>
          <p:nvPr>
            <p:ph type="subTitle" idx="9"/>
          </p:nvPr>
        </p:nvSpPr>
        <p:spPr>
          <a:xfrm>
            <a:off x="6050273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6" name="Google Shape;736;p28"/>
          <p:cNvSpPr txBox="1">
            <a:spLocks noGrp="1"/>
          </p:cNvSpPr>
          <p:nvPr>
            <p:ph type="subTitle" idx="13"/>
          </p:nvPr>
        </p:nvSpPr>
        <p:spPr>
          <a:xfrm>
            <a:off x="1109527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7" name="Google Shape;737;p28"/>
          <p:cNvSpPr txBox="1">
            <a:spLocks noGrp="1"/>
          </p:cNvSpPr>
          <p:nvPr>
            <p:ph type="subTitle" idx="14"/>
          </p:nvPr>
        </p:nvSpPr>
        <p:spPr>
          <a:xfrm>
            <a:off x="3579900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38" name="Google Shape;738;p28"/>
          <p:cNvSpPr txBox="1">
            <a:spLocks noGrp="1"/>
          </p:cNvSpPr>
          <p:nvPr>
            <p:ph type="subTitle" idx="15"/>
          </p:nvPr>
        </p:nvSpPr>
        <p:spPr>
          <a:xfrm>
            <a:off x="6050273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739" name="Google Shape;739;p28"/>
          <p:cNvGrpSpPr/>
          <p:nvPr/>
        </p:nvGrpSpPr>
        <p:grpSpPr>
          <a:xfrm>
            <a:off x="94302" y="4663284"/>
            <a:ext cx="8809235" cy="426109"/>
            <a:chOff x="94302" y="4663284"/>
            <a:chExt cx="8809235" cy="426109"/>
          </a:xfrm>
        </p:grpSpPr>
        <p:grpSp>
          <p:nvGrpSpPr>
            <p:cNvPr id="740" name="Google Shape;740;p28"/>
            <p:cNvGrpSpPr/>
            <p:nvPr/>
          </p:nvGrpSpPr>
          <p:grpSpPr>
            <a:xfrm>
              <a:off x="8035377" y="4663284"/>
              <a:ext cx="868160" cy="426109"/>
              <a:chOff x="4602600" y="1971625"/>
              <a:chExt cx="921125" cy="468200"/>
            </a:xfrm>
          </p:grpSpPr>
          <p:sp>
            <p:nvSpPr>
              <p:cNvPr id="741" name="Google Shape;741;p28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28"/>
            <p:cNvGrpSpPr/>
            <p:nvPr/>
          </p:nvGrpSpPr>
          <p:grpSpPr>
            <a:xfrm>
              <a:off x="4137927" y="4663284"/>
              <a:ext cx="868160" cy="426109"/>
              <a:chOff x="4602600" y="1971625"/>
              <a:chExt cx="921125" cy="468200"/>
            </a:xfrm>
          </p:grpSpPr>
          <p:sp>
            <p:nvSpPr>
              <p:cNvPr id="750" name="Google Shape;750;p28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8"/>
            <p:cNvGrpSpPr/>
            <p:nvPr/>
          </p:nvGrpSpPr>
          <p:grpSpPr>
            <a:xfrm>
              <a:off x="94302" y="4663284"/>
              <a:ext cx="868160" cy="426109"/>
              <a:chOff x="4602600" y="1971625"/>
              <a:chExt cx="921125" cy="468200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" name="Google Shape;767;p28"/>
          <p:cNvGrpSpPr/>
          <p:nvPr/>
        </p:nvGrpSpPr>
        <p:grpSpPr>
          <a:xfrm>
            <a:off x="98982" y="445035"/>
            <a:ext cx="8946053" cy="706234"/>
            <a:chOff x="98982" y="445035"/>
            <a:chExt cx="8946053" cy="706234"/>
          </a:xfrm>
        </p:grpSpPr>
        <p:sp>
          <p:nvSpPr>
            <p:cNvPr id="768" name="Google Shape;768;p28"/>
            <p:cNvSpPr/>
            <p:nvPr/>
          </p:nvSpPr>
          <p:spPr>
            <a:xfrm rot="-5400000">
              <a:off x="8435892" y="542126"/>
              <a:ext cx="706234" cy="512053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 rot="5400000" flipH="1">
              <a:off x="1892" y="542126"/>
              <a:ext cx="706234" cy="512053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2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29"/>
          <p:cNvSpPr txBox="1">
            <a:spLocks noGrp="1"/>
          </p:cNvSpPr>
          <p:nvPr>
            <p:ph type="title" hasCustomPrompt="1"/>
          </p:nvPr>
        </p:nvSpPr>
        <p:spPr>
          <a:xfrm>
            <a:off x="2223600" y="63835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3" name="Google Shape;773;p29"/>
          <p:cNvSpPr txBox="1">
            <a:spLocks noGrp="1"/>
          </p:cNvSpPr>
          <p:nvPr>
            <p:ph type="subTitle" idx="1"/>
          </p:nvPr>
        </p:nvSpPr>
        <p:spPr>
          <a:xfrm>
            <a:off x="2223600" y="1327276"/>
            <a:ext cx="4696800" cy="385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29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906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5" name="Google Shape;775;p29"/>
          <p:cNvSpPr txBox="1">
            <a:spLocks noGrp="1"/>
          </p:cNvSpPr>
          <p:nvPr>
            <p:ph type="subTitle" idx="3"/>
          </p:nvPr>
        </p:nvSpPr>
        <p:spPr>
          <a:xfrm>
            <a:off x="2223600" y="2679528"/>
            <a:ext cx="4696800" cy="385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6" name="Google Shape;776;p29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428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7" name="Google Shape;777;p29"/>
          <p:cNvSpPr txBox="1">
            <a:spLocks noGrp="1"/>
          </p:cNvSpPr>
          <p:nvPr>
            <p:ph type="subTitle" idx="5"/>
          </p:nvPr>
        </p:nvSpPr>
        <p:spPr>
          <a:xfrm>
            <a:off x="2223600" y="4031796"/>
            <a:ext cx="4696800" cy="385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>
            <a:off x="-5" y="390688"/>
            <a:ext cx="9144008" cy="4396067"/>
            <a:chOff x="-5" y="390688"/>
            <a:chExt cx="9144008" cy="4396067"/>
          </a:xfrm>
        </p:grpSpPr>
        <p:sp>
          <p:nvSpPr>
            <p:cNvPr id="779" name="Google Shape;779;p29"/>
            <p:cNvSpPr/>
            <p:nvPr/>
          </p:nvSpPr>
          <p:spPr>
            <a:xfrm flipH="1">
              <a:off x="-5" y="390687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8492270" y="384263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 flipH="1">
              <a:off x="-5" y="2251563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8492270" y="186578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29"/>
          <p:cNvGrpSpPr/>
          <p:nvPr/>
        </p:nvGrpSpPr>
        <p:grpSpPr>
          <a:xfrm>
            <a:off x="-145283" y="-134374"/>
            <a:ext cx="9408646" cy="5440262"/>
            <a:chOff x="-145283" y="-134374"/>
            <a:chExt cx="9408646" cy="5440262"/>
          </a:xfrm>
        </p:grpSpPr>
        <p:sp>
          <p:nvSpPr>
            <p:cNvPr id="784" name="Google Shape;784;p29"/>
            <p:cNvSpPr/>
            <p:nvPr/>
          </p:nvSpPr>
          <p:spPr>
            <a:xfrm rot="3573893">
              <a:off x="-93469" y="4536932"/>
              <a:ext cx="786843" cy="570498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 rot="3573893">
              <a:off x="8424706" y="64082"/>
              <a:ext cx="786843" cy="570498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1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30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63726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30"/>
          <p:cNvSpPr txBox="1">
            <a:spLocks noGrp="1"/>
          </p:cNvSpPr>
          <p:nvPr>
            <p:ph type="title"/>
          </p:nvPr>
        </p:nvSpPr>
        <p:spPr>
          <a:xfrm>
            <a:off x="2347950" y="613150"/>
            <a:ext cx="44481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6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p30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0" name="Google Shape;790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 b="1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91" name="Google Shape;791;p30"/>
          <p:cNvGrpSpPr/>
          <p:nvPr/>
        </p:nvGrpSpPr>
        <p:grpSpPr>
          <a:xfrm rot="-5400000">
            <a:off x="5515753" y="-3088750"/>
            <a:ext cx="2179733" cy="5076767"/>
            <a:chOff x="1521875" y="3093100"/>
            <a:chExt cx="908525" cy="2116025"/>
          </a:xfrm>
        </p:grpSpPr>
        <p:sp>
          <p:nvSpPr>
            <p:cNvPr id="792" name="Google Shape;792;p30"/>
            <p:cNvSpPr/>
            <p:nvPr/>
          </p:nvSpPr>
          <p:spPr>
            <a:xfrm>
              <a:off x="1521875" y="3093100"/>
              <a:ext cx="908525" cy="2116025"/>
            </a:xfrm>
            <a:custGeom>
              <a:avLst/>
              <a:gdLst/>
              <a:ahLst/>
              <a:cxnLst/>
              <a:rect l="l" t="t" r="r" b="b"/>
              <a:pathLst>
                <a:path w="36341" h="84641" extrusionOk="0">
                  <a:moveTo>
                    <a:pt x="18232" y="0"/>
                  </a:moveTo>
                  <a:cubicBezTo>
                    <a:pt x="17822" y="0"/>
                    <a:pt x="17409" y="14"/>
                    <a:pt x="16994" y="42"/>
                  </a:cubicBezTo>
                  <a:cubicBezTo>
                    <a:pt x="15550" y="139"/>
                    <a:pt x="14139" y="387"/>
                    <a:pt x="12763" y="825"/>
                  </a:cubicBezTo>
                  <a:cubicBezTo>
                    <a:pt x="9096" y="1994"/>
                    <a:pt x="6079" y="4109"/>
                    <a:pt x="3744" y="7171"/>
                  </a:cubicBezTo>
                  <a:cubicBezTo>
                    <a:pt x="1557" y="10041"/>
                    <a:pt x="344" y="13290"/>
                    <a:pt x="80" y="16892"/>
                  </a:cubicBezTo>
                  <a:cubicBezTo>
                    <a:pt x="45" y="16978"/>
                    <a:pt x="68" y="17069"/>
                    <a:pt x="62" y="17158"/>
                  </a:cubicBezTo>
                  <a:cubicBezTo>
                    <a:pt x="47" y="17302"/>
                    <a:pt x="92" y="17450"/>
                    <a:pt x="34" y="17591"/>
                  </a:cubicBezTo>
                  <a:lnTo>
                    <a:pt x="34" y="84398"/>
                  </a:lnTo>
                  <a:cubicBezTo>
                    <a:pt x="34" y="84434"/>
                    <a:pt x="42" y="84471"/>
                    <a:pt x="33" y="84505"/>
                  </a:cubicBezTo>
                  <a:cubicBezTo>
                    <a:pt x="1" y="84625"/>
                    <a:pt x="52" y="84640"/>
                    <a:pt x="117" y="84640"/>
                  </a:cubicBezTo>
                  <a:cubicBezTo>
                    <a:pt x="139" y="84640"/>
                    <a:pt x="164" y="84638"/>
                    <a:pt x="186" y="84638"/>
                  </a:cubicBezTo>
                  <a:cubicBezTo>
                    <a:pt x="189" y="84638"/>
                    <a:pt x="192" y="84638"/>
                    <a:pt x="195" y="84638"/>
                  </a:cubicBezTo>
                  <a:cubicBezTo>
                    <a:pt x="191" y="84559"/>
                    <a:pt x="186" y="84479"/>
                    <a:pt x="186" y="84398"/>
                  </a:cubicBezTo>
                  <a:cubicBezTo>
                    <a:pt x="186" y="62362"/>
                    <a:pt x="187" y="40326"/>
                    <a:pt x="183" y="18289"/>
                  </a:cubicBezTo>
                  <a:cubicBezTo>
                    <a:pt x="183" y="16985"/>
                    <a:pt x="292" y="15694"/>
                    <a:pt x="571" y="14421"/>
                  </a:cubicBezTo>
                  <a:cubicBezTo>
                    <a:pt x="1541" y="10018"/>
                    <a:pt x="3828" y="6446"/>
                    <a:pt x="7414" y="3731"/>
                  </a:cubicBezTo>
                  <a:cubicBezTo>
                    <a:pt x="10268" y="1571"/>
                    <a:pt x="13512" y="402"/>
                    <a:pt x="17079" y="175"/>
                  </a:cubicBezTo>
                  <a:cubicBezTo>
                    <a:pt x="17465" y="151"/>
                    <a:pt x="17850" y="139"/>
                    <a:pt x="18235" y="139"/>
                  </a:cubicBezTo>
                  <a:cubicBezTo>
                    <a:pt x="19608" y="139"/>
                    <a:pt x="20972" y="296"/>
                    <a:pt x="22319" y="622"/>
                  </a:cubicBezTo>
                  <a:cubicBezTo>
                    <a:pt x="25808" y="1465"/>
                    <a:pt x="28790" y="3187"/>
                    <a:pt x="31266" y="5790"/>
                  </a:cubicBezTo>
                  <a:cubicBezTo>
                    <a:pt x="32384" y="6964"/>
                    <a:pt x="33323" y="8267"/>
                    <a:pt x="34081" y="9699"/>
                  </a:cubicBezTo>
                  <a:cubicBezTo>
                    <a:pt x="35517" y="12408"/>
                    <a:pt x="36194" y="15298"/>
                    <a:pt x="36193" y="18368"/>
                  </a:cubicBezTo>
                  <a:cubicBezTo>
                    <a:pt x="36183" y="40360"/>
                    <a:pt x="36188" y="62353"/>
                    <a:pt x="36188" y="84345"/>
                  </a:cubicBezTo>
                  <a:cubicBezTo>
                    <a:pt x="36188" y="84443"/>
                    <a:pt x="36182" y="84540"/>
                    <a:pt x="36180" y="84638"/>
                  </a:cubicBezTo>
                  <a:lnTo>
                    <a:pt x="36339" y="84638"/>
                  </a:lnTo>
                  <a:cubicBezTo>
                    <a:pt x="36339" y="62657"/>
                    <a:pt x="36340" y="40674"/>
                    <a:pt x="36338" y="18692"/>
                  </a:cubicBezTo>
                  <a:cubicBezTo>
                    <a:pt x="36338" y="18123"/>
                    <a:pt x="36336" y="17553"/>
                    <a:pt x="36300" y="16984"/>
                  </a:cubicBezTo>
                  <a:cubicBezTo>
                    <a:pt x="36206" y="15529"/>
                    <a:pt x="35947" y="14108"/>
                    <a:pt x="35507" y="12722"/>
                  </a:cubicBezTo>
                  <a:cubicBezTo>
                    <a:pt x="34476" y="9480"/>
                    <a:pt x="32680" y="6738"/>
                    <a:pt x="30129" y="4491"/>
                  </a:cubicBezTo>
                  <a:cubicBezTo>
                    <a:pt x="28537" y="3089"/>
                    <a:pt x="26750" y="2002"/>
                    <a:pt x="24777" y="1235"/>
                  </a:cubicBezTo>
                  <a:cubicBezTo>
                    <a:pt x="22661" y="413"/>
                    <a:pt x="20479" y="0"/>
                    <a:pt x="18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566775" y="3133975"/>
              <a:ext cx="819550" cy="2075100"/>
            </a:xfrm>
            <a:custGeom>
              <a:avLst/>
              <a:gdLst/>
              <a:ahLst/>
              <a:cxnLst/>
              <a:rect l="l" t="t" r="r" b="b"/>
              <a:pathLst>
                <a:path w="32782" h="83004" extrusionOk="0">
                  <a:moveTo>
                    <a:pt x="16320" y="0"/>
                  </a:moveTo>
                  <a:cubicBezTo>
                    <a:pt x="14438" y="0"/>
                    <a:pt x="12593" y="319"/>
                    <a:pt x="10806" y="986"/>
                  </a:cubicBezTo>
                  <a:cubicBezTo>
                    <a:pt x="6763" y="2496"/>
                    <a:pt x="3745" y="5179"/>
                    <a:pt x="1769" y="9015"/>
                  </a:cubicBezTo>
                  <a:cubicBezTo>
                    <a:pt x="549" y="11382"/>
                    <a:pt x="2" y="13918"/>
                    <a:pt x="2" y="16580"/>
                  </a:cubicBezTo>
                  <a:cubicBezTo>
                    <a:pt x="4" y="38597"/>
                    <a:pt x="3" y="60613"/>
                    <a:pt x="3" y="82630"/>
                  </a:cubicBezTo>
                  <a:cubicBezTo>
                    <a:pt x="3" y="82754"/>
                    <a:pt x="1" y="82879"/>
                    <a:pt x="0" y="83003"/>
                  </a:cubicBezTo>
                  <a:lnTo>
                    <a:pt x="160" y="83003"/>
                  </a:lnTo>
                  <a:cubicBezTo>
                    <a:pt x="160" y="82960"/>
                    <a:pt x="158" y="82915"/>
                    <a:pt x="158" y="82870"/>
                  </a:cubicBezTo>
                  <a:cubicBezTo>
                    <a:pt x="158" y="60720"/>
                    <a:pt x="159" y="38571"/>
                    <a:pt x="156" y="16420"/>
                  </a:cubicBezTo>
                  <a:cubicBezTo>
                    <a:pt x="156" y="15734"/>
                    <a:pt x="192" y="15050"/>
                    <a:pt x="280" y="14371"/>
                  </a:cubicBezTo>
                  <a:cubicBezTo>
                    <a:pt x="546" y="12302"/>
                    <a:pt x="1174" y="10349"/>
                    <a:pt x="2190" y="8525"/>
                  </a:cubicBezTo>
                  <a:cubicBezTo>
                    <a:pt x="3333" y="6473"/>
                    <a:pt x="4840" y="4737"/>
                    <a:pt x="6729" y="3344"/>
                  </a:cubicBezTo>
                  <a:cubicBezTo>
                    <a:pt x="9159" y="1553"/>
                    <a:pt x="11875" y="505"/>
                    <a:pt x="14889" y="223"/>
                  </a:cubicBezTo>
                  <a:cubicBezTo>
                    <a:pt x="15402" y="175"/>
                    <a:pt x="15915" y="151"/>
                    <a:pt x="16426" y="151"/>
                  </a:cubicBezTo>
                  <a:cubicBezTo>
                    <a:pt x="17404" y="151"/>
                    <a:pt x="18376" y="240"/>
                    <a:pt x="19343" y="419"/>
                  </a:cubicBezTo>
                  <a:cubicBezTo>
                    <a:pt x="21923" y="894"/>
                    <a:pt x="24253" y="1944"/>
                    <a:pt x="26329" y="3554"/>
                  </a:cubicBezTo>
                  <a:cubicBezTo>
                    <a:pt x="28316" y="5095"/>
                    <a:pt x="29866" y="7000"/>
                    <a:pt x="30974" y="9258"/>
                  </a:cubicBezTo>
                  <a:cubicBezTo>
                    <a:pt x="32118" y="11590"/>
                    <a:pt x="32629" y="14062"/>
                    <a:pt x="32629" y="16660"/>
                  </a:cubicBezTo>
                  <a:cubicBezTo>
                    <a:pt x="32620" y="38659"/>
                    <a:pt x="32623" y="60658"/>
                    <a:pt x="32623" y="82656"/>
                  </a:cubicBezTo>
                  <a:cubicBezTo>
                    <a:pt x="32623" y="82772"/>
                    <a:pt x="32622" y="82888"/>
                    <a:pt x="32621" y="83003"/>
                  </a:cubicBezTo>
                  <a:lnTo>
                    <a:pt x="32782" y="83003"/>
                  </a:lnTo>
                  <a:cubicBezTo>
                    <a:pt x="32780" y="80367"/>
                    <a:pt x="32778" y="77729"/>
                    <a:pt x="32778" y="75092"/>
                  </a:cubicBezTo>
                  <a:cubicBezTo>
                    <a:pt x="32778" y="55472"/>
                    <a:pt x="32779" y="35853"/>
                    <a:pt x="32773" y="16232"/>
                  </a:cubicBezTo>
                  <a:cubicBezTo>
                    <a:pt x="32773" y="15002"/>
                    <a:pt x="32619" y="13785"/>
                    <a:pt x="32324" y="12588"/>
                  </a:cubicBezTo>
                  <a:cubicBezTo>
                    <a:pt x="31425" y="8947"/>
                    <a:pt x="29527" y="5937"/>
                    <a:pt x="26603" y="3589"/>
                  </a:cubicBezTo>
                  <a:cubicBezTo>
                    <a:pt x="23923" y="1438"/>
                    <a:pt x="20852" y="260"/>
                    <a:pt x="17431" y="37"/>
                  </a:cubicBezTo>
                  <a:cubicBezTo>
                    <a:pt x="17060" y="12"/>
                    <a:pt x="16689" y="0"/>
                    <a:pt x="16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589225" y="3154625"/>
              <a:ext cx="774550" cy="2054450"/>
            </a:xfrm>
            <a:custGeom>
              <a:avLst/>
              <a:gdLst/>
              <a:ahLst/>
              <a:cxnLst/>
              <a:rect l="l" t="t" r="r" b="b"/>
              <a:pathLst>
                <a:path w="30982" h="82178" extrusionOk="0">
                  <a:moveTo>
                    <a:pt x="15539" y="1"/>
                  </a:moveTo>
                  <a:cubicBezTo>
                    <a:pt x="14961" y="1"/>
                    <a:pt x="14379" y="33"/>
                    <a:pt x="13791" y="96"/>
                  </a:cubicBezTo>
                  <a:cubicBezTo>
                    <a:pt x="11797" y="314"/>
                    <a:pt x="9918" y="894"/>
                    <a:pt x="8155" y="1849"/>
                  </a:cubicBezTo>
                  <a:cubicBezTo>
                    <a:pt x="5387" y="3350"/>
                    <a:pt x="3261" y="5497"/>
                    <a:pt x="1787" y="8276"/>
                  </a:cubicBezTo>
                  <a:cubicBezTo>
                    <a:pt x="572" y="10565"/>
                    <a:pt x="1" y="13017"/>
                    <a:pt x="2" y="15614"/>
                  </a:cubicBezTo>
                  <a:cubicBezTo>
                    <a:pt x="7" y="37704"/>
                    <a:pt x="5" y="59793"/>
                    <a:pt x="5" y="81883"/>
                  </a:cubicBezTo>
                  <a:cubicBezTo>
                    <a:pt x="5" y="81981"/>
                    <a:pt x="8" y="82079"/>
                    <a:pt x="9" y="82177"/>
                  </a:cubicBezTo>
                  <a:lnTo>
                    <a:pt x="170" y="82177"/>
                  </a:lnTo>
                  <a:cubicBezTo>
                    <a:pt x="165" y="82080"/>
                    <a:pt x="158" y="81982"/>
                    <a:pt x="158" y="81884"/>
                  </a:cubicBezTo>
                  <a:cubicBezTo>
                    <a:pt x="157" y="59787"/>
                    <a:pt x="158" y="37688"/>
                    <a:pt x="155" y="15591"/>
                  </a:cubicBezTo>
                  <a:cubicBezTo>
                    <a:pt x="155" y="14664"/>
                    <a:pt x="214" y="13743"/>
                    <a:pt x="379" y="12829"/>
                  </a:cubicBezTo>
                  <a:cubicBezTo>
                    <a:pt x="929" y="9774"/>
                    <a:pt x="2280" y="7124"/>
                    <a:pt x="4413" y="4878"/>
                  </a:cubicBezTo>
                  <a:cubicBezTo>
                    <a:pt x="5738" y="3484"/>
                    <a:pt x="7279" y="2379"/>
                    <a:pt x="9028" y="1574"/>
                  </a:cubicBezTo>
                  <a:cubicBezTo>
                    <a:pt x="11106" y="617"/>
                    <a:pt x="13242" y="135"/>
                    <a:pt x="15428" y="135"/>
                  </a:cubicBezTo>
                  <a:cubicBezTo>
                    <a:pt x="16508" y="135"/>
                    <a:pt x="17600" y="253"/>
                    <a:pt x="18704" y="489"/>
                  </a:cubicBezTo>
                  <a:cubicBezTo>
                    <a:pt x="22347" y="1266"/>
                    <a:pt x="25330" y="3153"/>
                    <a:pt x="27613" y="6094"/>
                  </a:cubicBezTo>
                  <a:cubicBezTo>
                    <a:pt x="29774" y="8878"/>
                    <a:pt x="30832" y="12054"/>
                    <a:pt x="30831" y="15591"/>
                  </a:cubicBezTo>
                  <a:cubicBezTo>
                    <a:pt x="30825" y="37688"/>
                    <a:pt x="30828" y="59787"/>
                    <a:pt x="30827" y="81884"/>
                  </a:cubicBezTo>
                  <a:cubicBezTo>
                    <a:pt x="30827" y="81982"/>
                    <a:pt x="30820" y="82080"/>
                    <a:pt x="30816" y="82177"/>
                  </a:cubicBezTo>
                  <a:lnTo>
                    <a:pt x="30975" y="82177"/>
                  </a:lnTo>
                  <a:cubicBezTo>
                    <a:pt x="30977" y="82098"/>
                    <a:pt x="30979" y="82018"/>
                    <a:pt x="30979" y="81937"/>
                  </a:cubicBezTo>
                  <a:cubicBezTo>
                    <a:pt x="30980" y="59812"/>
                    <a:pt x="30979" y="37686"/>
                    <a:pt x="30981" y="15561"/>
                  </a:cubicBezTo>
                  <a:cubicBezTo>
                    <a:pt x="30981" y="14686"/>
                    <a:pt x="30915" y="13820"/>
                    <a:pt x="30771" y="12959"/>
                  </a:cubicBezTo>
                  <a:cubicBezTo>
                    <a:pt x="30233" y="9743"/>
                    <a:pt x="28810" y="6976"/>
                    <a:pt x="26548" y="4645"/>
                  </a:cubicBezTo>
                  <a:cubicBezTo>
                    <a:pt x="25234" y="3291"/>
                    <a:pt x="23713" y="2220"/>
                    <a:pt x="21996" y="1431"/>
                  </a:cubicBezTo>
                  <a:cubicBezTo>
                    <a:pt x="19920" y="478"/>
                    <a:pt x="17769" y="1"/>
                    <a:pt x="1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610800" y="3174900"/>
              <a:ext cx="731850" cy="2034175"/>
            </a:xfrm>
            <a:custGeom>
              <a:avLst/>
              <a:gdLst/>
              <a:ahLst/>
              <a:cxnLst/>
              <a:rect l="l" t="t" r="r" b="b"/>
              <a:pathLst>
                <a:path w="29274" h="81367" extrusionOk="0">
                  <a:moveTo>
                    <a:pt x="14519" y="1"/>
                  </a:moveTo>
                  <a:cubicBezTo>
                    <a:pt x="13646" y="1"/>
                    <a:pt x="12776" y="92"/>
                    <a:pt x="11916" y="260"/>
                  </a:cubicBezTo>
                  <a:cubicBezTo>
                    <a:pt x="8459" y="935"/>
                    <a:pt x="5595" y="2632"/>
                    <a:pt x="3355" y="5342"/>
                  </a:cubicBezTo>
                  <a:cubicBezTo>
                    <a:pt x="1079" y="8096"/>
                    <a:pt x="12" y="11297"/>
                    <a:pt x="12" y="14861"/>
                  </a:cubicBezTo>
                  <a:cubicBezTo>
                    <a:pt x="11" y="36906"/>
                    <a:pt x="11" y="58949"/>
                    <a:pt x="11" y="80993"/>
                  </a:cubicBezTo>
                  <a:cubicBezTo>
                    <a:pt x="11" y="81117"/>
                    <a:pt x="5" y="81242"/>
                    <a:pt x="0" y="81366"/>
                  </a:cubicBezTo>
                  <a:lnTo>
                    <a:pt x="160" y="81366"/>
                  </a:lnTo>
                  <a:cubicBezTo>
                    <a:pt x="161" y="81269"/>
                    <a:pt x="163" y="81171"/>
                    <a:pt x="163" y="81073"/>
                  </a:cubicBezTo>
                  <a:cubicBezTo>
                    <a:pt x="163" y="58958"/>
                    <a:pt x="164" y="36844"/>
                    <a:pt x="163" y="14729"/>
                  </a:cubicBezTo>
                  <a:cubicBezTo>
                    <a:pt x="163" y="13846"/>
                    <a:pt x="225" y="12968"/>
                    <a:pt x="388" y="12102"/>
                  </a:cubicBezTo>
                  <a:cubicBezTo>
                    <a:pt x="1065" y="8491"/>
                    <a:pt x="2830" y="5524"/>
                    <a:pt x="5708" y="3243"/>
                  </a:cubicBezTo>
                  <a:cubicBezTo>
                    <a:pt x="8115" y="1336"/>
                    <a:pt x="10879" y="339"/>
                    <a:pt x="13936" y="164"/>
                  </a:cubicBezTo>
                  <a:cubicBezTo>
                    <a:pt x="14180" y="150"/>
                    <a:pt x="14423" y="143"/>
                    <a:pt x="14666" y="143"/>
                  </a:cubicBezTo>
                  <a:cubicBezTo>
                    <a:pt x="15568" y="143"/>
                    <a:pt x="16466" y="238"/>
                    <a:pt x="17355" y="415"/>
                  </a:cubicBezTo>
                  <a:cubicBezTo>
                    <a:pt x="21038" y="1149"/>
                    <a:pt x="24014" y="3025"/>
                    <a:pt x="26256" y="6031"/>
                  </a:cubicBezTo>
                  <a:cubicBezTo>
                    <a:pt x="28190" y="8626"/>
                    <a:pt x="29097" y="11574"/>
                    <a:pt x="29097" y="14809"/>
                  </a:cubicBezTo>
                  <a:cubicBezTo>
                    <a:pt x="29095" y="36862"/>
                    <a:pt x="29095" y="58913"/>
                    <a:pt x="29096" y="80966"/>
                  </a:cubicBezTo>
                  <a:cubicBezTo>
                    <a:pt x="29096" y="81099"/>
                    <a:pt x="29098" y="81233"/>
                    <a:pt x="29098" y="81366"/>
                  </a:cubicBezTo>
                  <a:lnTo>
                    <a:pt x="29259" y="81366"/>
                  </a:lnTo>
                  <a:cubicBezTo>
                    <a:pt x="29256" y="81242"/>
                    <a:pt x="29249" y="81118"/>
                    <a:pt x="29249" y="80993"/>
                  </a:cubicBezTo>
                  <a:cubicBezTo>
                    <a:pt x="29248" y="59787"/>
                    <a:pt x="29249" y="38580"/>
                    <a:pt x="29246" y="17374"/>
                  </a:cubicBezTo>
                  <a:cubicBezTo>
                    <a:pt x="29246" y="16235"/>
                    <a:pt x="29273" y="15095"/>
                    <a:pt x="29216" y="13955"/>
                  </a:cubicBezTo>
                  <a:cubicBezTo>
                    <a:pt x="29175" y="13136"/>
                    <a:pt x="29080" y="12325"/>
                    <a:pt x="28903" y="11526"/>
                  </a:cubicBezTo>
                  <a:cubicBezTo>
                    <a:pt x="28189" y="8305"/>
                    <a:pt x="26577" y="5618"/>
                    <a:pt x="24070" y="3483"/>
                  </a:cubicBezTo>
                  <a:cubicBezTo>
                    <a:pt x="21396" y="1204"/>
                    <a:pt x="18277" y="76"/>
                    <a:pt x="14776" y="3"/>
                  </a:cubicBezTo>
                  <a:cubicBezTo>
                    <a:pt x="14690" y="2"/>
                    <a:pt x="14605" y="1"/>
                    <a:pt x="14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633450" y="3195525"/>
              <a:ext cx="686375" cy="2013550"/>
            </a:xfrm>
            <a:custGeom>
              <a:avLst/>
              <a:gdLst/>
              <a:ahLst/>
              <a:cxnLst/>
              <a:rect l="l" t="t" r="r" b="b"/>
              <a:pathLst>
                <a:path w="27455" h="80542" extrusionOk="0">
                  <a:moveTo>
                    <a:pt x="13691" y="0"/>
                  </a:moveTo>
                  <a:cubicBezTo>
                    <a:pt x="12882" y="0"/>
                    <a:pt x="12075" y="74"/>
                    <a:pt x="11272" y="225"/>
                  </a:cubicBezTo>
                  <a:cubicBezTo>
                    <a:pt x="7987" y="842"/>
                    <a:pt x="5267" y="2434"/>
                    <a:pt x="3144" y="5004"/>
                  </a:cubicBezTo>
                  <a:cubicBezTo>
                    <a:pt x="1012" y="7582"/>
                    <a:pt x="0" y="10577"/>
                    <a:pt x="1" y="13926"/>
                  </a:cubicBezTo>
                  <a:cubicBezTo>
                    <a:pt x="5" y="36131"/>
                    <a:pt x="2" y="58337"/>
                    <a:pt x="2" y="80541"/>
                  </a:cubicBezTo>
                  <a:lnTo>
                    <a:pt x="163" y="80541"/>
                  </a:lnTo>
                  <a:cubicBezTo>
                    <a:pt x="161" y="80426"/>
                    <a:pt x="158" y="80310"/>
                    <a:pt x="158" y="80194"/>
                  </a:cubicBezTo>
                  <a:cubicBezTo>
                    <a:pt x="158" y="58069"/>
                    <a:pt x="158" y="35945"/>
                    <a:pt x="156" y="13821"/>
                  </a:cubicBezTo>
                  <a:cubicBezTo>
                    <a:pt x="156" y="12964"/>
                    <a:pt x="215" y="12113"/>
                    <a:pt x="376" y="11273"/>
                  </a:cubicBezTo>
                  <a:cubicBezTo>
                    <a:pt x="1048" y="7769"/>
                    <a:pt x="2809" y="4926"/>
                    <a:pt x="5668" y="2814"/>
                  </a:cubicBezTo>
                  <a:cubicBezTo>
                    <a:pt x="8079" y="1032"/>
                    <a:pt x="10730" y="145"/>
                    <a:pt x="13583" y="145"/>
                  </a:cubicBezTo>
                  <a:cubicBezTo>
                    <a:pt x="14357" y="145"/>
                    <a:pt x="15146" y="210"/>
                    <a:pt x="15949" y="341"/>
                  </a:cubicBezTo>
                  <a:cubicBezTo>
                    <a:pt x="19290" y="883"/>
                    <a:pt x="22044" y="2500"/>
                    <a:pt x="24194" y="5103"/>
                  </a:cubicBezTo>
                  <a:cubicBezTo>
                    <a:pt x="26281" y="7630"/>
                    <a:pt x="27294" y="10559"/>
                    <a:pt x="27293" y="13848"/>
                  </a:cubicBezTo>
                  <a:cubicBezTo>
                    <a:pt x="27287" y="35963"/>
                    <a:pt x="27290" y="58079"/>
                    <a:pt x="27289" y="80194"/>
                  </a:cubicBezTo>
                  <a:cubicBezTo>
                    <a:pt x="27289" y="80310"/>
                    <a:pt x="27286" y="80426"/>
                    <a:pt x="27285" y="80541"/>
                  </a:cubicBezTo>
                  <a:lnTo>
                    <a:pt x="27445" y="80541"/>
                  </a:lnTo>
                  <a:cubicBezTo>
                    <a:pt x="27445" y="58604"/>
                    <a:pt x="27445" y="36666"/>
                    <a:pt x="27443" y="14728"/>
                  </a:cubicBezTo>
                  <a:cubicBezTo>
                    <a:pt x="27443" y="14052"/>
                    <a:pt x="27454" y="13376"/>
                    <a:pt x="27402" y="12699"/>
                  </a:cubicBezTo>
                  <a:cubicBezTo>
                    <a:pt x="27313" y="11548"/>
                    <a:pt x="27094" y="10426"/>
                    <a:pt x="26722" y="9338"/>
                  </a:cubicBezTo>
                  <a:cubicBezTo>
                    <a:pt x="25857" y="6805"/>
                    <a:pt x="24380" y="4693"/>
                    <a:pt x="22295" y="3018"/>
                  </a:cubicBezTo>
                  <a:cubicBezTo>
                    <a:pt x="20059" y="1223"/>
                    <a:pt x="17498" y="233"/>
                    <a:pt x="14644" y="34"/>
                  </a:cubicBezTo>
                  <a:cubicBezTo>
                    <a:pt x="14326" y="12"/>
                    <a:pt x="14009" y="0"/>
                    <a:pt x="13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677550" y="3236400"/>
              <a:ext cx="597975" cy="1972675"/>
            </a:xfrm>
            <a:custGeom>
              <a:avLst/>
              <a:gdLst/>
              <a:ahLst/>
              <a:cxnLst/>
              <a:rect l="l" t="t" r="r" b="b"/>
              <a:pathLst>
                <a:path w="23919" h="78907" extrusionOk="0">
                  <a:moveTo>
                    <a:pt x="11854" y="0"/>
                  </a:moveTo>
                  <a:cubicBezTo>
                    <a:pt x="11072" y="0"/>
                    <a:pt x="10294" y="91"/>
                    <a:pt x="9527" y="258"/>
                  </a:cubicBezTo>
                  <a:cubicBezTo>
                    <a:pt x="6300" y="969"/>
                    <a:pt x="3762" y="2700"/>
                    <a:pt x="1942" y="5462"/>
                  </a:cubicBezTo>
                  <a:cubicBezTo>
                    <a:pt x="586" y="7519"/>
                    <a:pt x="3" y="9805"/>
                    <a:pt x="3" y="12263"/>
                  </a:cubicBezTo>
                  <a:cubicBezTo>
                    <a:pt x="7" y="34353"/>
                    <a:pt x="5" y="56443"/>
                    <a:pt x="5" y="78533"/>
                  </a:cubicBezTo>
                  <a:cubicBezTo>
                    <a:pt x="5" y="78657"/>
                    <a:pt x="2" y="78782"/>
                    <a:pt x="1" y="78906"/>
                  </a:cubicBezTo>
                  <a:lnTo>
                    <a:pt x="160" y="78906"/>
                  </a:lnTo>
                  <a:cubicBezTo>
                    <a:pt x="160" y="56550"/>
                    <a:pt x="160" y="34193"/>
                    <a:pt x="160" y="11837"/>
                  </a:cubicBezTo>
                  <a:cubicBezTo>
                    <a:pt x="160" y="11087"/>
                    <a:pt x="237" y="10343"/>
                    <a:pt x="393" y="9612"/>
                  </a:cubicBezTo>
                  <a:cubicBezTo>
                    <a:pt x="988" y="6831"/>
                    <a:pt x="2366" y="4512"/>
                    <a:pt x="4599" y="2745"/>
                  </a:cubicBezTo>
                  <a:cubicBezTo>
                    <a:pt x="6783" y="1016"/>
                    <a:pt x="9209" y="149"/>
                    <a:pt x="11841" y="149"/>
                  </a:cubicBezTo>
                  <a:cubicBezTo>
                    <a:pt x="12542" y="149"/>
                    <a:pt x="13257" y="211"/>
                    <a:pt x="13986" y="333"/>
                  </a:cubicBezTo>
                  <a:cubicBezTo>
                    <a:pt x="16710" y="791"/>
                    <a:pt x="18997" y="2097"/>
                    <a:pt x="20822" y="4180"/>
                  </a:cubicBezTo>
                  <a:cubicBezTo>
                    <a:pt x="22725" y="6354"/>
                    <a:pt x="23746" y="8899"/>
                    <a:pt x="23749" y="11784"/>
                  </a:cubicBezTo>
                  <a:cubicBezTo>
                    <a:pt x="23766" y="34158"/>
                    <a:pt x="23759" y="56532"/>
                    <a:pt x="23759" y="78906"/>
                  </a:cubicBezTo>
                  <a:lnTo>
                    <a:pt x="23919" y="78906"/>
                  </a:lnTo>
                  <a:cubicBezTo>
                    <a:pt x="23918" y="78782"/>
                    <a:pt x="23914" y="78657"/>
                    <a:pt x="23914" y="78533"/>
                  </a:cubicBezTo>
                  <a:cubicBezTo>
                    <a:pt x="23913" y="56443"/>
                    <a:pt x="23913" y="34353"/>
                    <a:pt x="23915" y="12263"/>
                  </a:cubicBezTo>
                  <a:cubicBezTo>
                    <a:pt x="23915" y="11620"/>
                    <a:pt x="23890" y="10978"/>
                    <a:pt x="23798" y="10346"/>
                  </a:cubicBezTo>
                  <a:cubicBezTo>
                    <a:pt x="23369" y="7447"/>
                    <a:pt x="22086" y="4995"/>
                    <a:pt x="19896" y="3040"/>
                  </a:cubicBezTo>
                  <a:cubicBezTo>
                    <a:pt x="17682" y="1065"/>
                    <a:pt x="15072" y="82"/>
                    <a:pt x="12120" y="4"/>
                  </a:cubicBezTo>
                  <a:cubicBezTo>
                    <a:pt x="12031" y="1"/>
                    <a:pt x="11943" y="0"/>
                    <a:pt x="11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00075" y="3256950"/>
              <a:ext cx="552850" cy="1952125"/>
            </a:xfrm>
            <a:custGeom>
              <a:avLst/>
              <a:gdLst/>
              <a:ahLst/>
              <a:cxnLst/>
              <a:rect l="l" t="t" r="r" b="b"/>
              <a:pathLst>
                <a:path w="22114" h="78085" extrusionOk="0">
                  <a:moveTo>
                    <a:pt x="11161" y="0"/>
                  </a:moveTo>
                  <a:cubicBezTo>
                    <a:pt x="10503" y="0"/>
                    <a:pt x="9837" y="60"/>
                    <a:pt x="9164" y="178"/>
                  </a:cubicBezTo>
                  <a:cubicBezTo>
                    <a:pt x="6365" y="669"/>
                    <a:pt x="4084" y="2051"/>
                    <a:pt x="2335" y="4287"/>
                  </a:cubicBezTo>
                  <a:cubicBezTo>
                    <a:pt x="739" y="6329"/>
                    <a:pt x="0" y="8666"/>
                    <a:pt x="0" y="11259"/>
                  </a:cubicBezTo>
                  <a:cubicBezTo>
                    <a:pt x="6" y="33437"/>
                    <a:pt x="4" y="55613"/>
                    <a:pt x="4" y="77790"/>
                  </a:cubicBezTo>
                  <a:cubicBezTo>
                    <a:pt x="4" y="77888"/>
                    <a:pt x="6" y="77986"/>
                    <a:pt x="7" y="78084"/>
                  </a:cubicBezTo>
                  <a:lnTo>
                    <a:pt x="167" y="78084"/>
                  </a:lnTo>
                  <a:cubicBezTo>
                    <a:pt x="164" y="77996"/>
                    <a:pt x="158" y="77907"/>
                    <a:pt x="158" y="77818"/>
                  </a:cubicBezTo>
                  <a:cubicBezTo>
                    <a:pt x="158" y="55606"/>
                    <a:pt x="158" y="33394"/>
                    <a:pt x="155" y="11182"/>
                  </a:cubicBezTo>
                  <a:cubicBezTo>
                    <a:pt x="155" y="10549"/>
                    <a:pt x="177" y="9917"/>
                    <a:pt x="288" y="9294"/>
                  </a:cubicBezTo>
                  <a:cubicBezTo>
                    <a:pt x="731" y="6791"/>
                    <a:pt x="1858" y="4650"/>
                    <a:pt x="3769" y="2965"/>
                  </a:cubicBezTo>
                  <a:cubicBezTo>
                    <a:pt x="5895" y="1088"/>
                    <a:pt x="8291" y="152"/>
                    <a:pt x="10921" y="152"/>
                  </a:cubicBezTo>
                  <a:cubicBezTo>
                    <a:pt x="11720" y="152"/>
                    <a:pt x="12541" y="238"/>
                    <a:pt x="13382" y="411"/>
                  </a:cubicBezTo>
                  <a:cubicBezTo>
                    <a:pt x="15814" y="910"/>
                    <a:pt x="17837" y="2162"/>
                    <a:pt x="19426" y="4073"/>
                  </a:cubicBezTo>
                  <a:cubicBezTo>
                    <a:pt x="21172" y="6174"/>
                    <a:pt x="21970" y="8604"/>
                    <a:pt x="21968" y="11343"/>
                  </a:cubicBezTo>
                  <a:cubicBezTo>
                    <a:pt x="21954" y="33465"/>
                    <a:pt x="21961" y="55588"/>
                    <a:pt x="21960" y="77711"/>
                  </a:cubicBezTo>
                  <a:cubicBezTo>
                    <a:pt x="21960" y="77835"/>
                    <a:pt x="21953" y="77960"/>
                    <a:pt x="21950" y="78084"/>
                  </a:cubicBezTo>
                  <a:lnTo>
                    <a:pt x="22111" y="78084"/>
                  </a:lnTo>
                  <a:cubicBezTo>
                    <a:pt x="22112" y="78049"/>
                    <a:pt x="22114" y="78013"/>
                    <a:pt x="22114" y="77978"/>
                  </a:cubicBezTo>
                  <a:cubicBezTo>
                    <a:pt x="22113" y="55658"/>
                    <a:pt x="22113" y="33338"/>
                    <a:pt x="22114" y="11018"/>
                  </a:cubicBezTo>
                  <a:cubicBezTo>
                    <a:pt x="22114" y="10133"/>
                    <a:pt x="22013" y="9261"/>
                    <a:pt x="21788" y="8405"/>
                  </a:cubicBezTo>
                  <a:cubicBezTo>
                    <a:pt x="20926" y="5118"/>
                    <a:pt x="18975" y="2689"/>
                    <a:pt x="15955" y="1156"/>
                  </a:cubicBezTo>
                  <a:cubicBezTo>
                    <a:pt x="14423" y="379"/>
                    <a:pt x="12818" y="0"/>
                    <a:pt x="11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721575" y="3277525"/>
              <a:ext cx="509925" cy="1931550"/>
            </a:xfrm>
            <a:custGeom>
              <a:avLst/>
              <a:gdLst/>
              <a:ahLst/>
              <a:cxnLst/>
              <a:rect l="l" t="t" r="r" b="b"/>
              <a:pathLst>
                <a:path w="20397" h="77262" extrusionOk="0">
                  <a:moveTo>
                    <a:pt x="10315" y="0"/>
                  </a:moveTo>
                  <a:cubicBezTo>
                    <a:pt x="9694" y="0"/>
                    <a:pt x="9059" y="56"/>
                    <a:pt x="8412" y="169"/>
                  </a:cubicBezTo>
                  <a:cubicBezTo>
                    <a:pt x="5862" y="612"/>
                    <a:pt x="3785" y="1894"/>
                    <a:pt x="2184" y="3925"/>
                  </a:cubicBezTo>
                  <a:cubicBezTo>
                    <a:pt x="677" y="5837"/>
                    <a:pt x="13" y="8038"/>
                    <a:pt x="13" y="10457"/>
                  </a:cubicBezTo>
                  <a:cubicBezTo>
                    <a:pt x="13" y="32601"/>
                    <a:pt x="13" y="54745"/>
                    <a:pt x="12" y="76888"/>
                  </a:cubicBezTo>
                  <a:cubicBezTo>
                    <a:pt x="12" y="77013"/>
                    <a:pt x="5" y="77137"/>
                    <a:pt x="1" y="77261"/>
                  </a:cubicBezTo>
                  <a:lnTo>
                    <a:pt x="162" y="77261"/>
                  </a:lnTo>
                  <a:cubicBezTo>
                    <a:pt x="163" y="77137"/>
                    <a:pt x="166" y="77012"/>
                    <a:pt x="166" y="76888"/>
                  </a:cubicBezTo>
                  <a:cubicBezTo>
                    <a:pt x="166" y="54718"/>
                    <a:pt x="166" y="32549"/>
                    <a:pt x="166" y="10381"/>
                  </a:cubicBezTo>
                  <a:cubicBezTo>
                    <a:pt x="166" y="9757"/>
                    <a:pt x="208" y="9136"/>
                    <a:pt x="317" y="8522"/>
                  </a:cubicBezTo>
                  <a:cubicBezTo>
                    <a:pt x="799" y="5773"/>
                    <a:pt x="2182" y="3582"/>
                    <a:pt x="4450" y="1976"/>
                  </a:cubicBezTo>
                  <a:cubicBezTo>
                    <a:pt x="6180" y="751"/>
                    <a:pt x="8073" y="153"/>
                    <a:pt x="10103" y="153"/>
                  </a:cubicBezTo>
                  <a:cubicBezTo>
                    <a:pt x="10613" y="153"/>
                    <a:pt x="11131" y="191"/>
                    <a:pt x="11658" y="266"/>
                  </a:cubicBezTo>
                  <a:cubicBezTo>
                    <a:pt x="14150" y="621"/>
                    <a:pt x="16211" y="1790"/>
                    <a:pt x="17838" y="3695"/>
                  </a:cubicBezTo>
                  <a:cubicBezTo>
                    <a:pt x="19474" y="5610"/>
                    <a:pt x="20232" y="7862"/>
                    <a:pt x="20232" y="10381"/>
                  </a:cubicBezTo>
                  <a:cubicBezTo>
                    <a:pt x="20230" y="32549"/>
                    <a:pt x="20231" y="54718"/>
                    <a:pt x="20231" y="76888"/>
                  </a:cubicBezTo>
                  <a:cubicBezTo>
                    <a:pt x="20231" y="77012"/>
                    <a:pt x="20235" y="77137"/>
                    <a:pt x="20237" y="77261"/>
                  </a:cubicBezTo>
                  <a:lnTo>
                    <a:pt x="20396" y="77261"/>
                  </a:lnTo>
                  <a:cubicBezTo>
                    <a:pt x="20392" y="77137"/>
                    <a:pt x="20385" y="77013"/>
                    <a:pt x="20385" y="76888"/>
                  </a:cubicBezTo>
                  <a:cubicBezTo>
                    <a:pt x="20384" y="54798"/>
                    <a:pt x="20385" y="32708"/>
                    <a:pt x="20382" y="10618"/>
                  </a:cubicBezTo>
                  <a:cubicBezTo>
                    <a:pt x="20381" y="9943"/>
                    <a:pt x="20354" y="9268"/>
                    <a:pt x="20243" y="8597"/>
                  </a:cubicBezTo>
                  <a:cubicBezTo>
                    <a:pt x="19815" y="5998"/>
                    <a:pt x="18583" y="3853"/>
                    <a:pt x="16526" y="2225"/>
                  </a:cubicBezTo>
                  <a:cubicBezTo>
                    <a:pt x="14655" y="743"/>
                    <a:pt x="12573" y="0"/>
                    <a:pt x="10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744275" y="3298200"/>
              <a:ext cx="464525" cy="1910875"/>
            </a:xfrm>
            <a:custGeom>
              <a:avLst/>
              <a:gdLst/>
              <a:ahLst/>
              <a:cxnLst/>
              <a:rect l="l" t="t" r="r" b="b"/>
              <a:pathLst>
                <a:path w="18581" h="76435" extrusionOk="0">
                  <a:moveTo>
                    <a:pt x="9368" y="1"/>
                  </a:moveTo>
                  <a:cubicBezTo>
                    <a:pt x="8951" y="1"/>
                    <a:pt x="8527" y="27"/>
                    <a:pt x="8096" y="81"/>
                  </a:cubicBezTo>
                  <a:cubicBezTo>
                    <a:pt x="6157" y="321"/>
                    <a:pt x="4459" y="1111"/>
                    <a:pt x="3031" y="2436"/>
                  </a:cubicBezTo>
                  <a:cubicBezTo>
                    <a:pt x="999" y="4320"/>
                    <a:pt x="3" y="6673"/>
                    <a:pt x="3" y="9447"/>
                  </a:cubicBezTo>
                  <a:cubicBezTo>
                    <a:pt x="3" y="31652"/>
                    <a:pt x="3" y="53856"/>
                    <a:pt x="3" y="76060"/>
                  </a:cubicBezTo>
                  <a:cubicBezTo>
                    <a:pt x="3" y="76185"/>
                    <a:pt x="2" y="76310"/>
                    <a:pt x="1" y="76434"/>
                  </a:cubicBezTo>
                  <a:lnTo>
                    <a:pt x="161" y="76434"/>
                  </a:lnTo>
                  <a:cubicBezTo>
                    <a:pt x="159" y="76354"/>
                    <a:pt x="157" y="76274"/>
                    <a:pt x="157" y="76194"/>
                  </a:cubicBezTo>
                  <a:cubicBezTo>
                    <a:pt x="157" y="53902"/>
                    <a:pt x="157" y="31609"/>
                    <a:pt x="156" y="9318"/>
                  </a:cubicBezTo>
                  <a:cubicBezTo>
                    <a:pt x="156" y="8836"/>
                    <a:pt x="185" y="8358"/>
                    <a:pt x="264" y="7883"/>
                  </a:cubicBezTo>
                  <a:cubicBezTo>
                    <a:pt x="674" y="5391"/>
                    <a:pt x="1891" y="3382"/>
                    <a:pt x="3924" y="1898"/>
                  </a:cubicBezTo>
                  <a:cubicBezTo>
                    <a:pt x="5530" y="726"/>
                    <a:pt x="7299" y="144"/>
                    <a:pt x="9208" y="144"/>
                  </a:cubicBezTo>
                  <a:cubicBezTo>
                    <a:pt x="9656" y="144"/>
                    <a:pt x="10113" y="176"/>
                    <a:pt x="10577" y="240"/>
                  </a:cubicBezTo>
                  <a:cubicBezTo>
                    <a:pt x="12437" y="497"/>
                    <a:pt x="14069" y="1262"/>
                    <a:pt x="15442" y="2537"/>
                  </a:cubicBezTo>
                  <a:cubicBezTo>
                    <a:pt x="17454" y="4404"/>
                    <a:pt x="18427" y="6726"/>
                    <a:pt x="18427" y="9478"/>
                  </a:cubicBezTo>
                  <a:cubicBezTo>
                    <a:pt x="18422" y="31672"/>
                    <a:pt x="18424" y="53866"/>
                    <a:pt x="18424" y="76060"/>
                  </a:cubicBezTo>
                  <a:cubicBezTo>
                    <a:pt x="18424" y="76185"/>
                    <a:pt x="18422" y="76310"/>
                    <a:pt x="18421" y="76434"/>
                  </a:cubicBezTo>
                  <a:lnTo>
                    <a:pt x="18581" y="76434"/>
                  </a:lnTo>
                  <a:cubicBezTo>
                    <a:pt x="18581" y="76310"/>
                    <a:pt x="18578" y="76185"/>
                    <a:pt x="18578" y="76061"/>
                  </a:cubicBezTo>
                  <a:cubicBezTo>
                    <a:pt x="18578" y="53909"/>
                    <a:pt x="18578" y="31759"/>
                    <a:pt x="18581" y="9608"/>
                  </a:cubicBezTo>
                  <a:cubicBezTo>
                    <a:pt x="18581" y="9065"/>
                    <a:pt x="18559" y="8524"/>
                    <a:pt x="18479" y="7986"/>
                  </a:cubicBezTo>
                  <a:cubicBezTo>
                    <a:pt x="18119" y="5549"/>
                    <a:pt x="16982" y="3547"/>
                    <a:pt x="15062" y="2021"/>
                  </a:cubicBezTo>
                  <a:cubicBezTo>
                    <a:pt x="13363" y="671"/>
                    <a:pt x="11456" y="1"/>
                    <a:pt x="9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788325" y="3339375"/>
              <a:ext cx="376450" cy="1869700"/>
            </a:xfrm>
            <a:custGeom>
              <a:avLst/>
              <a:gdLst/>
              <a:ahLst/>
              <a:cxnLst/>
              <a:rect l="l" t="t" r="r" b="b"/>
              <a:pathLst>
                <a:path w="15058" h="74788" extrusionOk="0">
                  <a:moveTo>
                    <a:pt x="7584" y="1"/>
                  </a:moveTo>
                  <a:cubicBezTo>
                    <a:pt x="7343" y="1"/>
                    <a:pt x="7099" y="11"/>
                    <a:pt x="6851" y="32"/>
                  </a:cubicBezTo>
                  <a:cubicBezTo>
                    <a:pt x="5060" y="185"/>
                    <a:pt x="3523" y="906"/>
                    <a:pt x="2255" y="2162"/>
                  </a:cubicBezTo>
                  <a:cubicBezTo>
                    <a:pt x="739" y="3661"/>
                    <a:pt x="11" y="5511"/>
                    <a:pt x="10" y="7641"/>
                  </a:cubicBezTo>
                  <a:cubicBezTo>
                    <a:pt x="8" y="29898"/>
                    <a:pt x="9" y="52156"/>
                    <a:pt x="8" y="74414"/>
                  </a:cubicBezTo>
                  <a:cubicBezTo>
                    <a:pt x="8" y="74538"/>
                    <a:pt x="3" y="74663"/>
                    <a:pt x="1" y="74787"/>
                  </a:cubicBezTo>
                  <a:lnTo>
                    <a:pt x="161" y="74787"/>
                  </a:lnTo>
                  <a:cubicBezTo>
                    <a:pt x="162" y="74663"/>
                    <a:pt x="163" y="74538"/>
                    <a:pt x="163" y="74414"/>
                  </a:cubicBezTo>
                  <a:cubicBezTo>
                    <a:pt x="163" y="52219"/>
                    <a:pt x="163" y="30025"/>
                    <a:pt x="164" y="7832"/>
                  </a:cubicBezTo>
                  <a:cubicBezTo>
                    <a:pt x="164" y="7484"/>
                    <a:pt x="169" y="7139"/>
                    <a:pt x="203" y="6791"/>
                  </a:cubicBezTo>
                  <a:cubicBezTo>
                    <a:pt x="370" y="5099"/>
                    <a:pt x="1033" y="3626"/>
                    <a:pt x="2213" y="2415"/>
                  </a:cubicBezTo>
                  <a:cubicBezTo>
                    <a:pt x="3685" y="907"/>
                    <a:pt x="5445" y="147"/>
                    <a:pt x="7467" y="147"/>
                  </a:cubicBezTo>
                  <a:cubicBezTo>
                    <a:pt x="7774" y="147"/>
                    <a:pt x="8087" y="164"/>
                    <a:pt x="8406" y="199"/>
                  </a:cubicBezTo>
                  <a:cubicBezTo>
                    <a:pt x="10034" y="378"/>
                    <a:pt x="11446" y="1053"/>
                    <a:pt x="12619" y="2188"/>
                  </a:cubicBezTo>
                  <a:cubicBezTo>
                    <a:pt x="14146" y="3665"/>
                    <a:pt x="14895" y="5489"/>
                    <a:pt x="14895" y="7618"/>
                  </a:cubicBezTo>
                  <a:cubicBezTo>
                    <a:pt x="14896" y="29874"/>
                    <a:pt x="14895" y="52130"/>
                    <a:pt x="14895" y="74387"/>
                  </a:cubicBezTo>
                  <a:cubicBezTo>
                    <a:pt x="14895" y="74520"/>
                    <a:pt x="14897" y="74654"/>
                    <a:pt x="14897" y="74787"/>
                  </a:cubicBezTo>
                  <a:lnTo>
                    <a:pt x="15057" y="74787"/>
                  </a:lnTo>
                  <a:cubicBezTo>
                    <a:pt x="15054" y="74663"/>
                    <a:pt x="15049" y="74538"/>
                    <a:pt x="15049" y="74414"/>
                  </a:cubicBezTo>
                  <a:cubicBezTo>
                    <a:pt x="15049" y="52281"/>
                    <a:pt x="15049" y="30148"/>
                    <a:pt x="15048" y="8014"/>
                  </a:cubicBezTo>
                  <a:cubicBezTo>
                    <a:pt x="15048" y="7677"/>
                    <a:pt x="15038" y="7339"/>
                    <a:pt x="15016" y="7001"/>
                  </a:cubicBezTo>
                  <a:cubicBezTo>
                    <a:pt x="14887" y="5117"/>
                    <a:pt x="14157" y="3496"/>
                    <a:pt x="12820" y="2183"/>
                  </a:cubicBezTo>
                  <a:cubicBezTo>
                    <a:pt x="11347" y="735"/>
                    <a:pt x="9594" y="1"/>
                    <a:pt x="7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810875" y="3359900"/>
              <a:ext cx="331225" cy="1849175"/>
            </a:xfrm>
            <a:custGeom>
              <a:avLst/>
              <a:gdLst/>
              <a:ahLst/>
              <a:cxnLst/>
              <a:rect l="l" t="t" r="r" b="b"/>
              <a:pathLst>
                <a:path w="13249" h="73967" extrusionOk="0">
                  <a:moveTo>
                    <a:pt x="6711" y="1"/>
                  </a:moveTo>
                  <a:cubicBezTo>
                    <a:pt x="6369" y="1"/>
                    <a:pt x="6019" y="25"/>
                    <a:pt x="5660" y="74"/>
                  </a:cubicBezTo>
                  <a:cubicBezTo>
                    <a:pt x="3833" y="325"/>
                    <a:pt x="2377" y="1239"/>
                    <a:pt x="1283" y="2714"/>
                  </a:cubicBezTo>
                  <a:cubicBezTo>
                    <a:pt x="377" y="3935"/>
                    <a:pt x="0" y="5324"/>
                    <a:pt x="0" y="6843"/>
                  </a:cubicBezTo>
                  <a:cubicBezTo>
                    <a:pt x="7" y="29128"/>
                    <a:pt x="5" y="51413"/>
                    <a:pt x="5" y="73699"/>
                  </a:cubicBezTo>
                  <a:cubicBezTo>
                    <a:pt x="5" y="73788"/>
                    <a:pt x="6" y="73878"/>
                    <a:pt x="7" y="73966"/>
                  </a:cubicBezTo>
                  <a:lnTo>
                    <a:pt x="166" y="73966"/>
                  </a:lnTo>
                  <a:cubicBezTo>
                    <a:pt x="163" y="73868"/>
                    <a:pt x="159" y="73770"/>
                    <a:pt x="159" y="73673"/>
                  </a:cubicBezTo>
                  <a:cubicBezTo>
                    <a:pt x="158" y="51396"/>
                    <a:pt x="158" y="29121"/>
                    <a:pt x="159" y="6844"/>
                  </a:cubicBezTo>
                  <a:cubicBezTo>
                    <a:pt x="159" y="6480"/>
                    <a:pt x="163" y="6117"/>
                    <a:pt x="211" y="5751"/>
                  </a:cubicBezTo>
                  <a:cubicBezTo>
                    <a:pt x="409" y="4266"/>
                    <a:pt x="1048" y="2992"/>
                    <a:pt x="2123" y="1967"/>
                  </a:cubicBezTo>
                  <a:cubicBezTo>
                    <a:pt x="3382" y="766"/>
                    <a:pt x="4865" y="142"/>
                    <a:pt x="6555" y="142"/>
                  </a:cubicBezTo>
                  <a:cubicBezTo>
                    <a:pt x="6787" y="142"/>
                    <a:pt x="7024" y="154"/>
                    <a:pt x="7264" y="177"/>
                  </a:cubicBezTo>
                  <a:cubicBezTo>
                    <a:pt x="9082" y="358"/>
                    <a:pt x="10563" y="1178"/>
                    <a:pt x="11700" y="2601"/>
                  </a:cubicBezTo>
                  <a:cubicBezTo>
                    <a:pt x="12682" y="3829"/>
                    <a:pt x="13100" y="5244"/>
                    <a:pt x="13100" y="6818"/>
                  </a:cubicBezTo>
                  <a:cubicBezTo>
                    <a:pt x="13093" y="29103"/>
                    <a:pt x="13095" y="51388"/>
                    <a:pt x="13095" y="73673"/>
                  </a:cubicBezTo>
                  <a:cubicBezTo>
                    <a:pt x="13095" y="73771"/>
                    <a:pt x="13090" y="73868"/>
                    <a:pt x="13087" y="73966"/>
                  </a:cubicBezTo>
                  <a:lnTo>
                    <a:pt x="13246" y="73966"/>
                  </a:lnTo>
                  <a:cubicBezTo>
                    <a:pt x="13248" y="73851"/>
                    <a:pt x="13249" y="73735"/>
                    <a:pt x="13249" y="73619"/>
                  </a:cubicBezTo>
                  <a:cubicBezTo>
                    <a:pt x="13249" y="51396"/>
                    <a:pt x="13249" y="29173"/>
                    <a:pt x="13248" y="6949"/>
                  </a:cubicBezTo>
                  <a:cubicBezTo>
                    <a:pt x="13248" y="6585"/>
                    <a:pt x="13245" y="6222"/>
                    <a:pt x="13203" y="5857"/>
                  </a:cubicBezTo>
                  <a:cubicBezTo>
                    <a:pt x="13044" y="4497"/>
                    <a:pt x="12529" y="3291"/>
                    <a:pt x="11621" y="2277"/>
                  </a:cubicBezTo>
                  <a:cubicBezTo>
                    <a:pt x="10269" y="769"/>
                    <a:pt x="8625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855050" y="3400200"/>
              <a:ext cx="242975" cy="1808875"/>
            </a:xfrm>
            <a:custGeom>
              <a:avLst/>
              <a:gdLst/>
              <a:ahLst/>
              <a:cxnLst/>
              <a:rect l="l" t="t" r="r" b="b"/>
              <a:pathLst>
                <a:path w="9719" h="72355" extrusionOk="0">
                  <a:moveTo>
                    <a:pt x="4767" y="1"/>
                  </a:moveTo>
                  <a:cubicBezTo>
                    <a:pt x="3595" y="1"/>
                    <a:pt x="2511" y="458"/>
                    <a:pt x="1548" y="1337"/>
                  </a:cubicBezTo>
                  <a:cubicBezTo>
                    <a:pt x="470" y="2322"/>
                    <a:pt x="4" y="3589"/>
                    <a:pt x="4" y="5041"/>
                  </a:cubicBezTo>
                  <a:cubicBezTo>
                    <a:pt x="5" y="27354"/>
                    <a:pt x="4" y="49667"/>
                    <a:pt x="4" y="71980"/>
                  </a:cubicBezTo>
                  <a:cubicBezTo>
                    <a:pt x="4" y="72105"/>
                    <a:pt x="2" y="72230"/>
                    <a:pt x="1" y="72354"/>
                  </a:cubicBezTo>
                  <a:lnTo>
                    <a:pt x="162" y="72354"/>
                  </a:lnTo>
                  <a:cubicBezTo>
                    <a:pt x="161" y="62205"/>
                    <a:pt x="160" y="52057"/>
                    <a:pt x="160" y="41908"/>
                  </a:cubicBezTo>
                  <a:cubicBezTo>
                    <a:pt x="160" y="29612"/>
                    <a:pt x="162" y="17316"/>
                    <a:pt x="156" y="5019"/>
                  </a:cubicBezTo>
                  <a:cubicBezTo>
                    <a:pt x="156" y="3942"/>
                    <a:pt x="435" y="2967"/>
                    <a:pt x="1068" y="2093"/>
                  </a:cubicBezTo>
                  <a:cubicBezTo>
                    <a:pt x="1989" y="825"/>
                    <a:pt x="3425" y="169"/>
                    <a:pt x="4867" y="169"/>
                  </a:cubicBezTo>
                  <a:cubicBezTo>
                    <a:pt x="6047" y="169"/>
                    <a:pt x="7232" y="608"/>
                    <a:pt x="8143" y="1510"/>
                  </a:cubicBezTo>
                  <a:cubicBezTo>
                    <a:pt x="9109" y="2467"/>
                    <a:pt x="9562" y="3632"/>
                    <a:pt x="9562" y="4993"/>
                  </a:cubicBezTo>
                  <a:cubicBezTo>
                    <a:pt x="9559" y="27375"/>
                    <a:pt x="9560" y="49758"/>
                    <a:pt x="9560" y="72140"/>
                  </a:cubicBezTo>
                  <a:cubicBezTo>
                    <a:pt x="9560" y="72212"/>
                    <a:pt x="9559" y="72283"/>
                    <a:pt x="9559" y="72354"/>
                  </a:cubicBezTo>
                  <a:lnTo>
                    <a:pt x="9718" y="72354"/>
                  </a:lnTo>
                  <a:cubicBezTo>
                    <a:pt x="9717" y="72239"/>
                    <a:pt x="9715" y="72123"/>
                    <a:pt x="9715" y="72007"/>
                  </a:cubicBezTo>
                  <a:cubicBezTo>
                    <a:pt x="9715" y="49711"/>
                    <a:pt x="9715" y="27417"/>
                    <a:pt x="9716" y="5121"/>
                  </a:cubicBezTo>
                  <a:cubicBezTo>
                    <a:pt x="9716" y="4729"/>
                    <a:pt x="9697" y="4338"/>
                    <a:pt x="9615" y="3955"/>
                  </a:cubicBezTo>
                  <a:cubicBezTo>
                    <a:pt x="9215" y="2101"/>
                    <a:pt x="8118" y="834"/>
                    <a:pt x="6324" y="257"/>
                  </a:cubicBezTo>
                  <a:cubicBezTo>
                    <a:pt x="5790" y="85"/>
                    <a:pt x="5270" y="1"/>
                    <a:pt x="4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877525" y="3421400"/>
              <a:ext cx="198075" cy="1787675"/>
            </a:xfrm>
            <a:custGeom>
              <a:avLst/>
              <a:gdLst/>
              <a:ahLst/>
              <a:cxnLst/>
              <a:rect l="l" t="t" r="r" b="b"/>
              <a:pathLst>
                <a:path w="7923" h="71507" extrusionOk="0">
                  <a:moveTo>
                    <a:pt x="3992" y="0"/>
                  </a:moveTo>
                  <a:cubicBezTo>
                    <a:pt x="3873" y="0"/>
                    <a:pt x="3752" y="5"/>
                    <a:pt x="3629" y="15"/>
                  </a:cubicBezTo>
                  <a:cubicBezTo>
                    <a:pt x="2558" y="101"/>
                    <a:pt x="1670" y="557"/>
                    <a:pt x="968" y="1365"/>
                  </a:cubicBezTo>
                  <a:cubicBezTo>
                    <a:pt x="285" y="2153"/>
                    <a:pt x="0" y="3076"/>
                    <a:pt x="0" y="4119"/>
                  </a:cubicBezTo>
                  <a:cubicBezTo>
                    <a:pt x="7" y="26483"/>
                    <a:pt x="5" y="48848"/>
                    <a:pt x="6" y="71212"/>
                  </a:cubicBezTo>
                  <a:cubicBezTo>
                    <a:pt x="6" y="71310"/>
                    <a:pt x="9" y="71408"/>
                    <a:pt x="10" y="71506"/>
                  </a:cubicBezTo>
                  <a:lnTo>
                    <a:pt x="170" y="71506"/>
                  </a:lnTo>
                  <a:cubicBezTo>
                    <a:pt x="166" y="71382"/>
                    <a:pt x="159" y="71258"/>
                    <a:pt x="159" y="71133"/>
                  </a:cubicBezTo>
                  <a:cubicBezTo>
                    <a:pt x="158" y="48829"/>
                    <a:pt x="158" y="26525"/>
                    <a:pt x="159" y="4222"/>
                  </a:cubicBezTo>
                  <a:cubicBezTo>
                    <a:pt x="159" y="4089"/>
                    <a:pt x="158" y="3954"/>
                    <a:pt x="161" y="3820"/>
                  </a:cubicBezTo>
                  <a:cubicBezTo>
                    <a:pt x="205" y="1734"/>
                    <a:pt x="1987" y="135"/>
                    <a:pt x="3966" y="135"/>
                  </a:cubicBezTo>
                  <a:cubicBezTo>
                    <a:pt x="4307" y="135"/>
                    <a:pt x="4654" y="182"/>
                    <a:pt x="4999" y="283"/>
                  </a:cubicBezTo>
                  <a:cubicBezTo>
                    <a:pt x="6636" y="761"/>
                    <a:pt x="7776" y="2306"/>
                    <a:pt x="7774" y="4087"/>
                  </a:cubicBezTo>
                  <a:cubicBezTo>
                    <a:pt x="7757" y="26463"/>
                    <a:pt x="7763" y="48838"/>
                    <a:pt x="7762" y="71213"/>
                  </a:cubicBezTo>
                  <a:cubicBezTo>
                    <a:pt x="7762" y="71311"/>
                    <a:pt x="7755" y="71409"/>
                    <a:pt x="7752" y="71506"/>
                  </a:cubicBezTo>
                  <a:lnTo>
                    <a:pt x="7911" y="71506"/>
                  </a:lnTo>
                  <a:cubicBezTo>
                    <a:pt x="7914" y="71400"/>
                    <a:pt x="7917" y="71292"/>
                    <a:pt x="7917" y="71186"/>
                  </a:cubicBezTo>
                  <a:cubicBezTo>
                    <a:pt x="7917" y="48848"/>
                    <a:pt x="7917" y="26510"/>
                    <a:pt x="7917" y="4172"/>
                  </a:cubicBezTo>
                  <a:cubicBezTo>
                    <a:pt x="7917" y="4012"/>
                    <a:pt x="7923" y="3851"/>
                    <a:pt x="7910" y="3691"/>
                  </a:cubicBezTo>
                  <a:cubicBezTo>
                    <a:pt x="7827" y="2613"/>
                    <a:pt x="7391" y="1702"/>
                    <a:pt x="6579" y="986"/>
                  </a:cubicBezTo>
                  <a:cubicBezTo>
                    <a:pt x="5830" y="326"/>
                    <a:pt x="4964" y="0"/>
                    <a:pt x="3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899125" y="3441550"/>
              <a:ext cx="154825" cy="1767525"/>
            </a:xfrm>
            <a:custGeom>
              <a:avLst/>
              <a:gdLst/>
              <a:ahLst/>
              <a:cxnLst/>
              <a:rect l="l" t="t" r="r" b="b"/>
              <a:pathLst>
                <a:path w="6193" h="70701" extrusionOk="0">
                  <a:moveTo>
                    <a:pt x="3097" y="0"/>
                  </a:moveTo>
                  <a:cubicBezTo>
                    <a:pt x="2655" y="0"/>
                    <a:pt x="2204" y="99"/>
                    <a:pt x="1771" y="313"/>
                  </a:cubicBezTo>
                  <a:cubicBezTo>
                    <a:pt x="569" y="908"/>
                    <a:pt x="12" y="1928"/>
                    <a:pt x="11" y="3254"/>
                  </a:cubicBezTo>
                  <a:cubicBezTo>
                    <a:pt x="9" y="25603"/>
                    <a:pt x="10" y="47952"/>
                    <a:pt x="10" y="70300"/>
                  </a:cubicBezTo>
                  <a:cubicBezTo>
                    <a:pt x="10" y="70433"/>
                    <a:pt x="3" y="70567"/>
                    <a:pt x="0" y="70700"/>
                  </a:cubicBezTo>
                  <a:lnTo>
                    <a:pt x="160" y="70700"/>
                  </a:lnTo>
                  <a:cubicBezTo>
                    <a:pt x="161" y="70585"/>
                    <a:pt x="163" y="70469"/>
                    <a:pt x="163" y="70353"/>
                  </a:cubicBezTo>
                  <a:cubicBezTo>
                    <a:pt x="163" y="48006"/>
                    <a:pt x="163" y="25659"/>
                    <a:pt x="163" y="3313"/>
                  </a:cubicBezTo>
                  <a:cubicBezTo>
                    <a:pt x="163" y="3073"/>
                    <a:pt x="168" y="2834"/>
                    <a:pt x="210" y="2596"/>
                  </a:cubicBezTo>
                  <a:cubicBezTo>
                    <a:pt x="453" y="1210"/>
                    <a:pt x="1619" y="157"/>
                    <a:pt x="3061" y="157"/>
                  </a:cubicBezTo>
                  <a:cubicBezTo>
                    <a:pt x="3245" y="157"/>
                    <a:pt x="3434" y="175"/>
                    <a:pt x="3626" y="211"/>
                  </a:cubicBezTo>
                  <a:cubicBezTo>
                    <a:pt x="5111" y="490"/>
                    <a:pt x="6029" y="1676"/>
                    <a:pt x="6029" y="3206"/>
                  </a:cubicBezTo>
                  <a:cubicBezTo>
                    <a:pt x="6029" y="25579"/>
                    <a:pt x="6029" y="47953"/>
                    <a:pt x="6030" y="70326"/>
                  </a:cubicBezTo>
                  <a:cubicBezTo>
                    <a:pt x="6030" y="70451"/>
                    <a:pt x="6032" y="70576"/>
                    <a:pt x="6033" y="70700"/>
                  </a:cubicBezTo>
                  <a:lnTo>
                    <a:pt x="6193" y="70700"/>
                  </a:lnTo>
                  <a:cubicBezTo>
                    <a:pt x="6190" y="70567"/>
                    <a:pt x="6183" y="70433"/>
                    <a:pt x="6183" y="70300"/>
                  </a:cubicBezTo>
                  <a:cubicBezTo>
                    <a:pt x="6183" y="48031"/>
                    <a:pt x="6183" y="25763"/>
                    <a:pt x="6183" y="3494"/>
                  </a:cubicBezTo>
                  <a:cubicBezTo>
                    <a:pt x="6183" y="3254"/>
                    <a:pt x="6174" y="3015"/>
                    <a:pt x="6151" y="2775"/>
                  </a:cubicBezTo>
                  <a:cubicBezTo>
                    <a:pt x="5992" y="1142"/>
                    <a:pt x="4600" y="0"/>
                    <a:pt x="3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921825" y="3462100"/>
              <a:ext cx="109525" cy="1746975"/>
            </a:xfrm>
            <a:custGeom>
              <a:avLst/>
              <a:gdLst/>
              <a:ahLst/>
              <a:cxnLst/>
              <a:rect l="l" t="t" r="r" b="b"/>
              <a:pathLst>
                <a:path w="4381" h="69879" extrusionOk="0">
                  <a:moveTo>
                    <a:pt x="2189" y="0"/>
                  </a:moveTo>
                  <a:cubicBezTo>
                    <a:pt x="960" y="1"/>
                    <a:pt x="0" y="998"/>
                    <a:pt x="0" y="2279"/>
                  </a:cubicBezTo>
                  <a:cubicBezTo>
                    <a:pt x="0" y="24812"/>
                    <a:pt x="0" y="47345"/>
                    <a:pt x="0" y="69878"/>
                  </a:cubicBezTo>
                  <a:lnTo>
                    <a:pt x="160" y="69878"/>
                  </a:lnTo>
                  <a:cubicBezTo>
                    <a:pt x="159" y="69772"/>
                    <a:pt x="156" y="69664"/>
                    <a:pt x="156" y="69558"/>
                  </a:cubicBezTo>
                  <a:cubicBezTo>
                    <a:pt x="156" y="47165"/>
                    <a:pt x="156" y="24773"/>
                    <a:pt x="156" y="2379"/>
                  </a:cubicBezTo>
                  <a:cubicBezTo>
                    <a:pt x="156" y="2273"/>
                    <a:pt x="154" y="2165"/>
                    <a:pt x="158" y="2059"/>
                  </a:cubicBezTo>
                  <a:cubicBezTo>
                    <a:pt x="191" y="1005"/>
                    <a:pt x="1166" y="145"/>
                    <a:pt x="2198" y="145"/>
                  </a:cubicBezTo>
                  <a:cubicBezTo>
                    <a:pt x="2318" y="145"/>
                    <a:pt x="2440" y="157"/>
                    <a:pt x="2561" y="182"/>
                  </a:cubicBezTo>
                  <a:cubicBezTo>
                    <a:pt x="3494" y="372"/>
                    <a:pt x="4231" y="1229"/>
                    <a:pt x="4230" y="2300"/>
                  </a:cubicBezTo>
                  <a:cubicBezTo>
                    <a:pt x="4220" y="24728"/>
                    <a:pt x="4223" y="47156"/>
                    <a:pt x="4222" y="69584"/>
                  </a:cubicBezTo>
                  <a:cubicBezTo>
                    <a:pt x="4222" y="69682"/>
                    <a:pt x="4219" y="69780"/>
                    <a:pt x="4217" y="69878"/>
                  </a:cubicBezTo>
                  <a:lnTo>
                    <a:pt x="4378" y="69878"/>
                  </a:lnTo>
                  <a:cubicBezTo>
                    <a:pt x="4377" y="47747"/>
                    <a:pt x="4377" y="25614"/>
                    <a:pt x="4377" y="3482"/>
                  </a:cubicBezTo>
                  <a:cubicBezTo>
                    <a:pt x="4377" y="3046"/>
                    <a:pt x="4380" y="2609"/>
                    <a:pt x="4376" y="2173"/>
                  </a:cubicBezTo>
                  <a:cubicBezTo>
                    <a:pt x="4367" y="984"/>
                    <a:pt x="3374" y="0"/>
                    <a:pt x="2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1544900" y="3113400"/>
              <a:ext cx="863050" cy="2095675"/>
            </a:xfrm>
            <a:custGeom>
              <a:avLst/>
              <a:gdLst/>
              <a:ahLst/>
              <a:cxnLst/>
              <a:rect l="l" t="t" r="r" b="b"/>
              <a:pathLst>
                <a:path w="34522" h="83827" extrusionOk="0">
                  <a:moveTo>
                    <a:pt x="17118" y="0"/>
                  </a:moveTo>
                  <a:cubicBezTo>
                    <a:pt x="15863" y="0"/>
                    <a:pt x="14617" y="143"/>
                    <a:pt x="13397" y="443"/>
                  </a:cubicBezTo>
                  <a:cubicBezTo>
                    <a:pt x="8194" y="1725"/>
                    <a:pt x="4332" y="4750"/>
                    <a:pt x="1856" y="9502"/>
                  </a:cubicBezTo>
                  <a:cubicBezTo>
                    <a:pt x="555" y="11998"/>
                    <a:pt x="1" y="14684"/>
                    <a:pt x="3" y="17506"/>
                  </a:cubicBezTo>
                  <a:cubicBezTo>
                    <a:pt x="14" y="39505"/>
                    <a:pt x="9" y="61506"/>
                    <a:pt x="9" y="83506"/>
                  </a:cubicBezTo>
                  <a:cubicBezTo>
                    <a:pt x="9" y="83613"/>
                    <a:pt x="16" y="83720"/>
                    <a:pt x="21" y="83826"/>
                  </a:cubicBezTo>
                  <a:lnTo>
                    <a:pt x="127" y="83826"/>
                  </a:lnTo>
                  <a:cubicBezTo>
                    <a:pt x="129" y="83702"/>
                    <a:pt x="132" y="83577"/>
                    <a:pt x="132" y="83453"/>
                  </a:cubicBezTo>
                  <a:cubicBezTo>
                    <a:pt x="132" y="61969"/>
                    <a:pt x="132" y="40486"/>
                    <a:pt x="134" y="19003"/>
                  </a:cubicBezTo>
                  <a:cubicBezTo>
                    <a:pt x="134" y="18167"/>
                    <a:pt x="124" y="17330"/>
                    <a:pt x="165" y="16492"/>
                  </a:cubicBezTo>
                  <a:cubicBezTo>
                    <a:pt x="217" y="15450"/>
                    <a:pt x="346" y="14420"/>
                    <a:pt x="588" y="13407"/>
                  </a:cubicBezTo>
                  <a:cubicBezTo>
                    <a:pt x="1484" y="9664"/>
                    <a:pt x="3402" y="6549"/>
                    <a:pt x="6359" y="4090"/>
                  </a:cubicBezTo>
                  <a:cubicBezTo>
                    <a:pt x="9294" y="1648"/>
                    <a:pt x="12691" y="368"/>
                    <a:pt x="16492" y="163"/>
                  </a:cubicBezTo>
                  <a:cubicBezTo>
                    <a:pt x="16781" y="147"/>
                    <a:pt x="17069" y="139"/>
                    <a:pt x="17357" y="139"/>
                  </a:cubicBezTo>
                  <a:cubicBezTo>
                    <a:pt x="18474" y="139"/>
                    <a:pt x="19584" y="256"/>
                    <a:pt x="20679" y="490"/>
                  </a:cubicBezTo>
                  <a:cubicBezTo>
                    <a:pt x="25118" y="1440"/>
                    <a:pt x="28672" y="3768"/>
                    <a:pt x="31293" y="7474"/>
                  </a:cubicBezTo>
                  <a:cubicBezTo>
                    <a:pt x="33406" y="10462"/>
                    <a:pt x="34398" y="13823"/>
                    <a:pt x="34398" y="17479"/>
                  </a:cubicBezTo>
                  <a:cubicBezTo>
                    <a:pt x="34399" y="39470"/>
                    <a:pt x="34398" y="61461"/>
                    <a:pt x="34399" y="83453"/>
                  </a:cubicBezTo>
                  <a:cubicBezTo>
                    <a:pt x="34399" y="83577"/>
                    <a:pt x="34402" y="83702"/>
                    <a:pt x="34404" y="83826"/>
                  </a:cubicBezTo>
                  <a:lnTo>
                    <a:pt x="34510" y="83826"/>
                  </a:lnTo>
                  <a:cubicBezTo>
                    <a:pt x="34514" y="83728"/>
                    <a:pt x="34521" y="83631"/>
                    <a:pt x="34521" y="83533"/>
                  </a:cubicBezTo>
                  <a:cubicBezTo>
                    <a:pt x="34522" y="61515"/>
                    <a:pt x="34522" y="39497"/>
                    <a:pt x="34521" y="17479"/>
                  </a:cubicBezTo>
                  <a:cubicBezTo>
                    <a:pt x="34521" y="16758"/>
                    <a:pt x="34496" y="16040"/>
                    <a:pt x="34417" y="15320"/>
                  </a:cubicBezTo>
                  <a:cubicBezTo>
                    <a:pt x="34197" y="13337"/>
                    <a:pt x="33640" y="11453"/>
                    <a:pt x="32762" y="9667"/>
                  </a:cubicBezTo>
                  <a:cubicBezTo>
                    <a:pt x="31624" y="7356"/>
                    <a:pt x="30049" y="5392"/>
                    <a:pt x="28033" y="3786"/>
                  </a:cubicBezTo>
                  <a:cubicBezTo>
                    <a:pt x="24925" y="1311"/>
                    <a:pt x="21372" y="74"/>
                    <a:pt x="17412" y="3"/>
                  </a:cubicBezTo>
                  <a:cubicBezTo>
                    <a:pt x="17314" y="1"/>
                    <a:pt x="17216" y="0"/>
                    <a:pt x="17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1656000" y="3216050"/>
              <a:ext cx="641125" cy="1993025"/>
            </a:xfrm>
            <a:custGeom>
              <a:avLst/>
              <a:gdLst/>
              <a:ahLst/>
              <a:cxnLst/>
              <a:rect l="l" t="t" r="r" b="b"/>
              <a:pathLst>
                <a:path w="25645" h="79721" extrusionOk="0">
                  <a:moveTo>
                    <a:pt x="12950" y="0"/>
                  </a:moveTo>
                  <a:cubicBezTo>
                    <a:pt x="12215" y="0"/>
                    <a:pt x="11465" y="62"/>
                    <a:pt x="10701" y="184"/>
                  </a:cubicBezTo>
                  <a:cubicBezTo>
                    <a:pt x="7708" y="665"/>
                    <a:pt x="5194" y="2084"/>
                    <a:pt x="3194" y="4373"/>
                  </a:cubicBezTo>
                  <a:cubicBezTo>
                    <a:pt x="1070" y="6801"/>
                    <a:pt x="1" y="9638"/>
                    <a:pt x="1" y="12870"/>
                  </a:cubicBezTo>
                  <a:cubicBezTo>
                    <a:pt x="1" y="35047"/>
                    <a:pt x="1" y="57223"/>
                    <a:pt x="1" y="79400"/>
                  </a:cubicBezTo>
                  <a:cubicBezTo>
                    <a:pt x="1" y="79507"/>
                    <a:pt x="6" y="79614"/>
                    <a:pt x="8" y="79720"/>
                  </a:cubicBezTo>
                  <a:lnTo>
                    <a:pt x="114" y="79720"/>
                  </a:lnTo>
                  <a:cubicBezTo>
                    <a:pt x="118" y="79596"/>
                    <a:pt x="122" y="79471"/>
                    <a:pt x="122" y="79347"/>
                  </a:cubicBezTo>
                  <a:cubicBezTo>
                    <a:pt x="122" y="57277"/>
                    <a:pt x="122" y="35207"/>
                    <a:pt x="124" y="13137"/>
                  </a:cubicBezTo>
                  <a:cubicBezTo>
                    <a:pt x="124" y="12328"/>
                    <a:pt x="177" y="11521"/>
                    <a:pt x="317" y="10721"/>
                  </a:cubicBezTo>
                  <a:cubicBezTo>
                    <a:pt x="857" y="7621"/>
                    <a:pt x="2330" y="5045"/>
                    <a:pt x="4751" y="3059"/>
                  </a:cubicBezTo>
                  <a:cubicBezTo>
                    <a:pt x="7132" y="1108"/>
                    <a:pt x="9791" y="143"/>
                    <a:pt x="12675" y="143"/>
                  </a:cubicBezTo>
                  <a:cubicBezTo>
                    <a:pt x="13537" y="143"/>
                    <a:pt x="14420" y="229"/>
                    <a:pt x="15322" y="401"/>
                  </a:cubicBezTo>
                  <a:cubicBezTo>
                    <a:pt x="18147" y="940"/>
                    <a:pt x="20510" y="2349"/>
                    <a:pt x="22398" y="4530"/>
                  </a:cubicBezTo>
                  <a:cubicBezTo>
                    <a:pt x="24482" y="6936"/>
                    <a:pt x="25513" y="9751"/>
                    <a:pt x="25514" y="12923"/>
                  </a:cubicBezTo>
                  <a:cubicBezTo>
                    <a:pt x="25523" y="35064"/>
                    <a:pt x="25519" y="57206"/>
                    <a:pt x="25520" y="79347"/>
                  </a:cubicBezTo>
                  <a:cubicBezTo>
                    <a:pt x="25520" y="79471"/>
                    <a:pt x="25526" y="79596"/>
                    <a:pt x="25529" y="79720"/>
                  </a:cubicBezTo>
                  <a:lnTo>
                    <a:pt x="25635" y="79720"/>
                  </a:lnTo>
                  <a:cubicBezTo>
                    <a:pt x="25637" y="79640"/>
                    <a:pt x="25642" y="79561"/>
                    <a:pt x="25642" y="79480"/>
                  </a:cubicBezTo>
                  <a:cubicBezTo>
                    <a:pt x="25642" y="57241"/>
                    <a:pt x="25642" y="35002"/>
                    <a:pt x="25645" y="12763"/>
                  </a:cubicBezTo>
                  <a:cubicBezTo>
                    <a:pt x="25645" y="12031"/>
                    <a:pt x="25592" y="11303"/>
                    <a:pt x="25456" y="10586"/>
                  </a:cubicBezTo>
                  <a:cubicBezTo>
                    <a:pt x="24864" y="7468"/>
                    <a:pt x="23369" y="4869"/>
                    <a:pt x="20895" y="2876"/>
                  </a:cubicBezTo>
                  <a:cubicBezTo>
                    <a:pt x="18509" y="956"/>
                    <a:pt x="15847" y="0"/>
                    <a:pt x="12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766850" y="3318925"/>
              <a:ext cx="419425" cy="1890150"/>
            </a:xfrm>
            <a:custGeom>
              <a:avLst/>
              <a:gdLst/>
              <a:ahLst/>
              <a:cxnLst/>
              <a:rect l="l" t="t" r="r" b="b"/>
              <a:pathLst>
                <a:path w="16777" h="75606" extrusionOk="0">
                  <a:moveTo>
                    <a:pt x="8449" y="1"/>
                  </a:moveTo>
                  <a:cubicBezTo>
                    <a:pt x="8124" y="1"/>
                    <a:pt x="7794" y="18"/>
                    <a:pt x="7457" y="52"/>
                  </a:cubicBezTo>
                  <a:cubicBezTo>
                    <a:pt x="5558" y="244"/>
                    <a:pt x="3917" y="1025"/>
                    <a:pt x="2556" y="2355"/>
                  </a:cubicBezTo>
                  <a:cubicBezTo>
                    <a:pt x="860" y="4013"/>
                    <a:pt x="0" y="6044"/>
                    <a:pt x="0" y="8429"/>
                  </a:cubicBezTo>
                  <a:cubicBezTo>
                    <a:pt x="0" y="30723"/>
                    <a:pt x="0" y="53018"/>
                    <a:pt x="0" y="75312"/>
                  </a:cubicBezTo>
                  <a:cubicBezTo>
                    <a:pt x="0" y="75410"/>
                    <a:pt x="3" y="75507"/>
                    <a:pt x="5" y="75605"/>
                  </a:cubicBezTo>
                  <a:lnTo>
                    <a:pt x="113" y="75605"/>
                  </a:lnTo>
                  <a:cubicBezTo>
                    <a:pt x="116" y="75481"/>
                    <a:pt x="123" y="75357"/>
                    <a:pt x="123" y="75232"/>
                  </a:cubicBezTo>
                  <a:cubicBezTo>
                    <a:pt x="123" y="53089"/>
                    <a:pt x="123" y="30945"/>
                    <a:pt x="123" y="8802"/>
                  </a:cubicBezTo>
                  <a:cubicBezTo>
                    <a:pt x="123" y="8303"/>
                    <a:pt x="148" y="7807"/>
                    <a:pt x="213" y="7311"/>
                  </a:cubicBezTo>
                  <a:cubicBezTo>
                    <a:pt x="433" y="5609"/>
                    <a:pt x="1111" y="4107"/>
                    <a:pt x="2275" y="2855"/>
                  </a:cubicBezTo>
                  <a:cubicBezTo>
                    <a:pt x="3950" y="1051"/>
                    <a:pt x="5974" y="146"/>
                    <a:pt x="8319" y="146"/>
                  </a:cubicBezTo>
                  <a:cubicBezTo>
                    <a:pt x="8692" y="146"/>
                    <a:pt x="9073" y="169"/>
                    <a:pt x="9462" y="215"/>
                  </a:cubicBezTo>
                  <a:cubicBezTo>
                    <a:pt x="11203" y="419"/>
                    <a:pt x="12718" y="1146"/>
                    <a:pt x="13995" y="2340"/>
                  </a:cubicBezTo>
                  <a:cubicBezTo>
                    <a:pt x="15788" y="4019"/>
                    <a:pt x="16649" y="6116"/>
                    <a:pt x="16650" y="8561"/>
                  </a:cubicBezTo>
                  <a:cubicBezTo>
                    <a:pt x="16654" y="30785"/>
                    <a:pt x="16652" y="53008"/>
                    <a:pt x="16653" y="75232"/>
                  </a:cubicBezTo>
                  <a:cubicBezTo>
                    <a:pt x="16653" y="75357"/>
                    <a:pt x="16659" y="75481"/>
                    <a:pt x="16663" y="75605"/>
                  </a:cubicBezTo>
                  <a:lnTo>
                    <a:pt x="16770" y="75605"/>
                  </a:lnTo>
                  <a:cubicBezTo>
                    <a:pt x="16772" y="75517"/>
                    <a:pt x="16776" y="75428"/>
                    <a:pt x="16776" y="75338"/>
                  </a:cubicBezTo>
                  <a:cubicBezTo>
                    <a:pt x="16776" y="53035"/>
                    <a:pt x="16776" y="30732"/>
                    <a:pt x="16775" y="8429"/>
                  </a:cubicBezTo>
                  <a:cubicBezTo>
                    <a:pt x="16775" y="8109"/>
                    <a:pt x="16765" y="7790"/>
                    <a:pt x="16729" y="7470"/>
                  </a:cubicBezTo>
                  <a:cubicBezTo>
                    <a:pt x="16519" y="5569"/>
                    <a:pt x="15757" y="3920"/>
                    <a:pt x="14425" y="2564"/>
                  </a:cubicBezTo>
                  <a:cubicBezTo>
                    <a:pt x="12750" y="856"/>
                    <a:pt x="10748" y="1"/>
                    <a:pt x="8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833250" y="3380400"/>
              <a:ext cx="286400" cy="1828675"/>
            </a:xfrm>
            <a:custGeom>
              <a:avLst/>
              <a:gdLst/>
              <a:ahLst/>
              <a:cxnLst/>
              <a:rect l="l" t="t" r="r" b="b"/>
              <a:pathLst>
                <a:path w="11456" h="73147" extrusionOk="0">
                  <a:moveTo>
                    <a:pt x="5693" y="1"/>
                  </a:moveTo>
                  <a:cubicBezTo>
                    <a:pt x="4258" y="1"/>
                    <a:pt x="2977" y="486"/>
                    <a:pt x="1875" y="1495"/>
                  </a:cubicBezTo>
                  <a:cubicBezTo>
                    <a:pt x="575" y="2684"/>
                    <a:pt x="1" y="4182"/>
                    <a:pt x="1" y="5950"/>
                  </a:cubicBezTo>
                  <a:cubicBezTo>
                    <a:pt x="11" y="28242"/>
                    <a:pt x="8" y="50535"/>
                    <a:pt x="8" y="72826"/>
                  </a:cubicBezTo>
                  <a:cubicBezTo>
                    <a:pt x="8" y="72933"/>
                    <a:pt x="15" y="73040"/>
                    <a:pt x="18" y="73146"/>
                  </a:cubicBezTo>
                  <a:lnTo>
                    <a:pt x="126" y="73146"/>
                  </a:lnTo>
                  <a:cubicBezTo>
                    <a:pt x="128" y="73022"/>
                    <a:pt x="131" y="72897"/>
                    <a:pt x="131" y="72773"/>
                  </a:cubicBezTo>
                  <a:cubicBezTo>
                    <a:pt x="131" y="50507"/>
                    <a:pt x="132" y="28242"/>
                    <a:pt x="129" y="5977"/>
                  </a:cubicBezTo>
                  <a:cubicBezTo>
                    <a:pt x="129" y="5620"/>
                    <a:pt x="145" y="5262"/>
                    <a:pt x="201" y="4913"/>
                  </a:cubicBezTo>
                  <a:cubicBezTo>
                    <a:pt x="437" y="3434"/>
                    <a:pt x="1154" y="2236"/>
                    <a:pt x="2323" y="1297"/>
                  </a:cubicBezTo>
                  <a:cubicBezTo>
                    <a:pt x="3278" y="530"/>
                    <a:pt x="4497" y="151"/>
                    <a:pt x="5717" y="151"/>
                  </a:cubicBezTo>
                  <a:cubicBezTo>
                    <a:pt x="7069" y="151"/>
                    <a:pt x="8424" y="616"/>
                    <a:pt x="9428" y="1535"/>
                  </a:cubicBezTo>
                  <a:cubicBezTo>
                    <a:pt x="10719" y="2717"/>
                    <a:pt x="11332" y="4184"/>
                    <a:pt x="11332" y="5924"/>
                  </a:cubicBezTo>
                  <a:cubicBezTo>
                    <a:pt x="11332" y="28207"/>
                    <a:pt x="11332" y="50490"/>
                    <a:pt x="11332" y="72773"/>
                  </a:cubicBezTo>
                  <a:cubicBezTo>
                    <a:pt x="11332" y="72897"/>
                    <a:pt x="11336" y="73022"/>
                    <a:pt x="11337" y="73146"/>
                  </a:cubicBezTo>
                  <a:lnTo>
                    <a:pt x="11445" y="73146"/>
                  </a:lnTo>
                  <a:cubicBezTo>
                    <a:pt x="11448" y="73067"/>
                    <a:pt x="11455" y="72987"/>
                    <a:pt x="11455" y="72906"/>
                  </a:cubicBezTo>
                  <a:cubicBezTo>
                    <a:pt x="11455" y="50552"/>
                    <a:pt x="11455" y="28197"/>
                    <a:pt x="11455" y="5843"/>
                  </a:cubicBezTo>
                  <a:cubicBezTo>
                    <a:pt x="11455" y="5443"/>
                    <a:pt x="11438" y="5045"/>
                    <a:pt x="11364" y="4648"/>
                  </a:cubicBezTo>
                  <a:cubicBezTo>
                    <a:pt x="10911" y="2234"/>
                    <a:pt x="8876" y="317"/>
                    <a:pt x="6449" y="44"/>
                  </a:cubicBezTo>
                  <a:cubicBezTo>
                    <a:pt x="6192" y="15"/>
                    <a:pt x="5940" y="1"/>
                    <a:pt x="5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1944300" y="3482800"/>
              <a:ext cx="64500" cy="1726275"/>
            </a:xfrm>
            <a:custGeom>
              <a:avLst/>
              <a:gdLst/>
              <a:ahLst/>
              <a:cxnLst/>
              <a:rect l="l" t="t" r="r" b="b"/>
              <a:pathLst>
                <a:path w="2580" h="69051" extrusionOk="0">
                  <a:moveTo>
                    <a:pt x="1296" y="0"/>
                  </a:moveTo>
                  <a:cubicBezTo>
                    <a:pt x="1165" y="0"/>
                    <a:pt x="1030" y="20"/>
                    <a:pt x="896" y="62"/>
                  </a:cubicBezTo>
                  <a:cubicBezTo>
                    <a:pt x="313" y="246"/>
                    <a:pt x="1" y="718"/>
                    <a:pt x="1" y="1423"/>
                  </a:cubicBezTo>
                  <a:cubicBezTo>
                    <a:pt x="0" y="23876"/>
                    <a:pt x="1" y="46330"/>
                    <a:pt x="1" y="68783"/>
                  </a:cubicBezTo>
                  <a:cubicBezTo>
                    <a:pt x="1" y="68873"/>
                    <a:pt x="6" y="68962"/>
                    <a:pt x="9" y="69050"/>
                  </a:cubicBezTo>
                  <a:lnTo>
                    <a:pt x="115" y="69050"/>
                  </a:lnTo>
                  <a:cubicBezTo>
                    <a:pt x="117" y="68926"/>
                    <a:pt x="121" y="68801"/>
                    <a:pt x="121" y="68677"/>
                  </a:cubicBezTo>
                  <a:cubicBezTo>
                    <a:pt x="123" y="46321"/>
                    <a:pt x="123" y="23965"/>
                    <a:pt x="123" y="1607"/>
                  </a:cubicBezTo>
                  <a:cubicBezTo>
                    <a:pt x="123" y="1501"/>
                    <a:pt x="118" y="1394"/>
                    <a:pt x="125" y="1287"/>
                  </a:cubicBezTo>
                  <a:cubicBezTo>
                    <a:pt x="159" y="782"/>
                    <a:pt x="469" y="360"/>
                    <a:pt x="911" y="210"/>
                  </a:cubicBezTo>
                  <a:cubicBezTo>
                    <a:pt x="1040" y="167"/>
                    <a:pt x="1170" y="146"/>
                    <a:pt x="1298" y="146"/>
                  </a:cubicBezTo>
                  <a:cubicBezTo>
                    <a:pt x="1627" y="146"/>
                    <a:pt x="1939" y="287"/>
                    <a:pt x="2167" y="555"/>
                  </a:cubicBezTo>
                  <a:cubicBezTo>
                    <a:pt x="2413" y="843"/>
                    <a:pt x="2459" y="1188"/>
                    <a:pt x="2459" y="1554"/>
                  </a:cubicBezTo>
                  <a:cubicBezTo>
                    <a:pt x="2457" y="23928"/>
                    <a:pt x="2457" y="46303"/>
                    <a:pt x="2457" y="68677"/>
                  </a:cubicBezTo>
                  <a:cubicBezTo>
                    <a:pt x="2457" y="68801"/>
                    <a:pt x="2462" y="68926"/>
                    <a:pt x="2464" y="69050"/>
                  </a:cubicBezTo>
                  <a:lnTo>
                    <a:pt x="2571" y="69050"/>
                  </a:lnTo>
                  <a:cubicBezTo>
                    <a:pt x="2573" y="68935"/>
                    <a:pt x="2578" y="68820"/>
                    <a:pt x="2578" y="68704"/>
                  </a:cubicBezTo>
                  <a:cubicBezTo>
                    <a:pt x="2579" y="46312"/>
                    <a:pt x="2579" y="23921"/>
                    <a:pt x="2579" y="1530"/>
                  </a:cubicBezTo>
                  <a:cubicBezTo>
                    <a:pt x="2579" y="1441"/>
                    <a:pt x="2580" y="1352"/>
                    <a:pt x="2578" y="1262"/>
                  </a:cubicBezTo>
                  <a:cubicBezTo>
                    <a:pt x="2562" y="534"/>
                    <a:pt x="1975" y="0"/>
                    <a:pt x="1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1522700" y="3521725"/>
              <a:ext cx="2600" cy="11150"/>
            </a:xfrm>
            <a:custGeom>
              <a:avLst/>
              <a:gdLst/>
              <a:ahLst/>
              <a:cxnLst/>
              <a:rect l="l" t="t" r="r" b="b"/>
              <a:pathLst>
                <a:path w="104" h="446" extrusionOk="0">
                  <a:moveTo>
                    <a:pt x="25" y="0"/>
                  </a:moveTo>
                  <a:cubicBezTo>
                    <a:pt x="17" y="0"/>
                    <a:pt x="9" y="6"/>
                    <a:pt x="1" y="18"/>
                  </a:cubicBezTo>
                  <a:lnTo>
                    <a:pt x="1" y="446"/>
                  </a:lnTo>
                  <a:cubicBezTo>
                    <a:pt x="103" y="312"/>
                    <a:pt x="36" y="159"/>
                    <a:pt x="50" y="15"/>
                  </a:cubicBezTo>
                  <a:cubicBezTo>
                    <a:pt x="42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1522700" y="3515375"/>
              <a:ext cx="1250" cy="6825"/>
            </a:xfrm>
            <a:custGeom>
              <a:avLst/>
              <a:gdLst/>
              <a:ahLst/>
              <a:cxnLst/>
              <a:rect l="l" t="t" r="r" b="b"/>
              <a:pathLst>
                <a:path w="50" h="273" extrusionOk="0">
                  <a:moveTo>
                    <a:pt x="47" y="1"/>
                  </a:moveTo>
                  <a:cubicBezTo>
                    <a:pt x="31" y="1"/>
                    <a:pt x="16" y="3"/>
                    <a:pt x="1" y="5"/>
                  </a:cubicBezTo>
                  <a:lnTo>
                    <a:pt x="1" y="272"/>
                  </a:lnTo>
                  <a:cubicBezTo>
                    <a:pt x="18" y="271"/>
                    <a:pt x="34" y="270"/>
                    <a:pt x="50" y="26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30"/>
          <p:cNvGrpSpPr/>
          <p:nvPr/>
        </p:nvGrpSpPr>
        <p:grpSpPr>
          <a:xfrm>
            <a:off x="4264435" y="4671175"/>
            <a:ext cx="962299" cy="472320"/>
            <a:chOff x="4602600" y="1971625"/>
            <a:chExt cx="921125" cy="468200"/>
          </a:xfrm>
        </p:grpSpPr>
        <p:sp>
          <p:nvSpPr>
            <p:cNvPr id="815" name="Google Shape;815;p30"/>
            <p:cNvSpPr/>
            <p:nvPr/>
          </p:nvSpPr>
          <p:spPr>
            <a:xfrm>
              <a:off x="4602600" y="2140925"/>
              <a:ext cx="459825" cy="298900"/>
            </a:xfrm>
            <a:custGeom>
              <a:avLst/>
              <a:gdLst/>
              <a:ahLst/>
              <a:cxnLst/>
              <a:rect l="l" t="t" r="r" b="b"/>
              <a:pathLst>
                <a:path w="18393" h="11956" extrusionOk="0">
                  <a:moveTo>
                    <a:pt x="3659" y="1"/>
                  </a:moveTo>
                  <a:cubicBezTo>
                    <a:pt x="7266" y="4729"/>
                    <a:pt x="11810" y="8260"/>
                    <a:pt x="17290" y="10611"/>
                  </a:cubicBezTo>
                  <a:cubicBezTo>
                    <a:pt x="14145" y="9702"/>
                    <a:pt x="10995" y="9246"/>
                    <a:pt x="7835" y="9246"/>
                  </a:cubicBezTo>
                  <a:cubicBezTo>
                    <a:pt x="5230" y="9246"/>
                    <a:pt x="2620" y="9556"/>
                    <a:pt x="1" y="10178"/>
                  </a:cubicBezTo>
                  <a:cubicBezTo>
                    <a:pt x="3528" y="11361"/>
                    <a:pt x="7083" y="11956"/>
                    <a:pt x="10666" y="11956"/>
                  </a:cubicBezTo>
                  <a:cubicBezTo>
                    <a:pt x="13221" y="11956"/>
                    <a:pt x="15790" y="11653"/>
                    <a:pt x="18373" y="11047"/>
                  </a:cubicBezTo>
                  <a:cubicBezTo>
                    <a:pt x="18392" y="10982"/>
                    <a:pt x="18341" y="10961"/>
                    <a:pt x="18302" y="10931"/>
                  </a:cubicBezTo>
                  <a:cubicBezTo>
                    <a:pt x="18122" y="10854"/>
                    <a:pt x="18089" y="10699"/>
                    <a:pt x="18069" y="10524"/>
                  </a:cubicBezTo>
                  <a:cubicBezTo>
                    <a:pt x="18049" y="10355"/>
                    <a:pt x="18033" y="10166"/>
                    <a:pt x="17794" y="10151"/>
                  </a:cubicBezTo>
                  <a:cubicBezTo>
                    <a:pt x="17773" y="10135"/>
                    <a:pt x="17748" y="10124"/>
                    <a:pt x="17733" y="10104"/>
                  </a:cubicBezTo>
                  <a:cubicBezTo>
                    <a:pt x="16295" y="8331"/>
                    <a:pt x="14686" y="6726"/>
                    <a:pt x="12921" y="5279"/>
                  </a:cubicBezTo>
                  <a:cubicBezTo>
                    <a:pt x="10584" y="3362"/>
                    <a:pt x="8004" y="1839"/>
                    <a:pt x="5245" y="611"/>
                  </a:cubicBezTo>
                  <a:cubicBezTo>
                    <a:pt x="4729" y="380"/>
                    <a:pt x="4210" y="155"/>
                    <a:pt x="3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5065400" y="2115600"/>
              <a:ext cx="347825" cy="301100"/>
            </a:xfrm>
            <a:custGeom>
              <a:avLst/>
              <a:gdLst/>
              <a:ahLst/>
              <a:cxnLst/>
              <a:rect l="l" t="t" r="r" b="b"/>
              <a:pathLst>
                <a:path w="13913" h="12044" extrusionOk="0">
                  <a:moveTo>
                    <a:pt x="13845" y="0"/>
                  </a:moveTo>
                  <a:cubicBezTo>
                    <a:pt x="13762" y="0"/>
                    <a:pt x="13705" y="23"/>
                    <a:pt x="13649" y="49"/>
                  </a:cubicBezTo>
                  <a:cubicBezTo>
                    <a:pt x="11417" y="1113"/>
                    <a:pt x="9328" y="2405"/>
                    <a:pt x="7374" y="3917"/>
                  </a:cubicBezTo>
                  <a:cubicBezTo>
                    <a:pt x="5943" y="5023"/>
                    <a:pt x="4631" y="6258"/>
                    <a:pt x="3409" y="7590"/>
                  </a:cubicBezTo>
                  <a:cubicBezTo>
                    <a:pt x="2446" y="8639"/>
                    <a:pt x="1561" y="9749"/>
                    <a:pt x="718" y="10894"/>
                  </a:cubicBezTo>
                  <a:cubicBezTo>
                    <a:pt x="613" y="10935"/>
                    <a:pt x="561" y="11029"/>
                    <a:pt x="507" y="11117"/>
                  </a:cubicBezTo>
                  <a:cubicBezTo>
                    <a:pt x="491" y="11142"/>
                    <a:pt x="478" y="11151"/>
                    <a:pt x="466" y="11151"/>
                  </a:cubicBezTo>
                  <a:cubicBezTo>
                    <a:pt x="451" y="11151"/>
                    <a:pt x="437" y="11138"/>
                    <a:pt x="420" y="11124"/>
                  </a:cubicBezTo>
                  <a:cubicBezTo>
                    <a:pt x="396" y="11120"/>
                    <a:pt x="373" y="11118"/>
                    <a:pt x="351" y="11118"/>
                  </a:cubicBezTo>
                  <a:cubicBezTo>
                    <a:pt x="199" y="11118"/>
                    <a:pt x="75" y="11207"/>
                    <a:pt x="115" y="11344"/>
                  </a:cubicBezTo>
                  <a:cubicBezTo>
                    <a:pt x="178" y="11569"/>
                    <a:pt x="66" y="11711"/>
                    <a:pt x="0" y="11882"/>
                  </a:cubicBezTo>
                  <a:cubicBezTo>
                    <a:pt x="0" y="11963"/>
                    <a:pt x="47" y="12000"/>
                    <a:pt x="123" y="12007"/>
                  </a:cubicBezTo>
                  <a:cubicBezTo>
                    <a:pt x="169" y="12002"/>
                    <a:pt x="213" y="11998"/>
                    <a:pt x="258" y="11998"/>
                  </a:cubicBezTo>
                  <a:cubicBezTo>
                    <a:pt x="306" y="11998"/>
                    <a:pt x="355" y="12003"/>
                    <a:pt x="407" y="12020"/>
                  </a:cubicBezTo>
                  <a:cubicBezTo>
                    <a:pt x="452" y="12036"/>
                    <a:pt x="501" y="12043"/>
                    <a:pt x="550" y="12043"/>
                  </a:cubicBezTo>
                  <a:cubicBezTo>
                    <a:pt x="805" y="12043"/>
                    <a:pt x="1091" y="11850"/>
                    <a:pt x="1174" y="11603"/>
                  </a:cubicBezTo>
                  <a:cubicBezTo>
                    <a:pt x="1205" y="11532"/>
                    <a:pt x="977" y="11622"/>
                    <a:pt x="1103" y="11490"/>
                  </a:cubicBezTo>
                  <a:cubicBezTo>
                    <a:pt x="1400" y="11331"/>
                    <a:pt x="1699" y="11173"/>
                    <a:pt x="1995" y="11010"/>
                  </a:cubicBezTo>
                  <a:cubicBezTo>
                    <a:pt x="4599" y="9573"/>
                    <a:pt x="6998" y="7855"/>
                    <a:pt x="9135" y="5781"/>
                  </a:cubicBezTo>
                  <a:cubicBezTo>
                    <a:pt x="10676" y="4286"/>
                    <a:pt x="12059" y="2655"/>
                    <a:pt x="13303" y="907"/>
                  </a:cubicBezTo>
                  <a:cubicBezTo>
                    <a:pt x="13514" y="611"/>
                    <a:pt x="13710" y="305"/>
                    <a:pt x="13913" y="5"/>
                  </a:cubicBezTo>
                  <a:cubicBezTo>
                    <a:pt x="13888" y="1"/>
                    <a:pt x="13866" y="0"/>
                    <a:pt x="13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4910325" y="1981475"/>
              <a:ext cx="155025" cy="434550"/>
            </a:xfrm>
            <a:custGeom>
              <a:avLst/>
              <a:gdLst/>
              <a:ahLst/>
              <a:cxnLst/>
              <a:rect l="l" t="t" r="r" b="b"/>
              <a:pathLst>
                <a:path w="6201" h="17382" extrusionOk="0">
                  <a:moveTo>
                    <a:pt x="143" y="0"/>
                  </a:moveTo>
                  <a:cubicBezTo>
                    <a:pt x="0" y="37"/>
                    <a:pt x="77" y="135"/>
                    <a:pt x="83" y="213"/>
                  </a:cubicBezTo>
                  <a:cubicBezTo>
                    <a:pt x="101" y="443"/>
                    <a:pt x="120" y="672"/>
                    <a:pt x="137" y="902"/>
                  </a:cubicBezTo>
                  <a:cubicBezTo>
                    <a:pt x="258" y="2575"/>
                    <a:pt x="545" y="4222"/>
                    <a:pt x="920" y="5854"/>
                  </a:cubicBezTo>
                  <a:cubicBezTo>
                    <a:pt x="1737" y="9404"/>
                    <a:pt x="3166" y="12700"/>
                    <a:pt x="5076" y="15795"/>
                  </a:cubicBezTo>
                  <a:cubicBezTo>
                    <a:pt x="5223" y="16032"/>
                    <a:pt x="5439" y="16235"/>
                    <a:pt x="5485" y="16529"/>
                  </a:cubicBezTo>
                  <a:cubicBezTo>
                    <a:pt x="5639" y="16615"/>
                    <a:pt x="5703" y="16751"/>
                    <a:pt x="5699" y="16923"/>
                  </a:cubicBezTo>
                  <a:cubicBezTo>
                    <a:pt x="5695" y="17130"/>
                    <a:pt x="5747" y="17304"/>
                    <a:pt x="5966" y="17381"/>
                  </a:cubicBezTo>
                  <a:cubicBezTo>
                    <a:pt x="6056" y="17346"/>
                    <a:pt x="6176" y="17356"/>
                    <a:pt x="6183" y="17208"/>
                  </a:cubicBezTo>
                  <a:cubicBezTo>
                    <a:pt x="6201" y="16890"/>
                    <a:pt x="6160" y="16576"/>
                    <a:pt x="6126" y="16261"/>
                  </a:cubicBezTo>
                  <a:cubicBezTo>
                    <a:pt x="6065" y="16234"/>
                    <a:pt x="6075" y="16175"/>
                    <a:pt x="6068" y="16124"/>
                  </a:cubicBezTo>
                  <a:cubicBezTo>
                    <a:pt x="6001" y="15579"/>
                    <a:pt x="5938" y="15034"/>
                    <a:pt x="5863" y="14490"/>
                  </a:cubicBezTo>
                  <a:cubicBezTo>
                    <a:pt x="5584" y="12475"/>
                    <a:pt x="5131" y="10498"/>
                    <a:pt x="4485" y="8570"/>
                  </a:cubicBezTo>
                  <a:cubicBezTo>
                    <a:pt x="3454" y="5504"/>
                    <a:pt x="1990" y="2655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5066725" y="2350525"/>
              <a:ext cx="457000" cy="77125"/>
            </a:xfrm>
            <a:custGeom>
              <a:avLst/>
              <a:gdLst/>
              <a:ahLst/>
              <a:cxnLst/>
              <a:rect l="l" t="t" r="r" b="b"/>
              <a:pathLst>
                <a:path w="18280" h="3085" extrusionOk="0">
                  <a:moveTo>
                    <a:pt x="12835" y="0"/>
                  </a:moveTo>
                  <a:cubicBezTo>
                    <a:pt x="11760" y="0"/>
                    <a:pt x="10686" y="47"/>
                    <a:pt x="9613" y="156"/>
                  </a:cubicBezTo>
                  <a:cubicBezTo>
                    <a:pt x="8144" y="305"/>
                    <a:pt x="6695" y="553"/>
                    <a:pt x="5260" y="892"/>
                  </a:cubicBezTo>
                  <a:cubicBezTo>
                    <a:pt x="3849" y="1225"/>
                    <a:pt x="2472" y="1664"/>
                    <a:pt x="1106" y="2146"/>
                  </a:cubicBezTo>
                  <a:cubicBezTo>
                    <a:pt x="1098" y="2146"/>
                    <a:pt x="1091" y="2149"/>
                    <a:pt x="1083" y="2155"/>
                  </a:cubicBezTo>
                  <a:cubicBezTo>
                    <a:pt x="1075" y="2163"/>
                    <a:pt x="1079" y="2174"/>
                    <a:pt x="1097" y="2188"/>
                  </a:cubicBezTo>
                  <a:cubicBezTo>
                    <a:pt x="1072" y="2337"/>
                    <a:pt x="935" y="2422"/>
                    <a:pt x="836" y="2460"/>
                  </a:cubicBezTo>
                  <a:cubicBezTo>
                    <a:pt x="725" y="2501"/>
                    <a:pt x="611" y="2610"/>
                    <a:pt x="484" y="2610"/>
                  </a:cubicBezTo>
                  <a:cubicBezTo>
                    <a:pt x="424" y="2610"/>
                    <a:pt x="361" y="2586"/>
                    <a:pt x="293" y="2518"/>
                  </a:cubicBezTo>
                  <a:cubicBezTo>
                    <a:pt x="276" y="2501"/>
                    <a:pt x="259" y="2494"/>
                    <a:pt x="241" y="2494"/>
                  </a:cubicBezTo>
                  <a:cubicBezTo>
                    <a:pt x="188" y="2494"/>
                    <a:pt x="135" y="2556"/>
                    <a:pt x="80" y="2568"/>
                  </a:cubicBezTo>
                  <a:cubicBezTo>
                    <a:pt x="57" y="2596"/>
                    <a:pt x="0" y="2611"/>
                    <a:pt x="36" y="2666"/>
                  </a:cubicBezTo>
                  <a:cubicBezTo>
                    <a:pt x="141" y="2685"/>
                    <a:pt x="245" y="2707"/>
                    <a:pt x="351" y="2721"/>
                  </a:cubicBezTo>
                  <a:cubicBezTo>
                    <a:pt x="2004" y="2943"/>
                    <a:pt x="3660" y="3084"/>
                    <a:pt x="5326" y="3084"/>
                  </a:cubicBezTo>
                  <a:cubicBezTo>
                    <a:pt x="5695" y="3084"/>
                    <a:pt x="6064" y="3077"/>
                    <a:pt x="6434" y="3063"/>
                  </a:cubicBezTo>
                  <a:cubicBezTo>
                    <a:pt x="7563" y="3019"/>
                    <a:pt x="8686" y="2940"/>
                    <a:pt x="9804" y="2788"/>
                  </a:cubicBezTo>
                  <a:cubicBezTo>
                    <a:pt x="12252" y="2458"/>
                    <a:pt x="14626" y="1837"/>
                    <a:pt x="16943" y="996"/>
                  </a:cubicBezTo>
                  <a:cubicBezTo>
                    <a:pt x="17386" y="835"/>
                    <a:pt x="17829" y="675"/>
                    <a:pt x="18280" y="448"/>
                  </a:cubicBezTo>
                  <a:cubicBezTo>
                    <a:pt x="18183" y="422"/>
                    <a:pt x="18124" y="400"/>
                    <a:pt x="18063" y="391"/>
                  </a:cubicBezTo>
                  <a:cubicBezTo>
                    <a:pt x="16754" y="188"/>
                    <a:pt x="15436" y="63"/>
                    <a:pt x="14114" y="21"/>
                  </a:cubicBezTo>
                  <a:cubicBezTo>
                    <a:pt x="13688" y="8"/>
                    <a:pt x="13261" y="0"/>
                    <a:pt x="1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5062175" y="1971625"/>
              <a:ext cx="122875" cy="440400"/>
            </a:xfrm>
            <a:custGeom>
              <a:avLst/>
              <a:gdLst/>
              <a:ahLst/>
              <a:cxnLst/>
              <a:rect l="l" t="t" r="r" b="b"/>
              <a:pathLst>
                <a:path w="4915" h="17616" extrusionOk="0">
                  <a:moveTo>
                    <a:pt x="4830" y="1"/>
                  </a:moveTo>
                  <a:cubicBezTo>
                    <a:pt x="4810" y="19"/>
                    <a:pt x="4785" y="31"/>
                    <a:pt x="4774" y="51"/>
                  </a:cubicBezTo>
                  <a:cubicBezTo>
                    <a:pt x="4519" y="499"/>
                    <a:pt x="4255" y="941"/>
                    <a:pt x="4015" y="1396"/>
                  </a:cubicBezTo>
                  <a:cubicBezTo>
                    <a:pt x="2437" y="4388"/>
                    <a:pt x="1270" y="7528"/>
                    <a:pt x="659" y="10862"/>
                  </a:cubicBezTo>
                  <a:cubicBezTo>
                    <a:pt x="345" y="12581"/>
                    <a:pt x="135" y="14313"/>
                    <a:pt x="100" y="16063"/>
                  </a:cubicBezTo>
                  <a:cubicBezTo>
                    <a:pt x="59" y="16397"/>
                    <a:pt x="64" y="16734"/>
                    <a:pt x="66" y="17067"/>
                  </a:cubicBezTo>
                  <a:cubicBezTo>
                    <a:pt x="66" y="17243"/>
                    <a:pt x="1" y="17457"/>
                    <a:pt x="161" y="17616"/>
                  </a:cubicBezTo>
                  <a:cubicBezTo>
                    <a:pt x="261" y="17514"/>
                    <a:pt x="405" y="17412"/>
                    <a:pt x="354" y="17260"/>
                  </a:cubicBezTo>
                  <a:cubicBezTo>
                    <a:pt x="264" y="16985"/>
                    <a:pt x="275" y="16949"/>
                    <a:pt x="584" y="16923"/>
                  </a:cubicBezTo>
                  <a:cubicBezTo>
                    <a:pt x="703" y="16844"/>
                    <a:pt x="761" y="16727"/>
                    <a:pt x="794" y="16593"/>
                  </a:cubicBezTo>
                  <a:cubicBezTo>
                    <a:pt x="847" y="16481"/>
                    <a:pt x="896" y="16367"/>
                    <a:pt x="954" y="16258"/>
                  </a:cubicBezTo>
                  <a:cubicBezTo>
                    <a:pt x="1754" y="14760"/>
                    <a:pt x="2435" y="13209"/>
                    <a:pt x="3004" y="11611"/>
                  </a:cubicBezTo>
                  <a:cubicBezTo>
                    <a:pt x="4317" y="7912"/>
                    <a:pt x="4914" y="4096"/>
                    <a:pt x="4867" y="176"/>
                  </a:cubicBezTo>
                  <a:cubicBezTo>
                    <a:pt x="4866" y="120"/>
                    <a:pt x="4893" y="54"/>
                    <a:pt x="4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5059475" y="2373200"/>
              <a:ext cx="9250" cy="44000"/>
            </a:xfrm>
            <a:custGeom>
              <a:avLst/>
              <a:gdLst/>
              <a:ahLst/>
              <a:cxnLst/>
              <a:rect l="l" t="t" r="r" b="b"/>
              <a:pathLst>
                <a:path w="370" h="1760" extrusionOk="0">
                  <a:moveTo>
                    <a:pt x="208" y="0"/>
                  </a:moveTo>
                  <a:cubicBezTo>
                    <a:pt x="118" y="192"/>
                    <a:pt x="185" y="396"/>
                    <a:pt x="160" y="592"/>
                  </a:cubicBezTo>
                  <a:cubicBezTo>
                    <a:pt x="114" y="808"/>
                    <a:pt x="100" y="1017"/>
                    <a:pt x="149" y="1241"/>
                  </a:cubicBezTo>
                  <a:cubicBezTo>
                    <a:pt x="184" y="1403"/>
                    <a:pt x="234" y="1614"/>
                    <a:pt x="0" y="1712"/>
                  </a:cubicBezTo>
                  <a:cubicBezTo>
                    <a:pt x="39" y="1713"/>
                    <a:pt x="76" y="1716"/>
                    <a:pt x="98" y="1756"/>
                  </a:cubicBezTo>
                  <a:cubicBezTo>
                    <a:pt x="173" y="1757"/>
                    <a:pt x="250" y="1758"/>
                    <a:pt x="326" y="1759"/>
                  </a:cubicBezTo>
                  <a:lnTo>
                    <a:pt x="370" y="1661"/>
                  </a:lnTo>
                  <a:cubicBezTo>
                    <a:pt x="302" y="1657"/>
                    <a:pt x="266" y="1623"/>
                    <a:pt x="269" y="1553"/>
                  </a:cubicBezTo>
                  <a:cubicBezTo>
                    <a:pt x="206" y="1459"/>
                    <a:pt x="214" y="1351"/>
                    <a:pt x="214" y="1246"/>
                  </a:cubicBezTo>
                  <a:cubicBezTo>
                    <a:pt x="213" y="831"/>
                    <a:pt x="210" y="415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5076750" y="2386450"/>
              <a:ext cx="6600" cy="8250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211" y="0"/>
                  </a:moveTo>
                  <a:cubicBezTo>
                    <a:pt x="141" y="110"/>
                    <a:pt x="71" y="219"/>
                    <a:pt x="1" y="330"/>
                  </a:cubicBezTo>
                  <a:cubicBezTo>
                    <a:pt x="4" y="330"/>
                    <a:pt x="7" y="330"/>
                    <a:pt x="10" y="330"/>
                  </a:cubicBezTo>
                  <a:cubicBezTo>
                    <a:pt x="187" y="330"/>
                    <a:pt x="176" y="147"/>
                    <a:pt x="264" y="60"/>
                  </a:cubicBezTo>
                  <a:cubicBezTo>
                    <a:pt x="246" y="40"/>
                    <a:pt x="228" y="2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5088000" y="2402850"/>
              <a:ext cx="6400" cy="3650"/>
            </a:xfrm>
            <a:custGeom>
              <a:avLst/>
              <a:gdLst/>
              <a:ahLst/>
              <a:cxnLst/>
              <a:rect l="l" t="t" r="r" b="b"/>
              <a:pathLst>
                <a:path w="256" h="146" extrusionOk="0">
                  <a:moveTo>
                    <a:pt x="199" y="0"/>
                  </a:moveTo>
                  <a:cubicBezTo>
                    <a:pt x="129" y="31"/>
                    <a:pt x="45" y="41"/>
                    <a:pt x="1" y="145"/>
                  </a:cubicBezTo>
                  <a:cubicBezTo>
                    <a:pt x="99" y="126"/>
                    <a:pt x="173" y="110"/>
                    <a:pt x="246" y="95"/>
                  </a:cubicBezTo>
                  <a:cubicBezTo>
                    <a:pt x="248" y="81"/>
                    <a:pt x="251" y="66"/>
                    <a:pt x="255" y="53"/>
                  </a:cubicBezTo>
                  <a:cubicBezTo>
                    <a:pt x="237" y="35"/>
                    <a:pt x="218" y="18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30"/>
          <p:cNvGrpSpPr/>
          <p:nvPr/>
        </p:nvGrpSpPr>
        <p:grpSpPr>
          <a:xfrm>
            <a:off x="64695" y="4107298"/>
            <a:ext cx="9008583" cy="993732"/>
            <a:chOff x="64695" y="4107298"/>
            <a:chExt cx="9008583" cy="993732"/>
          </a:xfrm>
        </p:grpSpPr>
        <p:grpSp>
          <p:nvGrpSpPr>
            <p:cNvPr id="824" name="Google Shape;824;p30"/>
            <p:cNvGrpSpPr/>
            <p:nvPr/>
          </p:nvGrpSpPr>
          <p:grpSpPr>
            <a:xfrm rot="-2223086">
              <a:off x="160516" y="4308531"/>
              <a:ext cx="814360" cy="590948"/>
              <a:chOff x="3696700" y="1356100"/>
              <a:chExt cx="563350" cy="408800"/>
            </a:xfrm>
          </p:grpSpPr>
          <p:sp>
            <p:nvSpPr>
              <p:cNvPr id="825" name="Google Shape;825;p30"/>
              <p:cNvSpPr/>
              <p:nvPr/>
            </p:nvSpPr>
            <p:spPr>
              <a:xfrm>
                <a:off x="3696700" y="1479300"/>
                <a:ext cx="563350" cy="285600"/>
              </a:xfrm>
              <a:custGeom>
                <a:avLst/>
                <a:gdLst/>
                <a:ahLst/>
                <a:cxnLst/>
                <a:rect l="l" t="t" r="r" b="b"/>
                <a:pathLst>
                  <a:path w="22534" h="11424" extrusionOk="0">
                    <a:moveTo>
                      <a:pt x="5688" y="1"/>
                    </a:moveTo>
                    <a:cubicBezTo>
                      <a:pt x="5593" y="1"/>
                      <a:pt x="5498" y="5"/>
                      <a:pt x="5404" y="5"/>
                    </a:cubicBezTo>
                    <a:cubicBezTo>
                      <a:pt x="5399" y="5"/>
                      <a:pt x="5394" y="5"/>
                      <a:pt x="5390" y="5"/>
                    </a:cubicBezTo>
                    <a:cubicBezTo>
                      <a:pt x="4574" y="4"/>
                      <a:pt x="3758" y="3"/>
                      <a:pt x="2941" y="3"/>
                    </a:cubicBezTo>
                    <a:cubicBezTo>
                      <a:pt x="2125" y="3"/>
                      <a:pt x="1309" y="4"/>
                      <a:pt x="493" y="6"/>
                    </a:cubicBezTo>
                    <a:cubicBezTo>
                      <a:pt x="490" y="6"/>
                      <a:pt x="488" y="6"/>
                      <a:pt x="485" y="6"/>
                    </a:cubicBezTo>
                    <a:cubicBezTo>
                      <a:pt x="437" y="6"/>
                      <a:pt x="388" y="3"/>
                      <a:pt x="339" y="3"/>
                    </a:cubicBezTo>
                    <a:cubicBezTo>
                      <a:pt x="215" y="3"/>
                      <a:pt x="93" y="20"/>
                      <a:pt x="1" y="136"/>
                    </a:cubicBezTo>
                    <a:lnTo>
                      <a:pt x="1" y="723"/>
                    </a:lnTo>
                    <a:cubicBezTo>
                      <a:pt x="33" y="752"/>
                      <a:pt x="26" y="791"/>
                      <a:pt x="27" y="829"/>
                    </a:cubicBezTo>
                    <a:cubicBezTo>
                      <a:pt x="26" y="867"/>
                      <a:pt x="33" y="906"/>
                      <a:pt x="1" y="935"/>
                    </a:cubicBezTo>
                    <a:lnTo>
                      <a:pt x="1" y="1203"/>
                    </a:lnTo>
                    <a:cubicBezTo>
                      <a:pt x="39" y="1248"/>
                      <a:pt x="22" y="1304"/>
                      <a:pt x="27" y="1355"/>
                    </a:cubicBezTo>
                    <a:cubicBezTo>
                      <a:pt x="77" y="1884"/>
                      <a:pt x="65" y="2421"/>
                      <a:pt x="202" y="2939"/>
                    </a:cubicBezTo>
                    <a:cubicBezTo>
                      <a:pt x="830" y="5310"/>
                      <a:pt x="2072" y="7297"/>
                      <a:pt x="3954" y="8879"/>
                    </a:cubicBezTo>
                    <a:cubicBezTo>
                      <a:pt x="5391" y="10086"/>
                      <a:pt x="7034" y="10875"/>
                      <a:pt x="8866" y="11269"/>
                    </a:cubicBezTo>
                    <a:cubicBezTo>
                      <a:pt x="9379" y="11379"/>
                      <a:pt x="9906" y="11371"/>
                      <a:pt x="10427" y="11391"/>
                    </a:cubicBezTo>
                    <a:cubicBezTo>
                      <a:pt x="10842" y="11408"/>
                      <a:pt x="11258" y="11424"/>
                      <a:pt x="11674" y="11424"/>
                    </a:cubicBezTo>
                    <a:cubicBezTo>
                      <a:pt x="12303" y="11424"/>
                      <a:pt x="12929" y="11389"/>
                      <a:pt x="13546" y="11270"/>
                    </a:cubicBezTo>
                    <a:cubicBezTo>
                      <a:pt x="15563" y="10882"/>
                      <a:pt x="17333" y="9961"/>
                      <a:pt x="18855" y="8580"/>
                    </a:cubicBezTo>
                    <a:cubicBezTo>
                      <a:pt x="19993" y="7549"/>
                      <a:pt x="20882" y="6331"/>
                      <a:pt x="21546" y="4940"/>
                    </a:cubicBezTo>
                    <a:cubicBezTo>
                      <a:pt x="22255" y="3455"/>
                      <a:pt x="22534" y="1893"/>
                      <a:pt x="22490" y="261"/>
                    </a:cubicBezTo>
                    <a:cubicBezTo>
                      <a:pt x="22485" y="92"/>
                      <a:pt x="22412" y="18"/>
                      <a:pt x="22250" y="11"/>
                    </a:cubicBezTo>
                    <a:cubicBezTo>
                      <a:pt x="22179" y="8"/>
                      <a:pt x="22108" y="5"/>
                      <a:pt x="22037" y="5"/>
                    </a:cubicBezTo>
                    <a:cubicBezTo>
                      <a:pt x="20277" y="4"/>
                      <a:pt x="18517" y="4"/>
                      <a:pt x="16757" y="4"/>
                    </a:cubicBezTo>
                    <a:cubicBezTo>
                      <a:pt x="16595" y="4"/>
                      <a:pt x="16436" y="14"/>
                      <a:pt x="16286" y="78"/>
                    </a:cubicBezTo>
                    <a:cubicBezTo>
                      <a:pt x="16133" y="322"/>
                      <a:pt x="16166" y="605"/>
                      <a:pt x="16125" y="872"/>
                    </a:cubicBezTo>
                    <a:cubicBezTo>
                      <a:pt x="15757" y="3314"/>
                      <a:pt x="13687" y="5089"/>
                      <a:pt x="11294" y="5089"/>
                    </a:cubicBezTo>
                    <a:cubicBezTo>
                      <a:pt x="11138" y="5089"/>
                      <a:pt x="10982" y="5082"/>
                      <a:pt x="10824" y="5066"/>
                    </a:cubicBezTo>
                    <a:cubicBezTo>
                      <a:pt x="8814" y="4872"/>
                      <a:pt x="7419" y="3810"/>
                      <a:pt x="6626" y="1954"/>
                    </a:cubicBezTo>
                    <a:cubicBezTo>
                      <a:pt x="6404" y="1432"/>
                      <a:pt x="6341" y="876"/>
                      <a:pt x="6269" y="322"/>
                    </a:cubicBezTo>
                    <a:cubicBezTo>
                      <a:pt x="6253" y="194"/>
                      <a:pt x="6236" y="71"/>
                      <a:pt x="6076" y="46"/>
                    </a:cubicBezTo>
                    <a:cubicBezTo>
                      <a:pt x="5948" y="8"/>
                      <a:pt x="5818" y="1"/>
                      <a:pt x="56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3846925" y="1356100"/>
                <a:ext cx="2580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0164" extrusionOk="0">
                    <a:moveTo>
                      <a:pt x="4555" y="0"/>
                    </a:moveTo>
                    <a:cubicBezTo>
                      <a:pt x="4526" y="27"/>
                      <a:pt x="4490" y="23"/>
                      <a:pt x="4456" y="28"/>
                    </a:cubicBezTo>
                    <a:cubicBezTo>
                      <a:pt x="4096" y="80"/>
                      <a:pt x="3722" y="51"/>
                      <a:pt x="3380" y="198"/>
                    </a:cubicBezTo>
                    <a:cubicBezTo>
                      <a:pt x="1367" y="1064"/>
                      <a:pt x="219" y="2567"/>
                      <a:pt x="12" y="4765"/>
                    </a:cubicBezTo>
                    <a:cubicBezTo>
                      <a:pt x="0" y="4892"/>
                      <a:pt x="39" y="4989"/>
                      <a:pt x="124" y="5077"/>
                    </a:cubicBezTo>
                    <a:cubicBezTo>
                      <a:pt x="139" y="5245"/>
                      <a:pt x="153" y="5413"/>
                      <a:pt x="168" y="5581"/>
                    </a:cubicBezTo>
                    <a:cubicBezTo>
                      <a:pt x="365" y="7624"/>
                      <a:pt x="1780" y="9348"/>
                      <a:pt x="3750" y="9947"/>
                    </a:cubicBezTo>
                    <a:cubicBezTo>
                      <a:pt x="4232" y="10093"/>
                      <a:pt x="4725" y="10164"/>
                      <a:pt x="5213" y="10164"/>
                    </a:cubicBezTo>
                    <a:cubicBezTo>
                      <a:pt x="6725" y="10164"/>
                      <a:pt x="8196" y="9488"/>
                      <a:pt x="9174" y="8276"/>
                    </a:cubicBezTo>
                    <a:cubicBezTo>
                      <a:pt x="9929" y="7341"/>
                      <a:pt x="10274" y="6263"/>
                      <a:pt x="10320" y="5077"/>
                    </a:cubicBezTo>
                    <a:cubicBezTo>
                      <a:pt x="10303" y="4918"/>
                      <a:pt x="10288" y="4759"/>
                      <a:pt x="10270" y="4601"/>
                    </a:cubicBezTo>
                    <a:cubicBezTo>
                      <a:pt x="10036" y="2566"/>
                      <a:pt x="8947" y="1173"/>
                      <a:pt x="7087" y="352"/>
                    </a:cubicBezTo>
                    <a:cubicBezTo>
                      <a:pt x="6686" y="175"/>
                      <a:pt x="6246" y="141"/>
                      <a:pt x="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30"/>
            <p:cNvGrpSpPr/>
            <p:nvPr/>
          </p:nvGrpSpPr>
          <p:grpSpPr>
            <a:xfrm rot="2700000">
              <a:off x="8169221" y="4308682"/>
              <a:ext cx="814384" cy="590965"/>
              <a:chOff x="3696700" y="1356100"/>
              <a:chExt cx="563350" cy="408800"/>
            </a:xfrm>
          </p:grpSpPr>
          <p:sp>
            <p:nvSpPr>
              <p:cNvPr id="828" name="Google Shape;828;p30"/>
              <p:cNvSpPr/>
              <p:nvPr/>
            </p:nvSpPr>
            <p:spPr>
              <a:xfrm>
                <a:off x="3696700" y="1479300"/>
                <a:ext cx="563350" cy="285600"/>
              </a:xfrm>
              <a:custGeom>
                <a:avLst/>
                <a:gdLst/>
                <a:ahLst/>
                <a:cxnLst/>
                <a:rect l="l" t="t" r="r" b="b"/>
                <a:pathLst>
                  <a:path w="22534" h="11424" extrusionOk="0">
                    <a:moveTo>
                      <a:pt x="5688" y="1"/>
                    </a:moveTo>
                    <a:cubicBezTo>
                      <a:pt x="5593" y="1"/>
                      <a:pt x="5498" y="5"/>
                      <a:pt x="5404" y="5"/>
                    </a:cubicBezTo>
                    <a:cubicBezTo>
                      <a:pt x="5399" y="5"/>
                      <a:pt x="5394" y="5"/>
                      <a:pt x="5390" y="5"/>
                    </a:cubicBezTo>
                    <a:cubicBezTo>
                      <a:pt x="4574" y="4"/>
                      <a:pt x="3758" y="3"/>
                      <a:pt x="2941" y="3"/>
                    </a:cubicBezTo>
                    <a:cubicBezTo>
                      <a:pt x="2125" y="3"/>
                      <a:pt x="1309" y="4"/>
                      <a:pt x="493" y="6"/>
                    </a:cubicBezTo>
                    <a:cubicBezTo>
                      <a:pt x="490" y="6"/>
                      <a:pt x="488" y="6"/>
                      <a:pt x="485" y="6"/>
                    </a:cubicBezTo>
                    <a:cubicBezTo>
                      <a:pt x="437" y="6"/>
                      <a:pt x="388" y="3"/>
                      <a:pt x="339" y="3"/>
                    </a:cubicBezTo>
                    <a:cubicBezTo>
                      <a:pt x="215" y="3"/>
                      <a:pt x="93" y="20"/>
                      <a:pt x="1" y="136"/>
                    </a:cubicBezTo>
                    <a:lnTo>
                      <a:pt x="1" y="723"/>
                    </a:lnTo>
                    <a:cubicBezTo>
                      <a:pt x="33" y="752"/>
                      <a:pt x="26" y="791"/>
                      <a:pt x="27" y="829"/>
                    </a:cubicBezTo>
                    <a:cubicBezTo>
                      <a:pt x="26" y="867"/>
                      <a:pt x="33" y="906"/>
                      <a:pt x="1" y="935"/>
                    </a:cubicBezTo>
                    <a:lnTo>
                      <a:pt x="1" y="1203"/>
                    </a:lnTo>
                    <a:cubicBezTo>
                      <a:pt x="39" y="1248"/>
                      <a:pt x="22" y="1304"/>
                      <a:pt x="27" y="1355"/>
                    </a:cubicBezTo>
                    <a:cubicBezTo>
                      <a:pt x="77" y="1884"/>
                      <a:pt x="65" y="2421"/>
                      <a:pt x="202" y="2939"/>
                    </a:cubicBezTo>
                    <a:cubicBezTo>
                      <a:pt x="830" y="5310"/>
                      <a:pt x="2072" y="7297"/>
                      <a:pt x="3954" y="8879"/>
                    </a:cubicBezTo>
                    <a:cubicBezTo>
                      <a:pt x="5391" y="10086"/>
                      <a:pt x="7034" y="10875"/>
                      <a:pt x="8866" y="11269"/>
                    </a:cubicBezTo>
                    <a:cubicBezTo>
                      <a:pt x="9379" y="11379"/>
                      <a:pt x="9906" y="11371"/>
                      <a:pt x="10427" y="11391"/>
                    </a:cubicBezTo>
                    <a:cubicBezTo>
                      <a:pt x="10842" y="11408"/>
                      <a:pt x="11258" y="11424"/>
                      <a:pt x="11674" y="11424"/>
                    </a:cubicBezTo>
                    <a:cubicBezTo>
                      <a:pt x="12303" y="11424"/>
                      <a:pt x="12929" y="11389"/>
                      <a:pt x="13546" y="11270"/>
                    </a:cubicBezTo>
                    <a:cubicBezTo>
                      <a:pt x="15563" y="10882"/>
                      <a:pt x="17333" y="9961"/>
                      <a:pt x="18855" y="8580"/>
                    </a:cubicBezTo>
                    <a:cubicBezTo>
                      <a:pt x="19993" y="7549"/>
                      <a:pt x="20882" y="6331"/>
                      <a:pt x="21546" y="4940"/>
                    </a:cubicBezTo>
                    <a:cubicBezTo>
                      <a:pt x="22255" y="3455"/>
                      <a:pt x="22534" y="1893"/>
                      <a:pt x="22490" y="261"/>
                    </a:cubicBezTo>
                    <a:cubicBezTo>
                      <a:pt x="22485" y="92"/>
                      <a:pt x="22412" y="18"/>
                      <a:pt x="22250" y="11"/>
                    </a:cubicBezTo>
                    <a:cubicBezTo>
                      <a:pt x="22179" y="8"/>
                      <a:pt x="22108" y="5"/>
                      <a:pt x="22037" y="5"/>
                    </a:cubicBezTo>
                    <a:cubicBezTo>
                      <a:pt x="20277" y="4"/>
                      <a:pt x="18517" y="4"/>
                      <a:pt x="16757" y="4"/>
                    </a:cubicBezTo>
                    <a:cubicBezTo>
                      <a:pt x="16595" y="4"/>
                      <a:pt x="16436" y="14"/>
                      <a:pt x="16286" y="78"/>
                    </a:cubicBezTo>
                    <a:cubicBezTo>
                      <a:pt x="16133" y="322"/>
                      <a:pt x="16166" y="605"/>
                      <a:pt x="16125" y="872"/>
                    </a:cubicBezTo>
                    <a:cubicBezTo>
                      <a:pt x="15757" y="3314"/>
                      <a:pt x="13687" y="5089"/>
                      <a:pt x="11294" y="5089"/>
                    </a:cubicBezTo>
                    <a:cubicBezTo>
                      <a:pt x="11138" y="5089"/>
                      <a:pt x="10982" y="5082"/>
                      <a:pt x="10824" y="5066"/>
                    </a:cubicBezTo>
                    <a:cubicBezTo>
                      <a:pt x="8814" y="4872"/>
                      <a:pt x="7419" y="3810"/>
                      <a:pt x="6626" y="1954"/>
                    </a:cubicBezTo>
                    <a:cubicBezTo>
                      <a:pt x="6404" y="1432"/>
                      <a:pt x="6341" y="876"/>
                      <a:pt x="6269" y="322"/>
                    </a:cubicBezTo>
                    <a:cubicBezTo>
                      <a:pt x="6253" y="194"/>
                      <a:pt x="6236" y="71"/>
                      <a:pt x="6076" y="46"/>
                    </a:cubicBezTo>
                    <a:cubicBezTo>
                      <a:pt x="5948" y="8"/>
                      <a:pt x="5818" y="1"/>
                      <a:pt x="56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3846925" y="1356100"/>
                <a:ext cx="2580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0164" extrusionOk="0">
                    <a:moveTo>
                      <a:pt x="4555" y="0"/>
                    </a:moveTo>
                    <a:cubicBezTo>
                      <a:pt x="4526" y="27"/>
                      <a:pt x="4490" y="23"/>
                      <a:pt x="4456" y="28"/>
                    </a:cubicBezTo>
                    <a:cubicBezTo>
                      <a:pt x="4096" y="80"/>
                      <a:pt x="3722" y="51"/>
                      <a:pt x="3380" y="198"/>
                    </a:cubicBezTo>
                    <a:cubicBezTo>
                      <a:pt x="1367" y="1064"/>
                      <a:pt x="219" y="2567"/>
                      <a:pt x="12" y="4765"/>
                    </a:cubicBezTo>
                    <a:cubicBezTo>
                      <a:pt x="0" y="4892"/>
                      <a:pt x="39" y="4989"/>
                      <a:pt x="124" y="5077"/>
                    </a:cubicBezTo>
                    <a:cubicBezTo>
                      <a:pt x="139" y="5245"/>
                      <a:pt x="153" y="5413"/>
                      <a:pt x="168" y="5581"/>
                    </a:cubicBezTo>
                    <a:cubicBezTo>
                      <a:pt x="365" y="7624"/>
                      <a:pt x="1780" y="9348"/>
                      <a:pt x="3750" y="9947"/>
                    </a:cubicBezTo>
                    <a:cubicBezTo>
                      <a:pt x="4232" y="10093"/>
                      <a:pt x="4725" y="10164"/>
                      <a:pt x="5213" y="10164"/>
                    </a:cubicBezTo>
                    <a:cubicBezTo>
                      <a:pt x="6725" y="10164"/>
                      <a:pt x="8196" y="9488"/>
                      <a:pt x="9174" y="8276"/>
                    </a:cubicBezTo>
                    <a:cubicBezTo>
                      <a:pt x="9929" y="7341"/>
                      <a:pt x="10274" y="6263"/>
                      <a:pt x="10320" y="5077"/>
                    </a:cubicBezTo>
                    <a:cubicBezTo>
                      <a:pt x="10303" y="4918"/>
                      <a:pt x="10288" y="4759"/>
                      <a:pt x="10270" y="4601"/>
                    </a:cubicBezTo>
                    <a:cubicBezTo>
                      <a:pt x="10036" y="2566"/>
                      <a:pt x="8947" y="1173"/>
                      <a:pt x="7087" y="352"/>
                    </a:cubicBezTo>
                    <a:cubicBezTo>
                      <a:pt x="6686" y="175"/>
                      <a:pt x="6246" y="141"/>
                      <a:pt x="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0" name="Google Shape;830;p30"/>
          <p:cNvGrpSpPr/>
          <p:nvPr/>
        </p:nvGrpSpPr>
        <p:grpSpPr>
          <a:xfrm>
            <a:off x="-6478" y="-45305"/>
            <a:ext cx="9156951" cy="2242370"/>
            <a:chOff x="-6478" y="-45305"/>
            <a:chExt cx="9156951" cy="2242370"/>
          </a:xfrm>
        </p:grpSpPr>
        <p:sp>
          <p:nvSpPr>
            <p:cNvPr id="831" name="Google Shape;831;p30"/>
            <p:cNvSpPr/>
            <p:nvPr/>
          </p:nvSpPr>
          <p:spPr>
            <a:xfrm rot="10347637">
              <a:off x="75925" y="8601"/>
              <a:ext cx="908394" cy="1316020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 rot="-10347637" flipH="1">
              <a:off x="8159675" y="827139"/>
              <a:ext cx="908394" cy="1316020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30"/>
          <p:cNvGrpSpPr/>
          <p:nvPr/>
        </p:nvGrpSpPr>
        <p:grpSpPr>
          <a:xfrm>
            <a:off x="1767850" y="4986300"/>
            <a:ext cx="6151800" cy="157200"/>
            <a:chOff x="1767850" y="4986300"/>
            <a:chExt cx="6151800" cy="157200"/>
          </a:xfrm>
        </p:grpSpPr>
        <p:sp>
          <p:nvSpPr>
            <p:cNvPr id="834" name="Google Shape;834;p30"/>
            <p:cNvSpPr/>
            <p:nvPr/>
          </p:nvSpPr>
          <p:spPr>
            <a:xfrm rot="-5400000">
              <a:off x="7045750" y="4269600"/>
              <a:ext cx="157200" cy="159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 rot="-5400000">
              <a:off x="2484550" y="4269600"/>
              <a:ext cx="157200" cy="159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Google Shape;837;p31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31"/>
          <p:cNvSpPr/>
          <p:nvPr/>
        </p:nvSpPr>
        <p:spPr>
          <a:xfrm>
            <a:off x="115188" y="4560475"/>
            <a:ext cx="486883" cy="446446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2828157">
            <a:off x="8110663" y="234801"/>
            <a:ext cx="1000391" cy="725943"/>
            <a:chOff x="3696700" y="1356100"/>
            <a:chExt cx="563350" cy="408800"/>
          </a:xfrm>
        </p:grpSpPr>
        <p:sp>
          <p:nvSpPr>
            <p:cNvPr id="840" name="Google Shape;840;p31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1"/>
          <p:cNvGrpSpPr/>
          <p:nvPr/>
        </p:nvGrpSpPr>
        <p:grpSpPr>
          <a:xfrm>
            <a:off x="-6514" y="26439"/>
            <a:ext cx="9150513" cy="5025881"/>
            <a:chOff x="-6514" y="26439"/>
            <a:chExt cx="9150513" cy="5025881"/>
          </a:xfrm>
        </p:grpSpPr>
        <p:sp>
          <p:nvSpPr>
            <p:cNvPr id="843" name="Google Shape;843;p31"/>
            <p:cNvSpPr/>
            <p:nvPr/>
          </p:nvSpPr>
          <p:spPr>
            <a:xfrm>
              <a:off x="8317151" y="3854526"/>
              <a:ext cx="826848" cy="1197793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 rot="10347557">
              <a:off x="62069" y="71304"/>
              <a:ext cx="755923" cy="1095146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5055284" y="35428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2"/>
          </p:nvPr>
        </p:nvSpPr>
        <p:spPr>
          <a:xfrm>
            <a:off x="1583075" y="35428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-59" y="-1107407"/>
            <a:ext cx="9919395" cy="7157181"/>
            <a:chOff x="-59" y="-1107407"/>
            <a:chExt cx="9919395" cy="7157181"/>
          </a:xfrm>
        </p:grpSpPr>
        <p:grpSp>
          <p:nvGrpSpPr>
            <p:cNvPr id="126" name="Google Shape;126;p5"/>
            <p:cNvGrpSpPr/>
            <p:nvPr/>
          </p:nvGrpSpPr>
          <p:grpSpPr>
            <a:xfrm rot="5400000">
              <a:off x="993955" y="3559964"/>
              <a:ext cx="1495796" cy="3483824"/>
              <a:chOff x="1521875" y="3093100"/>
              <a:chExt cx="908525" cy="2116025"/>
            </a:xfrm>
          </p:grpSpPr>
          <p:sp>
            <p:nvSpPr>
              <p:cNvPr id="127" name="Google Shape;127;p5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5"/>
            <p:cNvGrpSpPr/>
            <p:nvPr/>
          </p:nvGrpSpPr>
          <p:grpSpPr>
            <a:xfrm rot="-5400000" flipH="1">
              <a:off x="7082006" y="-2240162"/>
              <a:ext cx="1704575" cy="3970086"/>
              <a:chOff x="1521875" y="3093100"/>
              <a:chExt cx="908525" cy="2116025"/>
            </a:xfrm>
          </p:grpSpPr>
          <p:sp>
            <p:nvSpPr>
              <p:cNvPr id="150" name="Google Shape;150;p5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5"/>
          <p:cNvGrpSpPr/>
          <p:nvPr/>
        </p:nvGrpSpPr>
        <p:grpSpPr>
          <a:xfrm>
            <a:off x="117525" y="364263"/>
            <a:ext cx="8917033" cy="4350096"/>
            <a:chOff x="117525" y="364263"/>
            <a:chExt cx="8917033" cy="4350096"/>
          </a:xfrm>
        </p:grpSpPr>
        <p:sp>
          <p:nvSpPr>
            <p:cNvPr id="173" name="Google Shape;173;p5"/>
            <p:cNvSpPr/>
            <p:nvPr/>
          </p:nvSpPr>
          <p:spPr>
            <a:xfrm>
              <a:off x="8547675" y="364263"/>
              <a:ext cx="486883" cy="446446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17525" y="4267913"/>
              <a:ext cx="486883" cy="446446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-45361" y="-86210"/>
            <a:ext cx="9247593" cy="5449835"/>
            <a:chOff x="-45361" y="-86210"/>
            <a:chExt cx="9247593" cy="5449835"/>
          </a:xfrm>
        </p:grpSpPr>
        <p:sp>
          <p:nvSpPr>
            <p:cNvPr id="176" name="Google Shape;176;p5"/>
            <p:cNvSpPr/>
            <p:nvPr/>
          </p:nvSpPr>
          <p:spPr>
            <a:xfrm rot="7452813">
              <a:off x="202363" y="-23366"/>
              <a:ext cx="651720" cy="944098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-7452813" flipH="1">
              <a:off x="8302788" y="4356684"/>
              <a:ext cx="651720" cy="944098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32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32"/>
          <p:cNvGrpSpPr/>
          <p:nvPr/>
        </p:nvGrpSpPr>
        <p:grpSpPr>
          <a:xfrm>
            <a:off x="41479" y="65378"/>
            <a:ext cx="9050352" cy="5032217"/>
            <a:chOff x="41479" y="65378"/>
            <a:chExt cx="9050352" cy="5032217"/>
          </a:xfrm>
        </p:grpSpPr>
        <p:grpSp>
          <p:nvGrpSpPr>
            <p:cNvPr id="848" name="Google Shape;848;p32"/>
            <p:cNvGrpSpPr/>
            <p:nvPr/>
          </p:nvGrpSpPr>
          <p:grpSpPr>
            <a:xfrm rot="5400000">
              <a:off x="-164063" y="4495863"/>
              <a:ext cx="807274" cy="396191"/>
              <a:chOff x="4602600" y="1971625"/>
              <a:chExt cx="921125" cy="468200"/>
            </a:xfrm>
          </p:grpSpPr>
          <p:sp>
            <p:nvSpPr>
              <p:cNvPr id="849" name="Google Shape;849;p32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2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2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2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7" name="Google Shape;857;p32"/>
            <p:cNvGrpSpPr/>
            <p:nvPr/>
          </p:nvGrpSpPr>
          <p:grpSpPr>
            <a:xfrm rot="5400000">
              <a:off x="-164063" y="2383391"/>
              <a:ext cx="807274" cy="396191"/>
              <a:chOff x="4602600" y="1971625"/>
              <a:chExt cx="921125" cy="468200"/>
            </a:xfrm>
          </p:grpSpPr>
          <p:sp>
            <p:nvSpPr>
              <p:cNvPr id="858" name="Google Shape;858;p32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2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2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2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32"/>
            <p:cNvGrpSpPr/>
            <p:nvPr/>
          </p:nvGrpSpPr>
          <p:grpSpPr>
            <a:xfrm rot="5400000">
              <a:off x="-164063" y="270920"/>
              <a:ext cx="807274" cy="396191"/>
              <a:chOff x="4602600" y="1971625"/>
              <a:chExt cx="921125" cy="468200"/>
            </a:xfrm>
          </p:grpSpPr>
          <p:sp>
            <p:nvSpPr>
              <p:cNvPr id="867" name="Google Shape;867;p32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2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2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2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2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2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2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32"/>
            <p:cNvGrpSpPr/>
            <p:nvPr/>
          </p:nvGrpSpPr>
          <p:grpSpPr>
            <a:xfrm rot="-5400000" flipH="1">
              <a:off x="8490098" y="4495863"/>
              <a:ext cx="807274" cy="396191"/>
              <a:chOff x="4602600" y="1971625"/>
              <a:chExt cx="921125" cy="468200"/>
            </a:xfrm>
          </p:grpSpPr>
          <p:sp>
            <p:nvSpPr>
              <p:cNvPr id="876" name="Google Shape;876;p32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2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2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2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2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2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2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2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32"/>
            <p:cNvGrpSpPr/>
            <p:nvPr/>
          </p:nvGrpSpPr>
          <p:grpSpPr>
            <a:xfrm rot="-5400000" flipH="1">
              <a:off x="8490098" y="2383391"/>
              <a:ext cx="807274" cy="396191"/>
              <a:chOff x="4602600" y="1971625"/>
              <a:chExt cx="921125" cy="468200"/>
            </a:xfrm>
          </p:grpSpPr>
          <p:sp>
            <p:nvSpPr>
              <p:cNvPr id="885" name="Google Shape;885;p32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2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2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2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2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2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2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" name="Google Shape;893;p32"/>
            <p:cNvGrpSpPr/>
            <p:nvPr/>
          </p:nvGrpSpPr>
          <p:grpSpPr>
            <a:xfrm rot="-5400000" flipH="1">
              <a:off x="8490098" y="270920"/>
              <a:ext cx="807274" cy="396191"/>
              <a:chOff x="4602600" y="1971625"/>
              <a:chExt cx="921125" cy="468200"/>
            </a:xfrm>
          </p:grpSpPr>
          <p:sp>
            <p:nvSpPr>
              <p:cNvPr id="894" name="Google Shape;894;p32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2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2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2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2" name="Google Shape;902;p32"/>
          <p:cNvGrpSpPr/>
          <p:nvPr/>
        </p:nvGrpSpPr>
        <p:grpSpPr>
          <a:xfrm>
            <a:off x="1339849" y="-421582"/>
            <a:ext cx="6881216" cy="5837034"/>
            <a:chOff x="1339849" y="-421582"/>
            <a:chExt cx="6881216" cy="5837034"/>
          </a:xfrm>
        </p:grpSpPr>
        <p:sp>
          <p:nvSpPr>
            <p:cNvPr id="903" name="Google Shape;903;p32"/>
            <p:cNvSpPr/>
            <p:nvPr/>
          </p:nvSpPr>
          <p:spPr>
            <a:xfrm>
              <a:off x="1339849" y="4603993"/>
              <a:ext cx="884991" cy="811459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7336074" y="-421582"/>
              <a:ext cx="884991" cy="811459"/>
            </a:xfrm>
            <a:custGeom>
              <a:avLst/>
              <a:gdLst/>
              <a:ahLst/>
              <a:cxnLst/>
              <a:rect l="l" t="t" r="r" b="b"/>
              <a:pathLst>
                <a:path w="13642" h="12509" extrusionOk="0">
                  <a:moveTo>
                    <a:pt x="5782" y="1"/>
                  </a:moveTo>
                  <a:cubicBezTo>
                    <a:pt x="4190" y="1"/>
                    <a:pt x="3015" y="837"/>
                    <a:pt x="2024" y="2531"/>
                  </a:cubicBezTo>
                  <a:cubicBezTo>
                    <a:pt x="1645" y="3181"/>
                    <a:pt x="1308" y="3853"/>
                    <a:pt x="1039" y="4557"/>
                  </a:cubicBezTo>
                  <a:cubicBezTo>
                    <a:pt x="0" y="7291"/>
                    <a:pt x="684" y="9842"/>
                    <a:pt x="2908" y="11393"/>
                  </a:cubicBezTo>
                  <a:cubicBezTo>
                    <a:pt x="4048" y="12187"/>
                    <a:pt x="5300" y="12508"/>
                    <a:pt x="6621" y="12508"/>
                  </a:cubicBezTo>
                  <a:cubicBezTo>
                    <a:pt x="7009" y="12508"/>
                    <a:pt x="7402" y="12481"/>
                    <a:pt x="7800" y="12430"/>
                  </a:cubicBezTo>
                  <a:cubicBezTo>
                    <a:pt x="10794" y="12044"/>
                    <a:pt x="13360" y="9486"/>
                    <a:pt x="13642" y="6589"/>
                  </a:cubicBezTo>
                  <a:cubicBezTo>
                    <a:pt x="13642" y="6269"/>
                    <a:pt x="13642" y="5951"/>
                    <a:pt x="13642" y="5632"/>
                  </a:cubicBezTo>
                  <a:cubicBezTo>
                    <a:pt x="13591" y="4870"/>
                    <a:pt x="13302" y="4199"/>
                    <a:pt x="12802" y="3636"/>
                  </a:cubicBezTo>
                  <a:cubicBezTo>
                    <a:pt x="11335" y="1981"/>
                    <a:pt x="9517" y="830"/>
                    <a:pt x="7402" y="245"/>
                  </a:cubicBezTo>
                  <a:cubicBezTo>
                    <a:pt x="6817" y="82"/>
                    <a:pt x="6279" y="1"/>
                    <a:pt x="5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6"/>
          <p:cNvGrpSpPr/>
          <p:nvPr/>
        </p:nvGrpSpPr>
        <p:grpSpPr>
          <a:xfrm>
            <a:off x="-127293" y="-15769"/>
            <a:ext cx="9497294" cy="5182925"/>
            <a:chOff x="-127293" y="-15769"/>
            <a:chExt cx="9497294" cy="5182925"/>
          </a:xfrm>
        </p:grpSpPr>
        <p:sp>
          <p:nvSpPr>
            <p:cNvPr id="182" name="Google Shape;182;p6"/>
            <p:cNvSpPr/>
            <p:nvPr/>
          </p:nvSpPr>
          <p:spPr>
            <a:xfrm rot="954917">
              <a:off x="8394778" y="3878959"/>
              <a:ext cx="826844" cy="119778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9962279">
              <a:off x="-6357" y="59249"/>
              <a:ext cx="755902" cy="1095114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6"/>
          <p:cNvGrpSpPr/>
          <p:nvPr/>
        </p:nvGrpSpPr>
        <p:grpSpPr>
          <a:xfrm rot="2828264">
            <a:off x="8251461" y="195283"/>
            <a:ext cx="842576" cy="611393"/>
            <a:chOff x="3696700" y="1356100"/>
            <a:chExt cx="563350" cy="408800"/>
          </a:xfrm>
        </p:grpSpPr>
        <p:sp>
          <p:nvSpPr>
            <p:cNvPr id="185" name="Google Shape;185;p6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6"/>
          <p:cNvSpPr/>
          <p:nvPr/>
        </p:nvSpPr>
        <p:spPr>
          <a:xfrm>
            <a:off x="128138" y="4604000"/>
            <a:ext cx="486883" cy="446446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761125" y="1308275"/>
            <a:ext cx="5454000" cy="31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2" name="Google Shape;192;p7"/>
          <p:cNvGrpSpPr/>
          <p:nvPr/>
        </p:nvGrpSpPr>
        <p:grpSpPr>
          <a:xfrm>
            <a:off x="46810" y="-12"/>
            <a:ext cx="9052231" cy="5143524"/>
            <a:chOff x="46810" y="-12"/>
            <a:chExt cx="9052231" cy="5143524"/>
          </a:xfrm>
        </p:grpSpPr>
        <p:grpSp>
          <p:nvGrpSpPr>
            <p:cNvPr id="193" name="Google Shape;193;p7"/>
            <p:cNvGrpSpPr/>
            <p:nvPr/>
          </p:nvGrpSpPr>
          <p:grpSpPr>
            <a:xfrm rot="2890613">
              <a:off x="131345" y="4347533"/>
              <a:ext cx="814401" cy="590977"/>
              <a:chOff x="3696700" y="1356100"/>
              <a:chExt cx="563350" cy="408800"/>
            </a:xfrm>
          </p:grpSpPr>
          <p:sp>
            <p:nvSpPr>
              <p:cNvPr id="194" name="Google Shape;194;p7"/>
              <p:cNvSpPr/>
              <p:nvPr/>
            </p:nvSpPr>
            <p:spPr>
              <a:xfrm>
                <a:off x="3696700" y="1479300"/>
                <a:ext cx="563350" cy="285600"/>
              </a:xfrm>
              <a:custGeom>
                <a:avLst/>
                <a:gdLst/>
                <a:ahLst/>
                <a:cxnLst/>
                <a:rect l="l" t="t" r="r" b="b"/>
                <a:pathLst>
                  <a:path w="22534" h="11424" extrusionOk="0">
                    <a:moveTo>
                      <a:pt x="5688" y="1"/>
                    </a:moveTo>
                    <a:cubicBezTo>
                      <a:pt x="5593" y="1"/>
                      <a:pt x="5498" y="5"/>
                      <a:pt x="5404" y="5"/>
                    </a:cubicBezTo>
                    <a:cubicBezTo>
                      <a:pt x="5399" y="5"/>
                      <a:pt x="5394" y="5"/>
                      <a:pt x="5390" y="5"/>
                    </a:cubicBezTo>
                    <a:cubicBezTo>
                      <a:pt x="4574" y="4"/>
                      <a:pt x="3758" y="3"/>
                      <a:pt x="2941" y="3"/>
                    </a:cubicBezTo>
                    <a:cubicBezTo>
                      <a:pt x="2125" y="3"/>
                      <a:pt x="1309" y="4"/>
                      <a:pt x="493" y="6"/>
                    </a:cubicBezTo>
                    <a:cubicBezTo>
                      <a:pt x="490" y="6"/>
                      <a:pt x="488" y="6"/>
                      <a:pt x="485" y="6"/>
                    </a:cubicBezTo>
                    <a:cubicBezTo>
                      <a:pt x="437" y="6"/>
                      <a:pt x="388" y="3"/>
                      <a:pt x="339" y="3"/>
                    </a:cubicBezTo>
                    <a:cubicBezTo>
                      <a:pt x="215" y="3"/>
                      <a:pt x="93" y="20"/>
                      <a:pt x="1" y="136"/>
                    </a:cubicBezTo>
                    <a:lnTo>
                      <a:pt x="1" y="723"/>
                    </a:lnTo>
                    <a:cubicBezTo>
                      <a:pt x="33" y="752"/>
                      <a:pt x="26" y="791"/>
                      <a:pt x="27" y="829"/>
                    </a:cubicBezTo>
                    <a:cubicBezTo>
                      <a:pt x="26" y="867"/>
                      <a:pt x="33" y="906"/>
                      <a:pt x="1" y="935"/>
                    </a:cubicBezTo>
                    <a:lnTo>
                      <a:pt x="1" y="1203"/>
                    </a:lnTo>
                    <a:cubicBezTo>
                      <a:pt x="39" y="1248"/>
                      <a:pt x="22" y="1304"/>
                      <a:pt x="27" y="1355"/>
                    </a:cubicBezTo>
                    <a:cubicBezTo>
                      <a:pt x="77" y="1884"/>
                      <a:pt x="65" y="2421"/>
                      <a:pt x="202" y="2939"/>
                    </a:cubicBezTo>
                    <a:cubicBezTo>
                      <a:pt x="830" y="5310"/>
                      <a:pt x="2072" y="7297"/>
                      <a:pt x="3954" y="8879"/>
                    </a:cubicBezTo>
                    <a:cubicBezTo>
                      <a:pt x="5391" y="10086"/>
                      <a:pt x="7034" y="10875"/>
                      <a:pt x="8866" y="11269"/>
                    </a:cubicBezTo>
                    <a:cubicBezTo>
                      <a:pt x="9379" y="11379"/>
                      <a:pt x="9906" y="11371"/>
                      <a:pt x="10427" y="11391"/>
                    </a:cubicBezTo>
                    <a:cubicBezTo>
                      <a:pt x="10842" y="11408"/>
                      <a:pt x="11258" y="11424"/>
                      <a:pt x="11674" y="11424"/>
                    </a:cubicBezTo>
                    <a:cubicBezTo>
                      <a:pt x="12303" y="11424"/>
                      <a:pt x="12929" y="11389"/>
                      <a:pt x="13546" y="11270"/>
                    </a:cubicBezTo>
                    <a:cubicBezTo>
                      <a:pt x="15563" y="10882"/>
                      <a:pt x="17333" y="9961"/>
                      <a:pt x="18855" y="8580"/>
                    </a:cubicBezTo>
                    <a:cubicBezTo>
                      <a:pt x="19993" y="7549"/>
                      <a:pt x="20882" y="6331"/>
                      <a:pt x="21546" y="4940"/>
                    </a:cubicBezTo>
                    <a:cubicBezTo>
                      <a:pt x="22255" y="3455"/>
                      <a:pt x="22534" y="1893"/>
                      <a:pt x="22490" y="261"/>
                    </a:cubicBezTo>
                    <a:cubicBezTo>
                      <a:pt x="22485" y="92"/>
                      <a:pt x="22412" y="18"/>
                      <a:pt x="22250" y="11"/>
                    </a:cubicBezTo>
                    <a:cubicBezTo>
                      <a:pt x="22179" y="8"/>
                      <a:pt x="22108" y="5"/>
                      <a:pt x="22037" y="5"/>
                    </a:cubicBezTo>
                    <a:cubicBezTo>
                      <a:pt x="20277" y="4"/>
                      <a:pt x="18517" y="4"/>
                      <a:pt x="16757" y="4"/>
                    </a:cubicBezTo>
                    <a:cubicBezTo>
                      <a:pt x="16595" y="4"/>
                      <a:pt x="16436" y="14"/>
                      <a:pt x="16286" y="78"/>
                    </a:cubicBezTo>
                    <a:cubicBezTo>
                      <a:pt x="16133" y="322"/>
                      <a:pt x="16166" y="605"/>
                      <a:pt x="16125" y="872"/>
                    </a:cubicBezTo>
                    <a:cubicBezTo>
                      <a:pt x="15757" y="3314"/>
                      <a:pt x="13687" y="5089"/>
                      <a:pt x="11294" y="5089"/>
                    </a:cubicBezTo>
                    <a:cubicBezTo>
                      <a:pt x="11138" y="5089"/>
                      <a:pt x="10982" y="5082"/>
                      <a:pt x="10824" y="5066"/>
                    </a:cubicBezTo>
                    <a:cubicBezTo>
                      <a:pt x="8814" y="4872"/>
                      <a:pt x="7419" y="3810"/>
                      <a:pt x="6626" y="1954"/>
                    </a:cubicBezTo>
                    <a:cubicBezTo>
                      <a:pt x="6404" y="1432"/>
                      <a:pt x="6341" y="876"/>
                      <a:pt x="6269" y="322"/>
                    </a:cubicBezTo>
                    <a:cubicBezTo>
                      <a:pt x="6253" y="194"/>
                      <a:pt x="6236" y="71"/>
                      <a:pt x="6076" y="46"/>
                    </a:cubicBezTo>
                    <a:cubicBezTo>
                      <a:pt x="5948" y="8"/>
                      <a:pt x="5818" y="1"/>
                      <a:pt x="5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3846925" y="1356100"/>
                <a:ext cx="2580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0164" extrusionOk="0">
                    <a:moveTo>
                      <a:pt x="4555" y="0"/>
                    </a:moveTo>
                    <a:cubicBezTo>
                      <a:pt x="4526" y="27"/>
                      <a:pt x="4490" y="23"/>
                      <a:pt x="4456" y="28"/>
                    </a:cubicBezTo>
                    <a:cubicBezTo>
                      <a:pt x="4096" y="80"/>
                      <a:pt x="3722" y="51"/>
                      <a:pt x="3380" y="198"/>
                    </a:cubicBezTo>
                    <a:cubicBezTo>
                      <a:pt x="1367" y="1064"/>
                      <a:pt x="219" y="2567"/>
                      <a:pt x="12" y="4765"/>
                    </a:cubicBezTo>
                    <a:cubicBezTo>
                      <a:pt x="0" y="4892"/>
                      <a:pt x="39" y="4989"/>
                      <a:pt x="124" y="5077"/>
                    </a:cubicBezTo>
                    <a:cubicBezTo>
                      <a:pt x="139" y="5245"/>
                      <a:pt x="153" y="5413"/>
                      <a:pt x="168" y="5581"/>
                    </a:cubicBezTo>
                    <a:cubicBezTo>
                      <a:pt x="365" y="7624"/>
                      <a:pt x="1780" y="9348"/>
                      <a:pt x="3750" y="9947"/>
                    </a:cubicBezTo>
                    <a:cubicBezTo>
                      <a:pt x="4232" y="10093"/>
                      <a:pt x="4725" y="10164"/>
                      <a:pt x="5213" y="10164"/>
                    </a:cubicBezTo>
                    <a:cubicBezTo>
                      <a:pt x="6725" y="10164"/>
                      <a:pt x="8196" y="9488"/>
                      <a:pt x="9174" y="8276"/>
                    </a:cubicBezTo>
                    <a:cubicBezTo>
                      <a:pt x="9929" y="7341"/>
                      <a:pt x="10274" y="6263"/>
                      <a:pt x="10320" y="5077"/>
                    </a:cubicBezTo>
                    <a:cubicBezTo>
                      <a:pt x="10303" y="4918"/>
                      <a:pt x="10288" y="4759"/>
                      <a:pt x="10270" y="4601"/>
                    </a:cubicBezTo>
                    <a:cubicBezTo>
                      <a:pt x="10036" y="2566"/>
                      <a:pt x="8947" y="1173"/>
                      <a:pt x="7087" y="352"/>
                    </a:cubicBezTo>
                    <a:cubicBezTo>
                      <a:pt x="6686" y="175"/>
                      <a:pt x="6246" y="141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7"/>
            <p:cNvGrpSpPr/>
            <p:nvPr/>
          </p:nvGrpSpPr>
          <p:grpSpPr>
            <a:xfrm rot="-7827308">
              <a:off x="8202793" y="206071"/>
              <a:ext cx="814395" cy="590973"/>
              <a:chOff x="3696700" y="1356100"/>
              <a:chExt cx="563350" cy="408800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3696700" y="1479300"/>
                <a:ext cx="563350" cy="285600"/>
              </a:xfrm>
              <a:custGeom>
                <a:avLst/>
                <a:gdLst/>
                <a:ahLst/>
                <a:cxnLst/>
                <a:rect l="l" t="t" r="r" b="b"/>
                <a:pathLst>
                  <a:path w="22534" h="11424" extrusionOk="0">
                    <a:moveTo>
                      <a:pt x="5688" y="1"/>
                    </a:moveTo>
                    <a:cubicBezTo>
                      <a:pt x="5593" y="1"/>
                      <a:pt x="5498" y="5"/>
                      <a:pt x="5404" y="5"/>
                    </a:cubicBezTo>
                    <a:cubicBezTo>
                      <a:pt x="5399" y="5"/>
                      <a:pt x="5394" y="5"/>
                      <a:pt x="5390" y="5"/>
                    </a:cubicBezTo>
                    <a:cubicBezTo>
                      <a:pt x="4574" y="4"/>
                      <a:pt x="3758" y="3"/>
                      <a:pt x="2941" y="3"/>
                    </a:cubicBezTo>
                    <a:cubicBezTo>
                      <a:pt x="2125" y="3"/>
                      <a:pt x="1309" y="4"/>
                      <a:pt x="493" y="6"/>
                    </a:cubicBezTo>
                    <a:cubicBezTo>
                      <a:pt x="490" y="6"/>
                      <a:pt x="488" y="6"/>
                      <a:pt x="485" y="6"/>
                    </a:cubicBezTo>
                    <a:cubicBezTo>
                      <a:pt x="437" y="6"/>
                      <a:pt x="388" y="3"/>
                      <a:pt x="339" y="3"/>
                    </a:cubicBezTo>
                    <a:cubicBezTo>
                      <a:pt x="215" y="3"/>
                      <a:pt x="93" y="20"/>
                      <a:pt x="1" y="136"/>
                    </a:cubicBezTo>
                    <a:lnTo>
                      <a:pt x="1" y="723"/>
                    </a:lnTo>
                    <a:cubicBezTo>
                      <a:pt x="33" y="752"/>
                      <a:pt x="26" y="791"/>
                      <a:pt x="27" y="829"/>
                    </a:cubicBezTo>
                    <a:cubicBezTo>
                      <a:pt x="26" y="867"/>
                      <a:pt x="33" y="906"/>
                      <a:pt x="1" y="935"/>
                    </a:cubicBezTo>
                    <a:lnTo>
                      <a:pt x="1" y="1203"/>
                    </a:lnTo>
                    <a:cubicBezTo>
                      <a:pt x="39" y="1248"/>
                      <a:pt x="22" y="1304"/>
                      <a:pt x="27" y="1355"/>
                    </a:cubicBezTo>
                    <a:cubicBezTo>
                      <a:pt x="77" y="1884"/>
                      <a:pt x="65" y="2421"/>
                      <a:pt x="202" y="2939"/>
                    </a:cubicBezTo>
                    <a:cubicBezTo>
                      <a:pt x="830" y="5310"/>
                      <a:pt x="2072" y="7297"/>
                      <a:pt x="3954" y="8879"/>
                    </a:cubicBezTo>
                    <a:cubicBezTo>
                      <a:pt x="5391" y="10086"/>
                      <a:pt x="7034" y="10875"/>
                      <a:pt x="8866" y="11269"/>
                    </a:cubicBezTo>
                    <a:cubicBezTo>
                      <a:pt x="9379" y="11379"/>
                      <a:pt x="9906" y="11371"/>
                      <a:pt x="10427" y="11391"/>
                    </a:cubicBezTo>
                    <a:cubicBezTo>
                      <a:pt x="10842" y="11408"/>
                      <a:pt x="11258" y="11424"/>
                      <a:pt x="11674" y="11424"/>
                    </a:cubicBezTo>
                    <a:cubicBezTo>
                      <a:pt x="12303" y="11424"/>
                      <a:pt x="12929" y="11389"/>
                      <a:pt x="13546" y="11270"/>
                    </a:cubicBezTo>
                    <a:cubicBezTo>
                      <a:pt x="15563" y="10882"/>
                      <a:pt x="17333" y="9961"/>
                      <a:pt x="18855" y="8580"/>
                    </a:cubicBezTo>
                    <a:cubicBezTo>
                      <a:pt x="19993" y="7549"/>
                      <a:pt x="20882" y="6331"/>
                      <a:pt x="21546" y="4940"/>
                    </a:cubicBezTo>
                    <a:cubicBezTo>
                      <a:pt x="22255" y="3455"/>
                      <a:pt x="22534" y="1893"/>
                      <a:pt x="22490" y="261"/>
                    </a:cubicBezTo>
                    <a:cubicBezTo>
                      <a:pt x="22485" y="92"/>
                      <a:pt x="22412" y="18"/>
                      <a:pt x="22250" y="11"/>
                    </a:cubicBezTo>
                    <a:cubicBezTo>
                      <a:pt x="22179" y="8"/>
                      <a:pt x="22108" y="5"/>
                      <a:pt x="22037" y="5"/>
                    </a:cubicBezTo>
                    <a:cubicBezTo>
                      <a:pt x="20277" y="4"/>
                      <a:pt x="18517" y="4"/>
                      <a:pt x="16757" y="4"/>
                    </a:cubicBezTo>
                    <a:cubicBezTo>
                      <a:pt x="16595" y="4"/>
                      <a:pt x="16436" y="14"/>
                      <a:pt x="16286" y="78"/>
                    </a:cubicBezTo>
                    <a:cubicBezTo>
                      <a:pt x="16133" y="322"/>
                      <a:pt x="16166" y="605"/>
                      <a:pt x="16125" y="872"/>
                    </a:cubicBezTo>
                    <a:cubicBezTo>
                      <a:pt x="15757" y="3314"/>
                      <a:pt x="13687" y="5089"/>
                      <a:pt x="11294" y="5089"/>
                    </a:cubicBezTo>
                    <a:cubicBezTo>
                      <a:pt x="11138" y="5089"/>
                      <a:pt x="10982" y="5082"/>
                      <a:pt x="10824" y="5066"/>
                    </a:cubicBezTo>
                    <a:cubicBezTo>
                      <a:pt x="8814" y="4872"/>
                      <a:pt x="7419" y="3810"/>
                      <a:pt x="6626" y="1954"/>
                    </a:cubicBezTo>
                    <a:cubicBezTo>
                      <a:pt x="6404" y="1432"/>
                      <a:pt x="6341" y="876"/>
                      <a:pt x="6269" y="322"/>
                    </a:cubicBezTo>
                    <a:cubicBezTo>
                      <a:pt x="6253" y="194"/>
                      <a:pt x="6236" y="71"/>
                      <a:pt x="6076" y="46"/>
                    </a:cubicBezTo>
                    <a:cubicBezTo>
                      <a:pt x="5948" y="8"/>
                      <a:pt x="5818" y="1"/>
                      <a:pt x="5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3846925" y="1356100"/>
                <a:ext cx="2580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0164" extrusionOk="0">
                    <a:moveTo>
                      <a:pt x="4555" y="0"/>
                    </a:moveTo>
                    <a:cubicBezTo>
                      <a:pt x="4526" y="27"/>
                      <a:pt x="4490" y="23"/>
                      <a:pt x="4456" y="28"/>
                    </a:cubicBezTo>
                    <a:cubicBezTo>
                      <a:pt x="4096" y="80"/>
                      <a:pt x="3722" y="51"/>
                      <a:pt x="3380" y="198"/>
                    </a:cubicBezTo>
                    <a:cubicBezTo>
                      <a:pt x="1367" y="1064"/>
                      <a:pt x="219" y="2567"/>
                      <a:pt x="12" y="4765"/>
                    </a:cubicBezTo>
                    <a:cubicBezTo>
                      <a:pt x="0" y="4892"/>
                      <a:pt x="39" y="4989"/>
                      <a:pt x="124" y="5077"/>
                    </a:cubicBezTo>
                    <a:cubicBezTo>
                      <a:pt x="139" y="5245"/>
                      <a:pt x="153" y="5413"/>
                      <a:pt x="168" y="5581"/>
                    </a:cubicBezTo>
                    <a:cubicBezTo>
                      <a:pt x="365" y="7624"/>
                      <a:pt x="1780" y="9348"/>
                      <a:pt x="3750" y="9947"/>
                    </a:cubicBezTo>
                    <a:cubicBezTo>
                      <a:pt x="4232" y="10093"/>
                      <a:pt x="4725" y="10164"/>
                      <a:pt x="5213" y="10164"/>
                    </a:cubicBezTo>
                    <a:cubicBezTo>
                      <a:pt x="6725" y="10164"/>
                      <a:pt x="8196" y="9488"/>
                      <a:pt x="9174" y="8276"/>
                    </a:cubicBezTo>
                    <a:cubicBezTo>
                      <a:pt x="9929" y="7341"/>
                      <a:pt x="10274" y="6263"/>
                      <a:pt x="10320" y="5077"/>
                    </a:cubicBezTo>
                    <a:cubicBezTo>
                      <a:pt x="10303" y="4918"/>
                      <a:pt x="10288" y="4759"/>
                      <a:pt x="10270" y="4601"/>
                    </a:cubicBezTo>
                    <a:cubicBezTo>
                      <a:pt x="10036" y="2566"/>
                      <a:pt x="8947" y="1173"/>
                      <a:pt x="7087" y="352"/>
                    </a:cubicBezTo>
                    <a:cubicBezTo>
                      <a:pt x="6686" y="175"/>
                      <a:pt x="6246" y="141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" name="Google Shape;199;p7"/>
          <p:cNvGrpSpPr/>
          <p:nvPr/>
        </p:nvGrpSpPr>
        <p:grpSpPr>
          <a:xfrm rot="-3027352">
            <a:off x="7660326" y="1418716"/>
            <a:ext cx="2179727" cy="5076752"/>
            <a:chOff x="1521875" y="3093100"/>
            <a:chExt cx="908525" cy="2116025"/>
          </a:xfrm>
        </p:grpSpPr>
        <p:sp>
          <p:nvSpPr>
            <p:cNvPr id="200" name="Google Shape;200;p7"/>
            <p:cNvSpPr/>
            <p:nvPr/>
          </p:nvSpPr>
          <p:spPr>
            <a:xfrm>
              <a:off x="1521875" y="3093100"/>
              <a:ext cx="908525" cy="2116025"/>
            </a:xfrm>
            <a:custGeom>
              <a:avLst/>
              <a:gdLst/>
              <a:ahLst/>
              <a:cxnLst/>
              <a:rect l="l" t="t" r="r" b="b"/>
              <a:pathLst>
                <a:path w="36341" h="84641" extrusionOk="0">
                  <a:moveTo>
                    <a:pt x="18232" y="0"/>
                  </a:moveTo>
                  <a:cubicBezTo>
                    <a:pt x="17822" y="0"/>
                    <a:pt x="17409" y="14"/>
                    <a:pt x="16994" y="42"/>
                  </a:cubicBezTo>
                  <a:cubicBezTo>
                    <a:pt x="15550" y="139"/>
                    <a:pt x="14139" y="387"/>
                    <a:pt x="12763" y="825"/>
                  </a:cubicBezTo>
                  <a:cubicBezTo>
                    <a:pt x="9096" y="1994"/>
                    <a:pt x="6079" y="4109"/>
                    <a:pt x="3744" y="7171"/>
                  </a:cubicBezTo>
                  <a:cubicBezTo>
                    <a:pt x="1557" y="10041"/>
                    <a:pt x="344" y="13290"/>
                    <a:pt x="80" y="16892"/>
                  </a:cubicBezTo>
                  <a:cubicBezTo>
                    <a:pt x="45" y="16978"/>
                    <a:pt x="68" y="17069"/>
                    <a:pt x="62" y="17158"/>
                  </a:cubicBezTo>
                  <a:cubicBezTo>
                    <a:pt x="47" y="17302"/>
                    <a:pt x="92" y="17450"/>
                    <a:pt x="34" y="17591"/>
                  </a:cubicBezTo>
                  <a:lnTo>
                    <a:pt x="34" y="84398"/>
                  </a:lnTo>
                  <a:cubicBezTo>
                    <a:pt x="34" y="84434"/>
                    <a:pt x="42" y="84471"/>
                    <a:pt x="33" y="84505"/>
                  </a:cubicBezTo>
                  <a:cubicBezTo>
                    <a:pt x="1" y="84625"/>
                    <a:pt x="52" y="84640"/>
                    <a:pt x="117" y="84640"/>
                  </a:cubicBezTo>
                  <a:cubicBezTo>
                    <a:pt x="139" y="84640"/>
                    <a:pt x="164" y="84638"/>
                    <a:pt x="186" y="84638"/>
                  </a:cubicBezTo>
                  <a:cubicBezTo>
                    <a:pt x="189" y="84638"/>
                    <a:pt x="192" y="84638"/>
                    <a:pt x="195" y="84638"/>
                  </a:cubicBezTo>
                  <a:cubicBezTo>
                    <a:pt x="191" y="84559"/>
                    <a:pt x="186" y="84479"/>
                    <a:pt x="186" y="84398"/>
                  </a:cubicBezTo>
                  <a:cubicBezTo>
                    <a:pt x="186" y="62362"/>
                    <a:pt x="187" y="40326"/>
                    <a:pt x="183" y="18289"/>
                  </a:cubicBezTo>
                  <a:cubicBezTo>
                    <a:pt x="183" y="16985"/>
                    <a:pt x="292" y="15694"/>
                    <a:pt x="571" y="14421"/>
                  </a:cubicBezTo>
                  <a:cubicBezTo>
                    <a:pt x="1541" y="10018"/>
                    <a:pt x="3828" y="6446"/>
                    <a:pt x="7414" y="3731"/>
                  </a:cubicBezTo>
                  <a:cubicBezTo>
                    <a:pt x="10268" y="1571"/>
                    <a:pt x="13512" y="402"/>
                    <a:pt x="17079" y="175"/>
                  </a:cubicBezTo>
                  <a:cubicBezTo>
                    <a:pt x="17465" y="151"/>
                    <a:pt x="17850" y="139"/>
                    <a:pt x="18235" y="139"/>
                  </a:cubicBezTo>
                  <a:cubicBezTo>
                    <a:pt x="19608" y="139"/>
                    <a:pt x="20972" y="296"/>
                    <a:pt x="22319" y="622"/>
                  </a:cubicBezTo>
                  <a:cubicBezTo>
                    <a:pt x="25808" y="1465"/>
                    <a:pt x="28790" y="3187"/>
                    <a:pt x="31266" y="5790"/>
                  </a:cubicBezTo>
                  <a:cubicBezTo>
                    <a:pt x="32384" y="6964"/>
                    <a:pt x="33323" y="8267"/>
                    <a:pt x="34081" y="9699"/>
                  </a:cubicBezTo>
                  <a:cubicBezTo>
                    <a:pt x="35517" y="12408"/>
                    <a:pt x="36194" y="15298"/>
                    <a:pt x="36193" y="18368"/>
                  </a:cubicBezTo>
                  <a:cubicBezTo>
                    <a:pt x="36183" y="40360"/>
                    <a:pt x="36188" y="62353"/>
                    <a:pt x="36188" y="84345"/>
                  </a:cubicBezTo>
                  <a:cubicBezTo>
                    <a:pt x="36188" y="84443"/>
                    <a:pt x="36182" y="84540"/>
                    <a:pt x="36180" y="84638"/>
                  </a:cubicBezTo>
                  <a:lnTo>
                    <a:pt x="36339" y="84638"/>
                  </a:lnTo>
                  <a:cubicBezTo>
                    <a:pt x="36339" y="62657"/>
                    <a:pt x="36340" y="40674"/>
                    <a:pt x="36338" y="18692"/>
                  </a:cubicBezTo>
                  <a:cubicBezTo>
                    <a:pt x="36338" y="18123"/>
                    <a:pt x="36336" y="17553"/>
                    <a:pt x="36300" y="16984"/>
                  </a:cubicBezTo>
                  <a:cubicBezTo>
                    <a:pt x="36206" y="15529"/>
                    <a:pt x="35947" y="14108"/>
                    <a:pt x="35507" y="12722"/>
                  </a:cubicBezTo>
                  <a:cubicBezTo>
                    <a:pt x="34476" y="9480"/>
                    <a:pt x="32680" y="6738"/>
                    <a:pt x="30129" y="4491"/>
                  </a:cubicBezTo>
                  <a:cubicBezTo>
                    <a:pt x="28537" y="3089"/>
                    <a:pt x="26750" y="2002"/>
                    <a:pt x="24777" y="1235"/>
                  </a:cubicBezTo>
                  <a:cubicBezTo>
                    <a:pt x="22661" y="413"/>
                    <a:pt x="20479" y="0"/>
                    <a:pt x="18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566775" y="3133975"/>
              <a:ext cx="819550" cy="2075100"/>
            </a:xfrm>
            <a:custGeom>
              <a:avLst/>
              <a:gdLst/>
              <a:ahLst/>
              <a:cxnLst/>
              <a:rect l="l" t="t" r="r" b="b"/>
              <a:pathLst>
                <a:path w="32782" h="83004" extrusionOk="0">
                  <a:moveTo>
                    <a:pt x="16320" y="0"/>
                  </a:moveTo>
                  <a:cubicBezTo>
                    <a:pt x="14438" y="0"/>
                    <a:pt x="12593" y="319"/>
                    <a:pt x="10806" y="986"/>
                  </a:cubicBezTo>
                  <a:cubicBezTo>
                    <a:pt x="6763" y="2496"/>
                    <a:pt x="3745" y="5179"/>
                    <a:pt x="1769" y="9015"/>
                  </a:cubicBezTo>
                  <a:cubicBezTo>
                    <a:pt x="549" y="11382"/>
                    <a:pt x="2" y="13918"/>
                    <a:pt x="2" y="16580"/>
                  </a:cubicBezTo>
                  <a:cubicBezTo>
                    <a:pt x="4" y="38597"/>
                    <a:pt x="3" y="60613"/>
                    <a:pt x="3" y="82630"/>
                  </a:cubicBezTo>
                  <a:cubicBezTo>
                    <a:pt x="3" y="82754"/>
                    <a:pt x="1" y="82879"/>
                    <a:pt x="0" y="83003"/>
                  </a:cubicBezTo>
                  <a:lnTo>
                    <a:pt x="160" y="83003"/>
                  </a:lnTo>
                  <a:cubicBezTo>
                    <a:pt x="160" y="82960"/>
                    <a:pt x="158" y="82915"/>
                    <a:pt x="158" y="82870"/>
                  </a:cubicBezTo>
                  <a:cubicBezTo>
                    <a:pt x="158" y="60720"/>
                    <a:pt x="159" y="38571"/>
                    <a:pt x="156" y="16420"/>
                  </a:cubicBezTo>
                  <a:cubicBezTo>
                    <a:pt x="156" y="15734"/>
                    <a:pt x="192" y="15050"/>
                    <a:pt x="280" y="14371"/>
                  </a:cubicBezTo>
                  <a:cubicBezTo>
                    <a:pt x="546" y="12302"/>
                    <a:pt x="1174" y="10349"/>
                    <a:pt x="2190" y="8525"/>
                  </a:cubicBezTo>
                  <a:cubicBezTo>
                    <a:pt x="3333" y="6473"/>
                    <a:pt x="4840" y="4737"/>
                    <a:pt x="6729" y="3344"/>
                  </a:cubicBezTo>
                  <a:cubicBezTo>
                    <a:pt x="9159" y="1553"/>
                    <a:pt x="11875" y="505"/>
                    <a:pt x="14889" y="223"/>
                  </a:cubicBezTo>
                  <a:cubicBezTo>
                    <a:pt x="15402" y="175"/>
                    <a:pt x="15915" y="151"/>
                    <a:pt x="16426" y="151"/>
                  </a:cubicBezTo>
                  <a:cubicBezTo>
                    <a:pt x="17404" y="151"/>
                    <a:pt x="18376" y="240"/>
                    <a:pt x="19343" y="419"/>
                  </a:cubicBezTo>
                  <a:cubicBezTo>
                    <a:pt x="21923" y="894"/>
                    <a:pt x="24253" y="1944"/>
                    <a:pt x="26329" y="3554"/>
                  </a:cubicBezTo>
                  <a:cubicBezTo>
                    <a:pt x="28316" y="5095"/>
                    <a:pt x="29866" y="7000"/>
                    <a:pt x="30974" y="9258"/>
                  </a:cubicBezTo>
                  <a:cubicBezTo>
                    <a:pt x="32118" y="11590"/>
                    <a:pt x="32629" y="14062"/>
                    <a:pt x="32629" y="16660"/>
                  </a:cubicBezTo>
                  <a:cubicBezTo>
                    <a:pt x="32620" y="38659"/>
                    <a:pt x="32623" y="60658"/>
                    <a:pt x="32623" y="82656"/>
                  </a:cubicBezTo>
                  <a:cubicBezTo>
                    <a:pt x="32623" y="82772"/>
                    <a:pt x="32622" y="82888"/>
                    <a:pt x="32621" y="83003"/>
                  </a:cubicBezTo>
                  <a:lnTo>
                    <a:pt x="32782" y="83003"/>
                  </a:lnTo>
                  <a:cubicBezTo>
                    <a:pt x="32780" y="80367"/>
                    <a:pt x="32778" y="77729"/>
                    <a:pt x="32778" y="75092"/>
                  </a:cubicBezTo>
                  <a:cubicBezTo>
                    <a:pt x="32778" y="55472"/>
                    <a:pt x="32779" y="35853"/>
                    <a:pt x="32773" y="16232"/>
                  </a:cubicBezTo>
                  <a:cubicBezTo>
                    <a:pt x="32773" y="15002"/>
                    <a:pt x="32619" y="13785"/>
                    <a:pt x="32324" y="12588"/>
                  </a:cubicBezTo>
                  <a:cubicBezTo>
                    <a:pt x="31425" y="8947"/>
                    <a:pt x="29527" y="5937"/>
                    <a:pt x="26603" y="3589"/>
                  </a:cubicBezTo>
                  <a:cubicBezTo>
                    <a:pt x="23923" y="1438"/>
                    <a:pt x="20852" y="260"/>
                    <a:pt x="17431" y="37"/>
                  </a:cubicBezTo>
                  <a:cubicBezTo>
                    <a:pt x="17060" y="12"/>
                    <a:pt x="16689" y="0"/>
                    <a:pt x="1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589225" y="3154625"/>
              <a:ext cx="774550" cy="2054450"/>
            </a:xfrm>
            <a:custGeom>
              <a:avLst/>
              <a:gdLst/>
              <a:ahLst/>
              <a:cxnLst/>
              <a:rect l="l" t="t" r="r" b="b"/>
              <a:pathLst>
                <a:path w="30982" h="82178" extrusionOk="0">
                  <a:moveTo>
                    <a:pt x="15539" y="1"/>
                  </a:moveTo>
                  <a:cubicBezTo>
                    <a:pt x="14961" y="1"/>
                    <a:pt x="14379" y="33"/>
                    <a:pt x="13791" y="96"/>
                  </a:cubicBezTo>
                  <a:cubicBezTo>
                    <a:pt x="11797" y="314"/>
                    <a:pt x="9918" y="894"/>
                    <a:pt x="8155" y="1849"/>
                  </a:cubicBezTo>
                  <a:cubicBezTo>
                    <a:pt x="5387" y="3350"/>
                    <a:pt x="3261" y="5497"/>
                    <a:pt x="1787" y="8276"/>
                  </a:cubicBezTo>
                  <a:cubicBezTo>
                    <a:pt x="572" y="10565"/>
                    <a:pt x="1" y="13017"/>
                    <a:pt x="2" y="15614"/>
                  </a:cubicBezTo>
                  <a:cubicBezTo>
                    <a:pt x="7" y="37704"/>
                    <a:pt x="5" y="59793"/>
                    <a:pt x="5" y="81883"/>
                  </a:cubicBezTo>
                  <a:cubicBezTo>
                    <a:pt x="5" y="81981"/>
                    <a:pt x="8" y="82079"/>
                    <a:pt x="9" y="82177"/>
                  </a:cubicBezTo>
                  <a:lnTo>
                    <a:pt x="170" y="82177"/>
                  </a:lnTo>
                  <a:cubicBezTo>
                    <a:pt x="165" y="82080"/>
                    <a:pt x="158" y="81982"/>
                    <a:pt x="158" y="81884"/>
                  </a:cubicBezTo>
                  <a:cubicBezTo>
                    <a:pt x="157" y="59787"/>
                    <a:pt x="158" y="37688"/>
                    <a:pt x="155" y="15591"/>
                  </a:cubicBezTo>
                  <a:cubicBezTo>
                    <a:pt x="155" y="14664"/>
                    <a:pt x="214" y="13743"/>
                    <a:pt x="379" y="12829"/>
                  </a:cubicBezTo>
                  <a:cubicBezTo>
                    <a:pt x="929" y="9774"/>
                    <a:pt x="2280" y="7124"/>
                    <a:pt x="4413" y="4878"/>
                  </a:cubicBezTo>
                  <a:cubicBezTo>
                    <a:pt x="5738" y="3484"/>
                    <a:pt x="7279" y="2379"/>
                    <a:pt x="9028" y="1574"/>
                  </a:cubicBezTo>
                  <a:cubicBezTo>
                    <a:pt x="11106" y="617"/>
                    <a:pt x="13242" y="135"/>
                    <a:pt x="15428" y="135"/>
                  </a:cubicBezTo>
                  <a:cubicBezTo>
                    <a:pt x="16508" y="135"/>
                    <a:pt x="17600" y="253"/>
                    <a:pt x="18704" y="489"/>
                  </a:cubicBezTo>
                  <a:cubicBezTo>
                    <a:pt x="22347" y="1266"/>
                    <a:pt x="25330" y="3153"/>
                    <a:pt x="27613" y="6094"/>
                  </a:cubicBezTo>
                  <a:cubicBezTo>
                    <a:pt x="29774" y="8878"/>
                    <a:pt x="30832" y="12054"/>
                    <a:pt x="30831" y="15591"/>
                  </a:cubicBezTo>
                  <a:cubicBezTo>
                    <a:pt x="30825" y="37688"/>
                    <a:pt x="30828" y="59787"/>
                    <a:pt x="30827" y="81884"/>
                  </a:cubicBezTo>
                  <a:cubicBezTo>
                    <a:pt x="30827" y="81982"/>
                    <a:pt x="30820" y="82080"/>
                    <a:pt x="30816" y="82177"/>
                  </a:cubicBezTo>
                  <a:lnTo>
                    <a:pt x="30975" y="82177"/>
                  </a:lnTo>
                  <a:cubicBezTo>
                    <a:pt x="30977" y="82098"/>
                    <a:pt x="30979" y="82018"/>
                    <a:pt x="30979" y="81937"/>
                  </a:cubicBezTo>
                  <a:cubicBezTo>
                    <a:pt x="30980" y="59812"/>
                    <a:pt x="30979" y="37686"/>
                    <a:pt x="30981" y="15561"/>
                  </a:cubicBezTo>
                  <a:cubicBezTo>
                    <a:pt x="30981" y="14686"/>
                    <a:pt x="30915" y="13820"/>
                    <a:pt x="30771" y="12959"/>
                  </a:cubicBezTo>
                  <a:cubicBezTo>
                    <a:pt x="30233" y="9743"/>
                    <a:pt x="28810" y="6976"/>
                    <a:pt x="26548" y="4645"/>
                  </a:cubicBezTo>
                  <a:cubicBezTo>
                    <a:pt x="25234" y="3291"/>
                    <a:pt x="23713" y="2220"/>
                    <a:pt x="21996" y="1431"/>
                  </a:cubicBezTo>
                  <a:cubicBezTo>
                    <a:pt x="19920" y="478"/>
                    <a:pt x="17769" y="1"/>
                    <a:pt x="15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610800" y="3174900"/>
              <a:ext cx="731850" cy="2034175"/>
            </a:xfrm>
            <a:custGeom>
              <a:avLst/>
              <a:gdLst/>
              <a:ahLst/>
              <a:cxnLst/>
              <a:rect l="l" t="t" r="r" b="b"/>
              <a:pathLst>
                <a:path w="29274" h="81367" extrusionOk="0">
                  <a:moveTo>
                    <a:pt x="14519" y="1"/>
                  </a:moveTo>
                  <a:cubicBezTo>
                    <a:pt x="13646" y="1"/>
                    <a:pt x="12776" y="92"/>
                    <a:pt x="11916" y="260"/>
                  </a:cubicBezTo>
                  <a:cubicBezTo>
                    <a:pt x="8459" y="935"/>
                    <a:pt x="5595" y="2632"/>
                    <a:pt x="3355" y="5342"/>
                  </a:cubicBezTo>
                  <a:cubicBezTo>
                    <a:pt x="1079" y="8096"/>
                    <a:pt x="12" y="11297"/>
                    <a:pt x="12" y="14861"/>
                  </a:cubicBezTo>
                  <a:cubicBezTo>
                    <a:pt x="11" y="36906"/>
                    <a:pt x="11" y="58949"/>
                    <a:pt x="11" y="80993"/>
                  </a:cubicBezTo>
                  <a:cubicBezTo>
                    <a:pt x="11" y="81117"/>
                    <a:pt x="5" y="81242"/>
                    <a:pt x="0" y="81366"/>
                  </a:cubicBezTo>
                  <a:lnTo>
                    <a:pt x="160" y="81366"/>
                  </a:lnTo>
                  <a:cubicBezTo>
                    <a:pt x="161" y="81269"/>
                    <a:pt x="163" y="81171"/>
                    <a:pt x="163" y="81073"/>
                  </a:cubicBezTo>
                  <a:cubicBezTo>
                    <a:pt x="163" y="58958"/>
                    <a:pt x="164" y="36844"/>
                    <a:pt x="163" y="14729"/>
                  </a:cubicBezTo>
                  <a:cubicBezTo>
                    <a:pt x="163" y="13846"/>
                    <a:pt x="225" y="12968"/>
                    <a:pt x="388" y="12102"/>
                  </a:cubicBezTo>
                  <a:cubicBezTo>
                    <a:pt x="1065" y="8491"/>
                    <a:pt x="2830" y="5524"/>
                    <a:pt x="5708" y="3243"/>
                  </a:cubicBezTo>
                  <a:cubicBezTo>
                    <a:pt x="8115" y="1336"/>
                    <a:pt x="10879" y="339"/>
                    <a:pt x="13936" y="164"/>
                  </a:cubicBezTo>
                  <a:cubicBezTo>
                    <a:pt x="14180" y="150"/>
                    <a:pt x="14423" y="143"/>
                    <a:pt x="14666" y="143"/>
                  </a:cubicBezTo>
                  <a:cubicBezTo>
                    <a:pt x="15568" y="143"/>
                    <a:pt x="16466" y="238"/>
                    <a:pt x="17355" y="415"/>
                  </a:cubicBezTo>
                  <a:cubicBezTo>
                    <a:pt x="21038" y="1149"/>
                    <a:pt x="24014" y="3025"/>
                    <a:pt x="26256" y="6031"/>
                  </a:cubicBezTo>
                  <a:cubicBezTo>
                    <a:pt x="28190" y="8626"/>
                    <a:pt x="29097" y="11574"/>
                    <a:pt x="29097" y="14809"/>
                  </a:cubicBezTo>
                  <a:cubicBezTo>
                    <a:pt x="29095" y="36862"/>
                    <a:pt x="29095" y="58913"/>
                    <a:pt x="29096" y="80966"/>
                  </a:cubicBezTo>
                  <a:cubicBezTo>
                    <a:pt x="29096" y="81099"/>
                    <a:pt x="29098" y="81233"/>
                    <a:pt x="29098" y="81366"/>
                  </a:cubicBezTo>
                  <a:lnTo>
                    <a:pt x="29259" y="81366"/>
                  </a:lnTo>
                  <a:cubicBezTo>
                    <a:pt x="29256" y="81242"/>
                    <a:pt x="29249" y="81118"/>
                    <a:pt x="29249" y="80993"/>
                  </a:cubicBezTo>
                  <a:cubicBezTo>
                    <a:pt x="29248" y="59787"/>
                    <a:pt x="29249" y="38580"/>
                    <a:pt x="29246" y="17374"/>
                  </a:cubicBezTo>
                  <a:cubicBezTo>
                    <a:pt x="29246" y="16235"/>
                    <a:pt x="29273" y="15095"/>
                    <a:pt x="29216" y="13955"/>
                  </a:cubicBezTo>
                  <a:cubicBezTo>
                    <a:pt x="29175" y="13136"/>
                    <a:pt x="29080" y="12325"/>
                    <a:pt x="28903" y="11526"/>
                  </a:cubicBezTo>
                  <a:cubicBezTo>
                    <a:pt x="28189" y="8305"/>
                    <a:pt x="26577" y="5618"/>
                    <a:pt x="24070" y="3483"/>
                  </a:cubicBezTo>
                  <a:cubicBezTo>
                    <a:pt x="21396" y="1204"/>
                    <a:pt x="18277" y="76"/>
                    <a:pt x="14776" y="3"/>
                  </a:cubicBezTo>
                  <a:cubicBezTo>
                    <a:pt x="14690" y="2"/>
                    <a:pt x="14605" y="1"/>
                    <a:pt x="14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1633450" y="3195525"/>
              <a:ext cx="686375" cy="2013550"/>
            </a:xfrm>
            <a:custGeom>
              <a:avLst/>
              <a:gdLst/>
              <a:ahLst/>
              <a:cxnLst/>
              <a:rect l="l" t="t" r="r" b="b"/>
              <a:pathLst>
                <a:path w="27455" h="80542" extrusionOk="0">
                  <a:moveTo>
                    <a:pt x="13691" y="0"/>
                  </a:moveTo>
                  <a:cubicBezTo>
                    <a:pt x="12882" y="0"/>
                    <a:pt x="12075" y="74"/>
                    <a:pt x="11272" y="225"/>
                  </a:cubicBezTo>
                  <a:cubicBezTo>
                    <a:pt x="7987" y="842"/>
                    <a:pt x="5267" y="2434"/>
                    <a:pt x="3144" y="5004"/>
                  </a:cubicBezTo>
                  <a:cubicBezTo>
                    <a:pt x="1012" y="7582"/>
                    <a:pt x="0" y="10577"/>
                    <a:pt x="1" y="13926"/>
                  </a:cubicBezTo>
                  <a:cubicBezTo>
                    <a:pt x="5" y="36131"/>
                    <a:pt x="2" y="58337"/>
                    <a:pt x="2" y="80541"/>
                  </a:cubicBezTo>
                  <a:lnTo>
                    <a:pt x="163" y="80541"/>
                  </a:lnTo>
                  <a:cubicBezTo>
                    <a:pt x="161" y="80426"/>
                    <a:pt x="158" y="80310"/>
                    <a:pt x="158" y="80194"/>
                  </a:cubicBezTo>
                  <a:cubicBezTo>
                    <a:pt x="158" y="58069"/>
                    <a:pt x="158" y="35945"/>
                    <a:pt x="156" y="13821"/>
                  </a:cubicBezTo>
                  <a:cubicBezTo>
                    <a:pt x="156" y="12964"/>
                    <a:pt x="215" y="12113"/>
                    <a:pt x="376" y="11273"/>
                  </a:cubicBezTo>
                  <a:cubicBezTo>
                    <a:pt x="1048" y="7769"/>
                    <a:pt x="2809" y="4926"/>
                    <a:pt x="5668" y="2814"/>
                  </a:cubicBezTo>
                  <a:cubicBezTo>
                    <a:pt x="8079" y="1032"/>
                    <a:pt x="10730" y="145"/>
                    <a:pt x="13583" y="145"/>
                  </a:cubicBezTo>
                  <a:cubicBezTo>
                    <a:pt x="14357" y="145"/>
                    <a:pt x="15146" y="210"/>
                    <a:pt x="15949" y="341"/>
                  </a:cubicBezTo>
                  <a:cubicBezTo>
                    <a:pt x="19290" y="883"/>
                    <a:pt x="22044" y="2500"/>
                    <a:pt x="24194" y="5103"/>
                  </a:cubicBezTo>
                  <a:cubicBezTo>
                    <a:pt x="26281" y="7630"/>
                    <a:pt x="27294" y="10559"/>
                    <a:pt x="27293" y="13848"/>
                  </a:cubicBezTo>
                  <a:cubicBezTo>
                    <a:pt x="27287" y="35963"/>
                    <a:pt x="27290" y="58079"/>
                    <a:pt x="27289" y="80194"/>
                  </a:cubicBezTo>
                  <a:cubicBezTo>
                    <a:pt x="27289" y="80310"/>
                    <a:pt x="27286" y="80426"/>
                    <a:pt x="27285" y="80541"/>
                  </a:cubicBezTo>
                  <a:lnTo>
                    <a:pt x="27445" y="80541"/>
                  </a:lnTo>
                  <a:cubicBezTo>
                    <a:pt x="27445" y="58604"/>
                    <a:pt x="27445" y="36666"/>
                    <a:pt x="27443" y="14728"/>
                  </a:cubicBezTo>
                  <a:cubicBezTo>
                    <a:pt x="27443" y="14052"/>
                    <a:pt x="27454" y="13376"/>
                    <a:pt x="27402" y="12699"/>
                  </a:cubicBezTo>
                  <a:cubicBezTo>
                    <a:pt x="27313" y="11548"/>
                    <a:pt x="27094" y="10426"/>
                    <a:pt x="26722" y="9338"/>
                  </a:cubicBezTo>
                  <a:cubicBezTo>
                    <a:pt x="25857" y="6805"/>
                    <a:pt x="24380" y="4693"/>
                    <a:pt x="22295" y="3018"/>
                  </a:cubicBezTo>
                  <a:cubicBezTo>
                    <a:pt x="20059" y="1223"/>
                    <a:pt x="17498" y="233"/>
                    <a:pt x="14644" y="34"/>
                  </a:cubicBezTo>
                  <a:cubicBezTo>
                    <a:pt x="14326" y="12"/>
                    <a:pt x="14009" y="0"/>
                    <a:pt x="13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677550" y="3236400"/>
              <a:ext cx="597975" cy="1972675"/>
            </a:xfrm>
            <a:custGeom>
              <a:avLst/>
              <a:gdLst/>
              <a:ahLst/>
              <a:cxnLst/>
              <a:rect l="l" t="t" r="r" b="b"/>
              <a:pathLst>
                <a:path w="23919" h="78907" extrusionOk="0">
                  <a:moveTo>
                    <a:pt x="11854" y="0"/>
                  </a:moveTo>
                  <a:cubicBezTo>
                    <a:pt x="11072" y="0"/>
                    <a:pt x="10294" y="91"/>
                    <a:pt x="9527" y="258"/>
                  </a:cubicBezTo>
                  <a:cubicBezTo>
                    <a:pt x="6300" y="969"/>
                    <a:pt x="3762" y="2700"/>
                    <a:pt x="1942" y="5462"/>
                  </a:cubicBezTo>
                  <a:cubicBezTo>
                    <a:pt x="586" y="7519"/>
                    <a:pt x="3" y="9805"/>
                    <a:pt x="3" y="12263"/>
                  </a:cubicBezTo>
                  <a:cubicBezTo>
                    <a:pt x="7" y="34353"/>
                    <a:pt x="5" y="56443"/>
                    <a:pt x="5" y="78533"/>
                  </a:cubicBezTo>
                  <a:cubicBezTo>
                    <a:pt x="5" y="78657"/>
                    <a:pt x="2" y="78782"/>
                    <a:pt x="1" y="78906"/>
                  </a:cubicBezTo>
                  <a:lnTo>
                    <a:pt x="160" y="78906"/>
                  </a:lnTo>
                  <a:cubicBezTo>
                    <a:pt x="160" y="56550"/>
                    <a:pt x="160" y="34193"/>
                    <a:pt x="160" y="11837"/>
                  </a:cubicBezTo>
                  <a:cubicBezTo>
                    <a:pt x="160" y="11087"/>
                    <a:pt x="237" y="10343"/>
                    <a:pt x="393" y="9612"/>
                  </a:cubicBezTo>
                  <a:cubicBezTo>
                    <a:pt x="988" y="6831"/>
                    <a:pt x="2366" y="4512"/>
                    <a:pt x="4599" y="2745"/>
                  </a:cubicBezTo>
                  <a:cubicBezTo>
                    <a:pt x="6783" y="1016"/>
                    <a:pt x="9209" y="149"/>
                    <a:pt x="11841" y="149"/>
                  </a:cubicBezTo>
                  <a:cubicBezTo>
                    <a:pt x="12542" y="149"/>
                    <a:pt x="13257" y="211"/>
                    <a:pt x="13986" y="333"/>
                  </a:cubicBezTo>
                  <a:cubicBezTo>
                    <a:pt x="16710" y="791"/>
                    <a:pt x="18997" y="2097"/>
                    <a:pt x="20822" y="4180"/>
                  </a:cubicBezTo>
                  <a:cubicBezTo>
                    <a:pt x="22725" y="6354"/>
                    <a:pt x="23746" y="8899"/>
                    <a:pt x="23749" y="11784"/>
                  </a:cubicBezTo>
                  <a:cubicBezTo>
                    <a:pt x="23766" y="34158"/>
                    <a:pt x="23759" y="56532"/>
                    <a:pt x="23759" y="78906"/>
                  </a:cubicBezTo>
                  <a:lnTo>
                    <a:pt x="23919" y="78906"/>
                  </a:lnTo>
                  <a:cubicBezTo>
                    <a:pt x="23918" y="78782"/>
                    <a:pt x="23914" y="78657"/>
                    <a:pt x="23914" y="78533"/>
                  </a:cubicBezTo>
                  <a:cubicBezTo>
                    <a:pt x="23913" y="56443"/>
                    <a:pt x="23913" y="34353"/>
                    <a:pt x="23915" y="12263"/>
                  </a:cubicBezTo>
                  <a:cubicBezTo>
                    <a:pt x="23915" y="11620"/>
                    <a:pt x="23890" y="10978"/>
                    <a:pt x="23798" y="10346"/>
                  </a:cubicBezTo>
                  <a:cubicBezTo>
                    <a:pt x="23369" y="7447"/>
                    <a:pt x="22086" y="4995"/>
                    <a:pt x="19896" y="3040"/>
                  </a:cubicBezTo>
                  <a:cubicBezTo>
                    <a:pt x="17682" y="1065"/>
                    <a:pt x="15072" y="82"/>
                    <a:pt x="12120" y="4"/>
                  </a:cubicBezTo>
                  <a:cubicBezTo>
                    <a:pt x="12031" y="1"/>
                    <a:pt x="11943" y="0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700075" y="3256950"/>
              <a:ext cx="552850" cy="1952125"/>
            </a:xfrm>
            <a:custGeom>
              <a:avLst/>
              <a:gdLst/>
              <a:ahLst/>
              <a:cxnLst/>
              <a:rect l="l" t="t" r="r" b="b"/>
              <a:pathLst>
                <a:path w="22114" h="78085" extrusionOk="0">
                  <a:moveTo>
                    <a:pt x="11161" y="0"/>
                  </a:moveTo>
                  <a:cubicBezTo>
                    <a:pt x="10503" y="0"/>
                    <a:pt x="9837" y="60"/>
                    <a:pt x="9164" y="178"/>
                  </a:cubicBezTo>
                  <a:cubicBezTo>
                    <a:pt x="6365" y="669"/>
                    <a:pt x="4084" y="2051"/>
                    <a:pt x="2335" y="4287"/>
                  </a:cubicBezTo>
                  <a:cubicBezTo>
                    <a:pt x="739" y="6329"/>
                    <a:pt x="0" y="8666"/>
                    <a:pt x="0" y="11259"/>
                  </a:cubicBezTo>
                  <a:cubicBezTo>
                    <a:pt x="6" y="33437"/>
                    <a:pt x="4" y="55613"/>
                    <a:pt x="4" y="77790"/>
                  </a:cubicBezTo>
                  <a:cubicBezTo>
                    <a:pt x="4" y="77888"/>
                    <a:pt x="6" y="77986"/>
                    <a:pt x="7" y="78084"/>
                  </a:cubicBezTo>
                  <a:lnTo>
                    <a:pt x="167" y="78084"/>
                  </a:lnTo>
                  <a:cubicBezTo>
                    <a:pt x="164" y="77996"/>
                    <a:pt x="158" y="77907"/>
                    <a:pt x="158" y="77818"/>
                  </a:cubicBezTo>
                  <a:cubicBezTo>
                    <a:pt x="158" y="55606"/>
                    <a:pt x="158" y="33394"/>
                    <a:pt x="155" y="11182"/>
                  </a:cubicBezTo>
                  <a:cubicBezTo>
                    <a:pt x="155" y="10549"/>
                    <a:pt x="177" y="9917"/>
                    <a:pt x="288" y="9294"/>
                  </a:cubicBezTo>
                  <a:cubicBezTo>
                    <a:pt x="731" y="6791"/>
                    <a:pt x="1858" y="4650"/>
                    <a:pt x="3769" y="2965"/>
                  </a:cubicBezTo>
                  <a:cubicBezTo>
                    <a:pt x="5895" y="1088"/>
                    <a:pt x="8291" y="152"/>
                    <a:pt x="10921" y="152"/>
                  </a:cubicBezTo>
                  <a:cubicBezTo>
                    <a:pt x="11720" y="152"/>
                    <a:pt x="12541" y="238"/>
                    <a:pt x="13382" y="411"/>
                  </a:cubicBezTo>
                  <a:cubicBezTo>
                    <a:pt x="15814" y="910"/>
                    <a:pt x="17837" y="2162"/>
                    <a:pt x="19426" y="4073"/>
                  </a:cubicBezTo>
                  <a:cubicBezTo>
                    <a:pt x="21172" y="6174"/>
                    <a:pt x="21970" y="8604"/>
                    <a:pt x="21968" y="11343"/>
                  </a:cubicBezTo>
                  <a:cubicBezTo>
                    <a:pt x="21954" y="33465"/>
                    <a:pt x="21961" y="55588"/>
                    <a:pt x="21960" y="77711"/>
                  </a:cubicBezTo>
                  <a:cubicBezTo>
                    <a:pt x="21960" y="77835"/>
                    <a:pt x="21953" y="77960"/>
                    <a:pt x="21950" y="78084"/>
                  </a:cubicBezTo>
                  <a:lnTo>
                    <a:pt x="22111" y="78084"/>
                  </a:lnTo>
                  <a:cubicBezTo>
                    <a:pt x="22112" y="78049"/>
                    <a:pt x="22114" y="78013"/>
                    <a:pt x="22114" y="77978"/>
                  </a:cubicBezTo>
                  <a:cubicBezTo>
                    <a:pt x="22113" y="55658"/>
                    <a:pt x="22113" y="33338"/>
                    <a:pt x="22114" y="11018"/>
                  </a:cubicBezTo>
                  <a:cubicBezTo>
                    <a:pt x="22114" y="10133"/>
                    <a:pt x="22013" y="9261"/>
                    <a:pt x="21788" y="8405"/>
                  </a:cubicBezTo>
                  <a:cubicBezTo>
                    <a:pt x="20926" y="5118"/>
                    <a:pt x="18975" y="2689"/>
                    <a:pt x="15955" y="1156"/>
                  </a:cubicBezTo>
                  <a:cubicBezTo>
                    <a:pt x="14423" y="379"/>
                    <a:pt x="12818" y="0"/>
                    <a:pt x="1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721575" y="3277525"/>
              <a:ext cx="509925" cy="1931550"/>
            </a:xfrm>
            <a:custGeom>
              <a:avLst/>
              <a:gdLst/>
              <a:ahLst/>
              <a:cxnLst/>
              <a:rect l="l" t="t" r="r" b="b"/>
              <a:pathLst>
                <a:path w="20397" h="77262" extrusionOk="0">
                  <a:moveTo>
                    <a:pt x="10315" y="0"/>
                  </a:moveTo>
                  <a:cubicBezTo>
                    <a:pt x="9694" y="0"/>
                    <a:pt x="9059" y="56"/>
                    <a:pt x="8412" y="169"/>
                  </a:cubicBezTo>
                  <a:cubicBezTo>
                    <a:pt x="5862" y="612"/>
                    <a:pt x="3785" y="1894"/>
                    <a:pt x="2184" y="3925"/>
                  </a:cubicBezTo>
                  <a:cubicBezTo>
                    <a:pt x="677" y="5837"/>
                    <a:pt x="13" y="8038"/>
                    <a:pt x="13" y="10457"/>
                  </a:cubicBezTo>
                  <a:cubicBezTo>
                    <a:pt x="13" y="32601"/>
                    <a:pt x="13" y="54745"/>
                    <a:pt x="12" y="76888"/>
                  </a:cubicBezTo>
                  <a:cubicBezTo>
                    <a:pt x="12" y="77013"/>
                    <a:pt x="5" y="77137"/>
                    <a:pt x="1" y="77261"/>
                  </a:cubicBezTo>
                  <a:lnTo>
                    <a:pt x="162" y="77261"/>
                  </a:lnTo>
                  <a:cubicBezTo>
                    <a:pt x="163" y="77137"/>
                    <a:pt x="166" y="77012"/>
                    <a:pt x="166" y="76888"/>
                  </a:cubicBezTo>
                  <a:cubicBezTo>
                    <a:pt x="166" y="54718"/>
                    <a:pt x="166" y="32549"/>
                    <a:pt x="166" y="10381"/>
                  </a:cubicBezTo>
                  <a:cubicBezTo>
                    <a:pt x="166" y="9757"/>
                    <a:pt x="208" y="9136"/>
                    <a:pt x="317" y="8522"/>
                  </a:cubicBezTo>
                  <a:cubicBezTo>
                    <a:pt x="799" y="5773"/>
                    <a:pt x="2182" y="3582"/>
                    <a:pt x="4450" y="1976"/>
                  </a:cubicBezTo>
                  <a:cubicBezTo>
                    <a:pt x="6180" y="751"/>
                    <a:pt x="8073" y="153"/>
                    <a:pt x="10103" y="153"/>
                  </a:cubicBezTo>
                  <a:cubicBezTo>
                    <a:pt x="10613" y="153"/>
                    <a:pt x="11131" y="191"/>
                    <a:pt x="11658" y="266"/>
                  </a:cubicBezTo>
                  <a:cubicBezTo>
                    <a:pt x="14150" y="621"/>
                    <a:pt x="16211" y="1790"/>
                    <a:pt x="17838" y="3695"/>
                  </a:cubicBezTo>
                  <a:cubicBezTo>
                    <a:pt x="19474" y="5610"/>
                    <a:pt x="20232" y="7862"/>
                    <a:pt x="20232" y="10381"/>
                  </a:cubicBezTo>
                  <a:cubicBezTo>
                    <a:pt x="20230" y="32549"/>
                    <a:pt x="20231" y="54718"/>
                    <a:pt x="20231" y="76888"/>
                  </a:cubicBezTo>
                  <a:cubicBezTo>
                    <a:pt x="20231" y="77012"/>
                    <a:pt x="20235" y="77137"/>
                    <a:pt x="20237" y="77261"/>
                  </a:cubicBezTo>
                  <a:lnTo>
                    <a:pt x="20396" y="77261"/>
                  </a:lnTo>
                  <a:cubicBezTo>
                    <a:pt x="20392" y="77137"/>
                    <a:pt x="20385" y="77013"/>
                    <a:pt x="20385" y="76888"/>
                  </a:cubicBezTo>
                  <a:cubicBezTo>
                    <a:pt x="20384" y="54798"/>
                    <a:pt x="20385" y="32708"/>
                    <a:pt x="20382" y="10618"/>
                  </a:cubicBezTo>
                  <a:cubicBezTo>
                    <a:pt x="20381" y="9943"/>
                    <a:pt x="20354" y="9268"/>
                    <a:pt x="20243" y="8597"/>
                  </a:cubicBezTo>
                  <a:cubicBezTo>
                    <a:pt x="19815" y="5998"/>
                    <a:pt x="18583" y="3853"/>
                    <a:pt x="16526" y="2225"/>
                  </a:cubicBezTo>
                  <a:cubicBezTo>
                    <a:pt x="14655" y="743"/>
                    <a:pt x="12573" y="0"/>
                    <a:pt x="10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744275" y="3298200"/>
              <a:ext cx="464525" cy="1910875"/>
            </a:xfrm>
            <a:custGeom>
              <a:avLst/>
              <a:gdLst/>
              <a:ahLst/>
              <a:cxnLst/>
              <a:rect l="l" t="t" r="r" b="b"/>
              <a:pathLst>
                <a:path w="18581" h="76435" extrusionOk="0">
                  <a:moveTo>
                    <a:pt x="9368" y="1"/>
                  </a:moveTo>
                  <a:cubicBezTo>
                    <a:pt x="8951" y="1"/>
                    <a:pt x="8527" y="27"/>
                    <a:pt x="8096" y="81"/>
                  </a:cubicBezTo>
                  <a:cubicBezTo>
                    <a:pt x="6157" y="321"/>
                    <a:pt x="4459" y="1111"/>
                    <a:pt x="3031" y="2436"/>
                  </a:cubicBezTo>
                  <a:cubicBezTo>
                    <a:pt x="999" y="4320"/>
                    <a:pt x="3" y="6673"/>
                    <a:pt x="3" y="9447"/>
                  </a:cubicBezTo>
                  <a:cubicBezTo>
                    <a:pt x="3" y="31652"/>
                    <a:pt x="3" y="53856"/>
                    <a:pt x="3" y="76060"/>
                  </a:cubicBezTo>
                  <a:cubicBezTo>
                    <a:pt x="3" y="76185"/>
                    <a:pt x="2" y="76310"/>
                    <a:pt x="1" y="76434"/>
                  </a:cubicBezTo>
                  <a:lnTo>
                    <a:pt x="161" y="76434"/>
                  </a:lnTo>
                  <a:cubicBezTo>
                    <a:pt x="159" y="76354"/>
                    <a:pt x="157" y="76274"/>
                    <a:pt x="157" y="76194"/>
                  </a:cubicBezTo>
                  <a:cubicBezTo>
                    <a:pt x="157" y="53902"/>
                    <a:pt x="157" y="31609"/>
                    <a:pt x="156" y="9318"/>
                  </a:cubicBezTo>
                  <a:cubicBezTo>
                    <a:pt x="156" y="8836"/>
                    <a:pt x="185" y="8358"/>
                    <a:pt x="264" y="7883"/>
                  </a:cubicBezTo>
                  <a:cubicBezTo>
                    <a:pt x="674" y="5391"/>
                    <a:pt x="1891" y="3382"/>
                    <a:pt x="3924" y="1898"/>
                  </a:cubicBezTo>
                  <a:cubicBezTo>
                    <a:pt x="5530" y="726"/>
                    <a:pt x="7299" y="144"/>
                    <a:pt x="9208" y="144"/>
                  </a:cubicBezTo>
                  <a:cubicBezTo>
                    <a:pt x="9656" y="144"/>
                    <a:pt x="10113" y="176"/>
                    <a:pt x="10577" y="240"/>
                  </a:cubicBezTo>
                  <a:cubicBezTo>
                    <a:pt x="12437" y="497"/>
                    <a:pt x="14069" y="1262"/>
                    <a:pt x="15442" y="2537"/>
                  </a:cubicBezTo>
                  <a:cubicBezTo>
                    <a:pt x="17454" y="4404"/>
                    <a:pt x="18427" y="6726"/>
                    <a:pt x="18427" y="9478"/>
                  </a:cubicBezTo>
                  <a:cubicBezTo>
                    <a:pt x="18422" y="31672"/>
                    <a:pt x="18424" y="53866"/>
                    <a:pt x="18424" y="76060"/>
                  </a:cubicBezTo>
                  <a:cubicBezTo>
                    <a:pt x="18424" y="76185"/>
                    <a:pt x="18422" y="76310"/>
                    <a:pt x="18421" y="76434"/>
                  </a:cubicBezTo>
                  <a:lnTo>
                    <a:pt x="18581" y="76434"/>
                  </a:lnTo>
                  <a:cubicBezTo>
                    <a:pt x="18581" y="76310"/>
                    <a:pt x="18578" y="76185"/>
                    <a:pt x="18578" y="76061"/>
                  </a:cubicBezTo>
                  <a:cubicBezTo>
                    <a:pt x="18578" y="53909"/>
                    <a:pt x="18578" y="31759"/>
                    <a:pt x="18581" y="9608"/>
                  </a:cubicBezTo>
                  <a:cubicBezTo>
                    <a:pt x="18581" y="9065"/>
                    <a:pt x="18559" y="8524"/>
                    <a:pt x="18479" y="7986"/>
                  </a:cubicBezTo>
                  <a:cubicBezTo>
                    <a:pt x="18119" y="5549"/>
                    <a:pt x="16982" y="3547"/>
                    <a:pt x="15062" y="2021"/>
                  </a:cubicBezTo>
                  <a:cubicBezTo>
                    <a:pt x="13363" y="671"/>
                    <a:pt x="11456" y="1"/>
                    <a:pt x="9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788325" y="3339375"/>
              <a:ext cx="376450" cy="1869700"/>
            </a:xfrm>
            <a:custGeom>
              <a:avLst/>
              <a:gdLst/>
              <a:ahLst/>
              <a:cxnLst/>
              <a:rect l="l" t="t" r="r" b="b"/>
              <a:pathLst>
                <a:path w="15058" h="74788" extrusionOk="0">
                  <a:moveTo>
                    <a:pt x="7584" y="1"/>
                  </a:moveTo>
                  <a:cubicBezTo>
                    <a:pt x="7343" y="1"/>
                    <a:pt x="7099" y="11"/>
                    <a:pt x="6851" y="32"/>
                  </a:cubicBezTo>
                  <a:cubicBezTo>
                    <a:pt x="5060" y="185"/>
                    <a:pt x="3523" y="906"/>
                    <a:pt x="2255" y="2162"/>
                  </a:cubicBezTo>
                  <a:cubicBezTo>
                    <a:pt x="739" y="3661"/>
                    <a:pt x="11" y="5511"/>
                    <a:pt x="10" y="7641"/>
                  </a:cubicBezTo>
                  <a:cubicBezTo>
                    <a:pt x="8" y="29898"/>
                    <a:pt x="9" y="52156"/>
                    <a:pt x="8" y="74414"/>
                  </a:cubicBezTo>
                  <a:cubicBezTo>
                    <a:pt x="8" y="74538"/>
                    <a:pt x="3" y="74663"/>
                    <a:pt x="1" y="74787"/>
                  </a:cubicBezTo>
                  <a:lnTo>
                    <a:pt x="161" y="74787"/>
                  </a:lnTo>
                  <a:cubicBezTo>
                    <a:pt x="162" y="74663"/>
                    <a:pt x="163" y="74538"/>
                    <a:pt x="163" y="74414"/>
                  </a:cubicBezTo>
                  <a:cubicBezTo>
                    <a:pt x="163" y="52219"/>
                    <a:pt x="163" y="30025"/>
                    <a:pt x="164" y="7832"/>
                  </a:cubicBezTo>
                  <a:cubicBezTo>
                    <a:pt x="164" y="7484"/>
                    <a:pt x="169" y="7139"/>
                    <a:pt x="203" y="6791"/>
                  </a:cubicBezTo>
                  <a:cubicBezTo>
                    <a:pt x="370" y="5099"/>
                    <a:pt x="1033" y="3626"/>
                    <a:pt x="2213" y="2415"/>
                  </a:cubicBezTo>
                  <a:cubicBezTo>
                    <a:pt x="3685" y="907"/>
                    <a:pt x="5445" y="147"/>
                    <a:pt x="7467" y="147"/>
                  </a:cubicBezTo>
                  <a:cubicBezTo>
                    <a:pt x="7774" y="147"/>
                    <a:pt x="8087" y="164"/>
                    <a:pt x="8406" y="199"/>
                  </a:cubicBezTo>
                  <a:cubicBezTo>
                    <a:pt x="10034" y="378"/>
                    <a:pt x="11446" y="1053"/>
                    <a:pt x="12619" y="2188"/>
                  </a:cubicBezTo>
                  <a:cubicBezTo>
                    <a:pt x="14146" y="3665"/>
                    <a:pt x="14895" y="5489"/>
                    <a:pt x="14895" y="7618"/>
                  </a:cubicBezTo>
                  <a:cubicBezTo>
                    <a:pt x="14896" y="29874"/>
                    <a:pt x="14895" y="52130"/>
                    <a:pt x="14895" y="74387"/>
                  </a:cubicBezTo>
                  <a:cubicBezTo>
                    <a:pt x="14895" y="74520"/>
                    <a:pt x="14897" y="74654"/>
                    <a:pt x="14897" y="74787"/>
                  </a:cubicBezTo>
                  <a:lnTo>
                    <a:pt x="15057" y="74787"/>
                  </a:lnTo>
                  <a:cubicBezTo>
                    <a:pt x="15054" y="74663"/>
                    <a:pt x="15049" y="74538"/>
                    <a:pt x="15049" y="74414"/>
                  </a:cubicBezTo>
                  <a:cubicBezTo>
                    <a:pt x="15049" y="52281"/>
                    <a:pt x="15049" y="30148"/>
                    <a:pt x="15048" y="8014"/>
                  </a:cubicBezTo>
                  <a:cubicBezTo>
                    <a:pt x="15048" y="7677"/>
                    <a:pt x="15038" y="7339"/>
                    <a:pt x="15016" y="7001"/>
                  </a:cubicBezTo>
                  <a:cubicBezTo>
                    <a:pt x="14887" y="5117"/>
                    <a:pt x="14157" y="3496"/>
                    <a:pt x="12820" y="2183"/>
                  </a:cubicBezTo>
                  <a:cubicBezTo>
                    <a:pt x="11347" y="735"/>
                    <a:pt x="9594" y="1"/>
                    <a:pt x="7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810875" y="3359900"/>
              <a:ext cx="331225" cy="1849175"/>
            </a:xfrm>
            <a:custGeom>
              <a:avLst/>
              <a:gdLst/>
              <a:ahLst/>
              <a:cxnLst/>
              <a:rect l="l" t="t" r="r" b="b"/>
              <a:pathLst>
                <a:path w="13249" h="73967" extrusionOk="0">
                  <a:moveTo>
                    <a:pt x="6711" y="1"/>
                  </a:moveTo>
                  <a:cubicBezTo>
                    <a:pt x="6369" y="1"/>
                    <a:pt x="6019" y="25"/>
                    <a:pt x="5660" y="74"/>
                  </a:cubicBezTo>
                  <a:cubicBezTo>
                    <a:pt x="3833" y="325"/>
                    <a:pt x="2377" y="1239"/>
                    <a:pt x="1283" y="2714"/>
                  </a:cubicBezTo>
                  <a:cubicBezTo>
                    <a:pt x="377" y="3935"/>
                    <a:pt x="0" y="5324"/>
                    <a:pt x="0" y="6843"/>
                  </a:cubicBezTo>
                  <a:cubicBezTo>
                    <a:pt x="7" y="29128"/>
                    <a:pt x="5" y="51413"/>
                    <a:pt x="5" y="73699"/>
                  </a:cubicBezTo>
                  <a:cubicBezTo>
                    <a:pt x="5" y="73788"/>
                    <a:pt x="6" y="73878"/>
                    <a:pt x="7" y="73966"/>
                  </a:cubicBezTo>
                  <a:lnTo>
                    <a:pt x="166" y="73966"/>
                  </a:lnTo>
                  <a:cubicBezTo>
                    <a:pt x="163" y="73868"/>
                    <a:pt x="159" y="73770"/>
                    <a:pt x="159" y="73673"/>
                  </a:cubicBezTo>
                  <a:cubicBezTo>
                    <a:pt x="158" y="51396"/>
                    <a:pt x="158" y="29121"/>
                    <a:pt x="159" y="6844"/>
                  </a:cubicBezTo>
                  <a:cubicBezTo>
                    <a:pt x="159" y="6480"/>
                    <a:pt x="163" y="6117"/>
                    <a:pt x="211" y="5751"/>
                  </a:cubicBezTo>
                  <a:cubicBezTo>
                    <a:pt x="409" y="4266"/>
                    <a:pt x="1048" y="2992"/>
                    <a:pt x="2123" y="1967"/>
                  </a:cubicBezTo>
                  <a:cubicBezTo>
                    <a:pt x="3382" y="766"/>
                    <a:pt x="4865" y="142"/>
                    <a:pt x="6555" y="142"/>
                  </a:cubicBezTo>
                  <a:cubicBezTo>
                    <a:pt x="6787" y="142"/>
                    <a:pt x="7024" y="154"/>
                    <a:pt x="7264" y="177"/>
                  </a:cubicBezTo>
                  <a:cubicBezTo>
                    <a:pt x="9082" y="358"/>
                    <a:pt x="10563" y="1178"/>
                    <a:pt x="11700" y="2601"/>
                  </a:cubicBezTo>
                  <a:cubicBezTo>
                    <a:pt x="12682" y="3829"/>
                    <a:pt x="13100" y="5244"/>
                    <a:pt x="13100" y="6818"/>
                  </a:cubicBezTo>
                  <a:cubicBezTo>
                    <a:pt x="13093" y="29103"/>
                    <a:pt x="13095" y="51388"/>
                    <a:pt x="13095" y="73673"/>
                  </a:cubicBezTo>
                  <a:cubicBezTo>
                    <a:pt x="13095" y="73771"/>
                    <a:pt x="13090" y="73868"/>
                    <a:pt x="13087" y="73966"/>
                  </a:cubicBezTo>
                  <a:lnTo>
                    <a:pt x="13246" y="73966"/>
                  </a:lnTo>
                  <a:cubicBezTo>
                    <a:pt x="13248" y="73851"/>
                    <a:pt x="13249" y="73735"/>
                    <a:pt x="13249" y="73619"/>
                  </a:cubicBezTo>
                  <a:cubicBezTo>
                    <a:pt x="13249" y="51396"/>
                    <a:pt x="13249" y="29173"/>
                    <a:pt x="13248" y="6949"/>
                  </a:cubicBezTo>
                  <a:cubicBezTo>
                    <a:pt x="13248" y="6585"/>
                    <a:pt x="13245" y="6222"/>
                    <a:pt x="13203" y="5857"/>
                  </a:cubicBezTo>
                  <a:cubicBezTo>
                    <a:pt x="13044" y="4497"/>
                    <a:pt x="12529" y="3291"/>
                    <a:pt x="11621" y="2277"/>
                  </a:cubicBezTo>
                  <a:cubicBezTo>
                    <a:pt x="10269" y="769"/>
                    <a:pt x="8625" y="1"/>
                    <a:pt x="6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855050" y="3400200"/>
              <a:ext cx="242975" cy="1808875"/>
            </a:xfrm>
            <a:custGeom>
              <a:avLst/>
              <a:gdLst/>
              <a:ahLst/>
              <a:cxnLst/>
              <a:rect l="l" t="t" r="r" b="b"/>
              <a:pathLst>
                <a:path w="9719" h="72355" extrusionOk="0">
                  <a:moveTo>
                    <a:pt x="4767" y="1"/>
                  </a:moveTo>
                  <a:cubicBezTo>
                    <a:pt x="3595" y="1"/>
                    <a:pt x="2511" y="458"/>
                    <a:pt x="1548" y="1337"/>
                  </a:cubicBezTo>
                  <a:cubicBezTo>
                    <a:pt x="470" y="2322"/>
                    <a:pt x="4" y="3589"/>
                    <a:pt x="4" y="5041"/>
                  </a:cubicBezTo>
                  <a:cubicBezTo>
                    <a:pt x="5" y="27354"/>
                    <a:pt x="4" y="49667"/>
                    <a:pt x="4" y="71980"/>
                  </a:cubicBezTo>
                  <a:cubicBezTo>
                    <a:pt x="4" y="72105"/>
                    <a:pt x="2" y="72230"/>
                    <a:pt x="1" y="72354"/>
                  </a:cubicBezTo>
                  <a:lnTo>
                    <a:pt x="162" y="72354"/>
                  </a:lnTo>
                  <a:cubicBezTo>
                    <a:pt x="161" y="62205"/>
                    <a:pt x="160" y="52057"/>
                    <a:pt x="160" y="41908"/>
                  </a:cubicBezTo>
                  <a:cubicBezTo>
                    <a:pt x="160" y="29612"/>
                    <a:pt x="162" y="17316"/>
                    <a:pt x="156" y="5019"/>
                  </a:cubicBezTo>
                  <a:cubicBezTo>
                    <a:pt x="156" y="3942"/>
                    <a:pt x="435" y="2967"/>
                    <a:pt x="1068" y="2093"/>
                  </a:cubicBezTo>
                  <a:cubicBezTo>
                    <a:pt x="1989" y="825"/>
                    <a:pt x="3425" y="169"/>
                    <a:pt x="4867" y="169"/>
                  </a:cubicBezTo>
                  <a:cubicBezTo>
                    <a:pt x="6047" y="169"/>
                    <a:pt x="7232" y="608"/>
                    <a:pt x="8143" y="1510"/>
                  </a:cubicBezTo>
                  <a:cubicBezTo>
                    <a:pt x="9109" y="2467"/>
                    <a:pt x="9562" y="3632"/>
                    <a:pt x="9562" y="4993"/>
                  </a:cubicBezTo>
                  <a:cubicBezTo>
                    <a:pt x="9559" y="27375"/>
                    <a:pt x="9560" y="49758"/>
                    <a:pt x="9560" y="72140"/>
                  </a:cubicBezTo>
                  <a:cubicBezTo>
                    <a:pt x="9560" y="72212"/>
                    <a:pt x="9559" y="72283"/>
                    <a:pt x="9559" y="72354"/>
                  </a:cubicBezTo>
                  <a:lnTo>
                    <a:pt x="9718" y="72354"/>
                  </a:lnTo>
                  <a:cubicBezTo>
                    <a:pt x="9717" y="72239"/>
                    <a:pt x="9715" y="72123"/>
                    <a:pt x="9715" y="72007"/>
                  </a:cubicBezTo>
                  <a:cubicBezTo>
                    <a:pt x="9715" y="49711"/>
                    <a:pt x="9715" y="27417"/>
                    <a:pt x="9716" y="5121"/>
                  </a:cubicBezTo>
                  <a:cubicBezTo>
                    <a:pt x="9716" y="4729"/>
                    <a:pt x="9697" y="4338"/>
                    <a:pt x="9615" y="3955"/>
                  </a:cubicBezTo>
                  <a:cubicBezTo>
                    <a:pt x="9215" y="2101"/>
                    <a:pt x="8118" y="834"/>
                    <a:pt x="6324" y="257"/>
                  </a:cubicBezTo>
                  <a:cubicBezTo>
                    <a:pt x="5790" y="85"/>
                    <a:pt x="5270" y="1"/>
                    <a:pt x="4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877525" y="3421400"/>
              <a:ext cx="198075" cy="1787675"/>
            </a:xfrm>
            <a:custGeom>
              <a:avLst/>
              <a:gdLst/>
              <a:ahLst/>
              <a:cxnLst/>
              <a:rect l="l" t="t" r="r" b="b"/>
              <a:pathLst>
                <a:path w="7923" h="71507" extrusionOk="0">
                  <a:moveTo>
                    <a:pt x="3992" y="0"/>
                  </a:moveTo>
                  <a:cubicBezTo>
                    <a:pt x="3873" y="0"/>
                    <a:pt x="3752" y="5"/>
                    <a:pt x="3629" y="15"/>
                  </a:cubicBezTo>
                  <a:cubicBezTo>
                    <a:pt x="2558" y="101"/>
                    <a:pt x="1670" y="557"/>
                    <a:pt x="968" y="1365"/>
                  </a:cubicBezTo>
                  <a:cubicBezTo>
                    <a:pt x="285" y="2153"/>
                    <a:pt x="0" y="3076"/>
                    <a:pt x="0" y="4119"/>
                  </a:cubicBezTo>
                  <a:cubicBezTo>
                    <a:pt x="7" y="26483"/>
                    <a:pt x="5" y="48848"/>
                    <a:pt x="6" y="71212"/>
                  </a:cubicBezTo>
                  <a:cubicBezTo>
                    <a:pt x="6" y="71310"/>
                    <a:pt x="9" y="71408"/>
                    <a:pt x="10" y="71506"/>
                  </a:cubicBezTo>
                  <a:lnTo>
                    <a:pt x="170" y="71506"/>
                  </a:lnTo>
                  <a:cubicBezTo>
                    <a:pt x="166" y="71382"/>
                    <a:pt x="159" y="71258"/>
                    <a:pt x="159" y="71133"/>
                  </a:cubicBezTo>
                  <a:cubicBezTo>
                    <a:pt x="158" y="48829"/>
                    <a:pt x="158" y="26525"/>
                    <a:pt x="159" y="4222"/>
                  </a:cubicBezTo>
                  <a:cubicBezTo>
                    <a:pt x="159" y="4089"/>
                    <a:pt x="158" y="3954"/>
                    <a:pt x="161" y="3820"/>
                  </a:cubicBezTo>
                  <a:cubicBezTo>
                    <a:pt x="205" y="1734"/>
                    <a:pt x="1987" y="135"/>
                    <a:pt x="3966" y="135"/>
                  </a:cubicBezTo>
                  <a:cubicBezTo>
                    <a:pt x="4307" y="135"/>
                    <a:pt x="4654" y="182"/>
                    <a:pt x="4999" y="283"/>
                  </a:cubicBezTo>
                  <a:cubicBezTo>
                    <a:pt x="6636" y="761"/>
                    <a:pt x="7776" y="2306"/>
                    <a:pt x="7774" y="4087"/>
                  </a:cubicBezTo>
                  <a:cubicBezTo>
                    <a:pt x="7757" y="26463"/>
                    <a:pt x="7763" y="48838"/>
                    <a:pt x="7762" y="71213"/>
                  </a:cubicBezTo>
                  <a:cubicBezTo>
                    <a:pt x="7762" y="71311"/>
                    <a:pt x="7755" y="71409"/>
                    <a:pt x="7752" y="71506"/>
                  </a:cubicBezTo>
                  <a:lnTo>
                    <a:pt x="7911" y="71506"/>
                  </a:lnTo>
                  <a:cubicBezTo>
                    <a:pt x="7914" y="71400"/>
                    <a:pt x="7917" y="71292"/>
                    <a:pt x="7917" y="71186"/>
                  </a:cubicBezTo>
                  <a:cubicBezTo>
                    <a:pt x="7917" y="48848"/>
                    <a:pt x="7917" y="26510"/>
                    <a:pt x="7917" y="4172"/>
                  </a:cubicBezTo>
                  <a:cubicBezTo>
                    <a:pt x="7917" y="4012"/>
                    <a:pt x="7923" y="3851"/>
                    <a:pt x="7910" y="3691"/>
                  </a:cubicBezTo>
                  <a:cubicBezTo>
                    <a:pt x="7827" y="2613"/>
                    <a:pt x="7391" y="1702"/>
                    <a:pt x="6579" y="986"/>
                  </a:cubicBezTo>
                  <a:cubicBezTo>
                    <a:pt x="5830" y="326"/>
                    <a:pt x="4964" y="0"/>
                    <a:pt x="3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899125" y="3441550"/>
              <a:ext cx="154825" cy="1767525"/>
            </a:xfrm>
            <a:custGeom>
              <a:avLst/>
              <a:gdLst/>
              <a:ahLst/>
              <a:cxnLst/>
              <a:rect l="l" t="t" r="r" b="b"/>
              <a:pathLst>
                <a:path w="6193" h="70701" extrusionOk="0">
                  <a:moveTo>
                    <a:pt x="3097" y="0"/>
                  </a:moveTo>
                  <a:cubicBezTo>
                    <a:pt x="2655" y="0"/>
                    <a:pt x="2204" y="99"/>
                    <a:pt x="1771" y="313"/>
                  </a:cubicBezTo>
                  <a:cubicBezTo>
                    <a:pt x="569" y="908"/>
                    <a:pt x="12" y="1928"/>
                    <a:pt x="11" y="3254"/>
                  </a:cubicBezTo>
                  <a:cubicBezTo>
                    <a:pt x="9" y="25603"/>
                    <a:pt x="10" y="47952"/>
                    <a:pt x="10" y="70300"/>
                  </a:cubicBezTo>
                  <a:cubicBezTo>
                    <a:pt x="10" y="70433"/>
                    <a:pt x="3" y="70567"/>
                    <a:pt x="0" y="70700"/>
                  </a:cubicBezTo>
                  <a:lnTo>
                    <a:pt x="160" y="70700"/>
                  </a:lnTo>
                  <a:cubicBezTo>
                    <a:pt x="161" y="70585"/>
                    <a:pt x="163" y="70469"/>
                    <a:pt x="163" y="70353"/>
                  </a:cubicBezTo>
                  <a:cubicBezTo>
                    <a:pt x="163" y="48006"/>
                    <a:pt x="163" y="25659"/>
                    <a:pt x="163" y="3313"/>
                  </a:cubicBezTo>
                  <a:cubicBezTo>
                    <a:pt x="163" y="3073"/>
                    <a:pt x="168" y="2834"/>
                    <a:pt x="210" y="2596"/>
                  </a:cubicBezTo>
                  <a:cubicBezTo>
                    <a:pt x="453" y="1210"/>
                    <a:pt x="1619" y="157"/>
                    <a:pt x="3061" y="157"/>
                  </a:cubicBezTo>
                  <a:cubicBezTo>
                    <a:pt x="3245" y="157"/>
                    <a:pt x="3434" y="175"/>
                    <a:pt x="3626" y="211"/>
                  </a:cubicBezTo>
                  <a:cubicBezTo>
                    <a:pt x="5111" y="490"/>
                    <a:pt x="6029" y="1676"/>
                    <a:pt x="6029" y="3206"/>
                  </a:cubicBezTo>
                  <a:cubicBezTo>
                    <a:pt x="6029" y="25579"/>
                    <a:pt x="6029" y="47953"/>
                    <a:pt x="6030" y="70326"/>
                  </a:cubicBezTo>
                  <a:cubicBezTo>
                    <a:pt x="6030" y="70451"/>
                    <a:pt x="6032" y="70576"/>
                    <a:pt x="6033" y="70700"/>
                  </a:cubicBezTo>
                  <a:lnTo>
                    <a:pt x="6193" y="70700"/>
                  </a:lnTo>
                  <a:cubicBezTo>
                    <a:pt x="6190" y="70567"/>
                    <a:pt x="6183" y="70433"/>
                    <a:pt x="6183" y="70300"/>
                  </a:cubicBezTo>
                  <a:cubicBezTo>
                    <a:pt x="6183" y="48031"/>
                    <a:pt x="6183" y="25763"/>
                    <a:pt x="6183" y="3494"/>
                  </a:cubicBezTo>
                  <a:cubicBezTo>
                    <a:pt x="6183" y="3254"/>
                    <a:pt x="6174" y="3015"/>
                    <a:pt x="6151" y="2775"/>
                  </a:cubicBezTo>
                  <a:cubicBezTo>
                    <a:pt x="5992" y="1142"/>
                    <a:pt x="4600" y="0"/>
                    <a:pt x="3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921825" y="3462100"/>
              <a:ext cx="109525" cy="1746975"/>
            </a:xfrm>
            <a:custGeom>
              <a:avLst/>
              <a:gdLst/>
              <a:ahLst/>
              <a:cxnLst/>
              <a:rect l="l" t="t" r="r" b="b"/>
              <a:pathLst>
                <a:path w="4381" h="69879" extrusionOk="0">
                  <a:moveTo>
                    <a:pt x="2189" y="0"/>
                  </a:moveTo>
                  <a:cubicBezTo>
                    <a:pt x="960" y="1"/>
                    <a:pt x="0" y="998"/>
                    <a:pt x="0" y="2279"/>
                  </a:cubicBezTo>
                  <a:cubicBezTo>
                    <a:pt x="0" y="24812"/>
                    <a:pt x="0" y="47345"/>
                    <a:pt x="0" y="69878"/>
                  </a:cubicBezTo>
                  <a:lnTo>
                    <a:pt x="160" y="69878"/>
                  </a:lnTo>
                  <a:cubicBezTo>
                    <a:pt x="159" y="69772"/>
                    <a:pt x="156" y="69664"/>
                    <a:pt x="156" y="69558"/>
                  </a:cubicBezTo>
                  <a:cubicBezTo>
                    <a:pt x="156" y="47165"/>
                    <a:pt x="156" y="24773"/>
                    <a:pt x="156" y="2379"/>
                  </a:cubicBezTo>
                  <a:cubicBezTo>
                    <a:pt x="156" y="2273"/>
                    <a:pt x="154" y="2165"/>
                    <a:pt x="158" y="2059"/>
                  </a:cubicBezTo>
                  <a:cubicBezTo>
                    <a:pt x="191" y="1005"/>
                    <a:pt x="1166" y="145"/>
                    <a:pt x="2198" y="145"/>
                  </a:cubicBezTo>
                  <a:cubicBezTo>
                    <a:pt x="2318" y="145"/>
                    <a:pt x="2440" y="157"/>
                    <a:pt x="2561" y="182"/>
                  </a:cubicBezTo>
                  <a:cubicBezTo>
                    <a:pt x="3494" y="372"/>
                    <a:pt x="4231" y="1229"/>
                    <a:pt x="4230" y="2300"/>
                  </a:cubicBezTo>
                  <a:cubicBezTo>
                    <a:pt x="4220" y="24728"/>
                    <a:pt x="4223" y="47156"/>
                    <a:pt x="4222" y="69584"/>
                  </a:cubicBezTo>
                  <a:cubicBezTo>
                    <a:pt x="4222" y="69682"/>
                    <a:pt x="4219" y="69780"/>
                    <a:pt x="4217" y="69878"/>
                  </a:cubicBezTo>
                  <a:lnTo>
                    <a:pt x="4378" y="69878"/>
                  </a:lnTo>
                  <a:cubicBezTo>
                    <a:pt x="4377" y="47747"/>
                    <a:pt x="4377" y="25614"/>
                    <a:pt x="4377" y="3482"/>
                  </a:cubicBezTo>
                  <a:cubicBezTo>
                    <a:pt x="4377" y="3046"/>
                    <a:pt x="4380" y="2609"/>
                    <a:pt x="4376" y="2173"/>
                  </a:cubicBezTo>
                  <a:cubicBezTo>
                    <a:pt x="4367" y="984"/>
                    <a:pt x="3374" y="0"/>
                    <a:pt x="2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544900" y="3113400"/>
              <a:ext cx="863050" cy="2095675"/>
            </a:xfrm>
            <a:custGeom>
              <a:avLst/>
              <a:gdLst/>
              <a:ahLst/>
              <a:cxnLst/>
              <a:rect l="l" t="t" r="r" b="b"/>
              <a:pathLst>
                <a:path w="34522" h="83827" extrusionOk="0">
                  <a:moveTo>
                    <a:pt x="17118" y="0"/>
                  </a:moveTo>
                  <a:cubicBezTo>
                    <a:pt x="15863" y="0"/>
                    <a:pt x="14617" y="143"/>
                    <a:pt x="13397" y="443"/>
                  </a:cubicBezTo>
                  <a:cubicBezTo>
                    <a:pt x="8194" y="1725"/>
                    <a:pt x="4332" y="4750"/>
                    <a:pt x="1856" y="9502"/>
                  </a:cubicBezTo>
                  <a:cubicBezTo>
                    <a:pt x="555" y="11998"/>
                    <a:pt x="1" y="14684"/>
                    <a:pt x="3" y="17506"/>
                  </a:cubicBezTo>
                  <a:cubicBezTo>
                    <a:pt x="14" y="39505"/>
                    <a:pt x="9" y="61506"/>
                    <a:pt x="9" y="83506"/>
                  </a:cubicBezTo>
                  <a:cubicBezTo>
                    <a:pt x="9" y="83613"/>
                    <a:pt x="16" y="83720"/>
                    <a:pt x="21" y="83826"/>
                  </a:cubicBezTo>
                  <a:lnTo>
                    <a:pt x="127" y="83826"/>
                  </a:lnTo>
                  <a:cubicBezTo>
                    <a:pt x="129" y="83702"/>
                    <a:pt x="132" y="83577"/>
                    <a:pt x="132" y="83453"/>
                  </a:cubicBezTo>
                  <a:cubicBezTo>
                    <a:pt x="132" y="61969"/>
                    <a:pt x="132" y="40486"/>
                    <a:pt x="134" y="19003"/>
                  </a:cubicBezTo>
                  <a:cubicBezTo>
                    <a:pt x="134" y="18167"/>
                    <a:pt x="124" y="17330"/>
                    <a:pt x="165" y="16492"/>
                  </a:cubicBezTo>
                  <a:cubicBezTo>
                    <a:pt x="217" y="15450"/>
                    <a:pt x="346" y="14420"/>
                    <a:pt x="588" y="13407"/>
                  </a:cubicBezTo>
                  <a:cubicBezTo>
                    <a:pt x="1484" y="9664"/>
                    <a:pt x="3402" y="6549"/>
                    <a:pt x="6359" y="4090"/>
                  </a:cubicBezTo>
                  <a:cubicBezTo>
                    <a:pt x="9294" y="1648"/>
                    <a:pt x="12691" y="368"/>
                    <a:pt x="16492" y="163"/>
                  </a:cubicBezTo>
                  <a:cubicBezTo>
                    <a:pt x="16781" y="147"/>
                    <a:pt x="17069" y="139"/>
                    <a:pt x="17357" y="139"/>
                  </a:cubicBezTo>
                  <a:cubicBezTo>
                    <a:pt x="18474" y="139"/>
                    <a:pt x="19584" y="256"/>
                    <a:pt x="20679" y="490"/>
                  </a:cubicBezTo>
                  <a:cubicBezTo>
                    <a:pt x="25118" y="1440"/>
                    <a:pt x="28672" y="3768"/>
                    <a:pt x="31293" y="7474"/>
                  </a:cubicBezTo>
                  <a:cubicBezTo>
                    <a:pt x="33406" y="10462"/>
                    <a:pt x="34398" y="13823"/>
                    <a:pt x="34398" y="17479"/>
                  </a:cubicBezTo>
                  <a:cubicBezTo>
                    <a:pt x="34399" y="39470"/>
                    <a:pt x="34398" y="61461"/>
                    <a:pt x="34399" y="83453"/>
                  </a:cubicBezTo>
                  <a:cubicBezTo>
                    <a:pt x="34399" y="83577"/>
                    <a:pt x="34402" y="83702"/>
                    <a:pt x="34404" y="83826"/>
                  </a:cubicBezTo>
                  <a:lnTo>
                    <a:pt x="34510" y="83826"/>
                  </a:lnTo>
                  <a:cubicBezTo>
                    <a:pt x="34514" y="83728"/>
                    <a:pt x="34521" y="83631"/>
                    <a:pt x="34521" y="83533"/>
                  </a:cubicBezTo>
                  <a:cubicBezTo>
                    <a:pt x="34522" y="61515"/>
                    <a:pt x="34522" y="39497"/>
                    <a:pt x="34521" y="17479"/>
                  </a:cubicBezTo>
                  <a:cubicBezTo>
                    <a:pt x="34521" y="16758"/>
                    <a:pt x="34496" y="16040"/>
                    <a:pt x="34417" y="15320"/>
                  </a:cubicBezTo>
                  <a:cubicBezTo>
                    <a:pt x="34197" y="13337"/>
                    <a:pt x="33640" y="11453"/>
                    <a:pt x="32762" y="9667"/>
                  </a:cubicBezTo>
                  <a:cubicBezTo>
                    <a:pt x="31624" y="7356"/>
                    <a:pt x="30049" y="5392"/>
                    <a:pt x="28033" y="3786"/>
                  </a:cubicBezTo>
                  <a:cubicBezTo>
                    <a:pt x="24925" y="1311"/>
                    <a:pt x="21372" y="74"/>
                    <a:pt x="17412" y="3"/>
                  </a:cubicBezTo>
                  <a:cubicBezTo>
                    <a:pt x="17314" y="1"/>
                    <a:pt x="17216" y="0"/>
                    <a:pt x="1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656000" y="3216050"/>
              <a:ext cx="641125" cy="1993025"/>
            </a:xfrm>
            <a:custGeom>
              <a:avLst/>
              <a:gdLst/>
              <a:ahLst/>
              <a:cxnLst/>
              <a:rect l="l" t="t" r="r" b="b"/>
              <a:pathLst>
                <a:path w="25645" h="79721" extrusionOk="0">
                  <a:moveTo>
                    <a:pt x="12950" y="0"/>
                  </a:moveTo>
                  <a:cubicBezTo>
                    <a:pt x="12215" y="0"/>
                    <a:pt x="11465" y="62"/>
                    <a:pt x="10701" y="184"/>
                  </a:cubicBezTo>
                  <a:cubicBezTo>
                    <a:pt x="7708" y="665"/>
                    <a:pt x="5194" y="2084"/>
                    <a:pt x="3194" y="4373"/>
                  </a:cubicBezTo>
                  <a:cubicBezTo>
                    <a:pt x="1070" y="6801"/>
                    <a:pt x="1" y="9638"/>
                    <a:pt x="1" y="12870"/>
                  </a:cubicBezTo>
                  <a:cubicBezTo>
                    <a:pt x="1" y="35047"/>
                    <a:pt x="1" y="57223"/>
                    <a:pt x="1" y="79400"/>
                  </a:cubicBezTo>
                  <a:cubicBezTo>
                    <a:pt x="1" y="79507"/>
                    <a:pt x="6" y="79614"/>
                    <a:pt x="8" y="79720"/>
                  </a:cubicBezTo>
                  <a:lnTo>
                    <a:pt x="114" y="79720"/>
                  </a:lnTo>
                  <a:cubicBezTo>
                    <a:pt x="118" y="79596"/>
                    <a:pt x="122" y="79471"/>
                    <a:pt x="122" y="79347"/>
                  </a:cubicBezTo>
                  <a:cubicBezTo>
                    <a:pt x="122" y="57277"/>
                    <a:pt x="122" y="35207"/>
                    <a:pt x="124" y="13137"/>
                  </a:cubicBezTo>
                  <a:cubicBezTo>
                    <a:pt x="124" y="12328"/>
                    <a:pt x="177" y="11521"/>
                    <a:pt x="317" y="10721"/>
                  </a:cubicBezTo>
                  <a:cubicBezTo>
                    <a:pt x="857" y="7621"/>
                    <a:pt x="2330" y="5045"/>
                    <a:pt x="4751" y="3059"/>
                  </a:cubicBezTo>
                  <a:cubicBezTo>
                    <a:pt x="7132" y="1108"/>
                    <a:pt x="9791" y="143"/>
                    <a:pt x="12675" y="143"/>
                  </a:cubicBezTo>
                  <a:cubicBezTo>
                    <a:pt x="13537" y="143"/>
                    <a:pt x="14420" y="229"/>
                    <a:pt x="15322" y="401"/>
                  </a:cubicBezTo>
                  <a:cubicBezTo>
                    <a:pt x="18147" y="940"/>
                    <a:pt x="20510" y="2349"/>
                    <a:pt x="22398" y="4530"/>
                  </a:cubicBezTo>
                  <a:cubicBezTo>
                    <a:pt x="24482" y="6936"/>
                    <a:pt x="25513" y="9751"/>
                    <a:pt x="25514" y="12923"/>
                  </a:cubicBezTo>
                  <a:cubicBezTo>
                    <a:pt x="25523" y="35064"/>
                    <a:pt x="25519" y="57206"/>
                    <a:pt x="25520" y="79347"/>
                  </a:cubicBezTo>
                  <a:cubicBezTo>
                    <a:pt x="25520" y="79471"/>
                    <a:pt x="25526" y="79596"/>
                    <a:pt x="25529" y="79720"/>
                  </a:cubicBezTo>
                  <a:lnTo>
                    <a:pt x="25635" y="79720"/>
                  </a:lnTo>
                  <a:cubicBezTo>
                    <a:pt x="25637" y="79640"/>
                    <a:pt x="25642" y="79561"/>
                    <a:pt x="25642" y="79480"/>
                  </a:cubicBezTo>
                  <a:cubicBezTo>
                    <a:pt x="25642" y="57241"/>
                    <a:pt x="25642" y="35002"/>
                    <a:pt x="25645" y="12763"/>
                  </a:cubicBezTo>
                  <a:cubicBezTo>
                    <a:pt x="25645" y="12031"/>
                    <a:pt x="25592" y="11303"/>
                    <a:pt x="25456" y="10586"/>
                  </a:cubicBezTo>
                  <a:cubicBezTo>
                    <a:pt x="24864" y="7468"/>
                    <a:pt x="23369" y="4869"/>
                    <a:pt x="20895" y="2876"/>
                  </a:cubicBezTo>
                  <a:cubicBezTo>
                    <a:pt x="18509" y="956"/>
                    <a:pt x="15847" y="0"/>
                    <a:pt x="1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766850" y="3318925"/>
              <a:ext cx="419425" cy="1890150"/>
            </a:xfrm>
            <a:custGeom>
              <a:avLst/>
              <a:gdLst/>
              <a:ahLst/>
              <a:cxnLst/>
              <a:rect l="l" t="t" r="r" b="b"/>
              <a:pathLst>
                <a:path w="16777" h="75606" extrusionOk="0">
                  <a:moveTo>
                    <a:pt x="8449" y="1"/>
                  </a:moveTo>
                  <a:cubicBezTo>
                    <a:pt x="8124" y="1"/>
                    <a:pt x="7794" y="18"/>
                    <a:pt x="7457" y="52"/>
                  </a:cubicBezTo>
                  <a:cubicBezTo>
                    <a:pt x="5558" y="244"/>
                    <a:pt x="3917" y="1025"/>
                    <a:pt x="2556" y="2355"/>
                  </a:cubicBezTo>
                  <a:cubicBezTo>
                    <a:pt x="860" y="4013"/>
                    <a:pt x="0" y="6044"/>
                    <a:pt x="0" y="8429"/>
                  </a:cubicBezTo>
                  <a:cubicBezTo>
                    <a:pt x="0" y="30723"/>
                    <a:pt x="0" y="53018"/>
                    <a:pt x="0" y="75312"/>
                  </a:cubicBezTo>
                  <a:cubicBezTo>
                    <a:pt x="0" y="75410"/>
                    <a:pt x="3" y="75507"/>
                    <a:pt x="5" y="75605"/>
                  </a:cubicBezTo>
                  <a:lnTo>
                    <a:pt x="113" y="75605"/>
                  </a:lnTo>
                  <a:cubicBezTo>
                    <a:pt x="116" y="75481"/>
                    <a:pt x="123" y="75357"/>
                    <a:pt x="123" y="75232"/>
                  </a:cubicBezTo>
                  <a:cubicBezTo>
                    <a:pt x="123" y="53089"/>
                    <a:pt x="123" y="30945"/>
                    <a:pt x="123" y="8802"/>
                  </a:cubicBezTo>
                  <a:cubicBezTo>
                    <a:pt x="123" y="8303"/>
                    <a:pt x="148" y="7807"/>
                    <a:pt x="213" y="7311"/>
                  </a:cubicBezTo>
                  <a:cubicBezTo>
                    <a:pt x="433" y="5609"/>
                    <a:pt x="1111" y="4107"/>
                    <a:pt x="2275" y="2855"/>
                  </a:cubicBezTo>
                  <a:cubicBezTo>
                    <a:pt x="3950" y="1051"/>
                    <a:pt x="5974" y="146"/>
                    <a:pt x="8319" y="146"/>
                  </a:cubicBezTo>
                  <a:cubicBezTo>
                    <a:pt x="8692" y="146"/>
                    <a:pt x="9073" y="169"/>
                    <a:pt x="9462" y="215"/>
                  </a:cubicBezTo>
                  <a:cubicBezTo>
                    <a:pt x="11203" y="419"/>
                    <a:pt x="12718" y="1146"/>
                    <a:pt x="13995" y="2340"/>
                  </a:cubicBezTo>
                  <a:cubicBezTo>
                    <a:pt x="15788" y="4019"/>
                    <a:pt x="16649" y="6116"/>
                    <a:pt x="16650" y="8561"/>
                  </a:cubicBezTo>
                  <a:cubicBezTo>
                    <a:pt x="16654" y="30785"/>
                    <a:pt x="16652" y="53008"/>
                    <a:pt x="16653" y="75232"/>
                  </a:cubicBezTo>
                  <a:cubicBezTo>
                    <a:pt x="16653" y="75357"/>
                    <a:pt x="16659" y="75481"/>
                    <a:pt x="16663" y="75605"/>
                  </a:cubicBezTo>
                  <a:lnTo>
                    <a:pt x="16770" y="75605"/>
                  </a:lnTo>
                  <a:cubicBezTo>
                    <a:pt x="16772" y="75517"/>
                    <a:pt x="16776" y="75428"/>
                    <a:pt x="16776" y="75338"/>
                  </a:cubicBezTo>
                  <a:cubicBezTo>
                    <a:pt x="16776" y="53035"/>
                    <a:pt x="16776" y="30732"/>
                    <a:pt x="16775" y="8429"/>
                  </a:cubicBezTo>
                  <a:cubicBezTo>
                    <a:pt x="16775" y="8109"/>
                    <a:pt x="16765" y="7790"/>
                    <a:pt x="16729" y="7470"/>
                  </a:cubicBezTo>
                  <a:cubicBezTo>
                    <a:pt x="16519" y="5569"/>
                    <a:pt x="15757" y="3920"/>
                    <a:pt x="14425" y="2564"/>
                  </a:cubicBezTo>
                  <a:cubicBezTo>
                    <a:pt x="12750" y="856"/>
                    <a:pt x="10748" y="1"/>
                    <a:pt x="8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833250" y="3380400"/>
              <a:ext cx="286400" cy="1828675"/>
            </a:xfrm>
            <a:custGeom>
              <a:avLst/>
              <a:gdLst/>
              <a:ahLst/>
              <a:cxnLst/>
              <a:rect l="l" t="t" r="r" b="b"/>
              <a:pathLst>
                <a:path w="11456" h="73147" extrusionOk="0">
                  <a:moveTo>
                    <a:pt x="5693" y="1"/>
                  </a:moveTo>
                  <a:cubicBezTo>
                    <a:pt x="4258" y="1"/>
                    <a:pt x="2977" y="486"/>
                    <a:pt x="1875" y="1495"/>
                  </a:cubicBezTo>
                  <a:cubicBezTo>
                    <a:pt x="575" y="2684"/>
                    <a:pt x="1" y="4182"/>
                    <a:pt x="1" y="5950"/>
                  </a:cubicBezTo>
                  <a:cubicBezTo>
                    <a:pt x="11" y="28242"/>
                    <a:pt x="8" y="50535"/>
                    <a:pt x="8" y="72826"/>
                  </a:cubicBezTo>
                  <a:cubicBezTo>
                    <a:pt x="8" y="72933"/>
                    <a:pt x="15" y="73040"/>
                    <a:pt x="18" y="73146"/>
                  </a:cubicBezTo>
                  <a:lnTo>
                    <a:pt x="126" y="73146"/>
                  </a:lnTo>
                  <a:cubicBezTo>
                    <a:pt x="128" y="73022"/>
                    <a:pt x="131" y="72897"/>
                    <a:pt x="131" y="72773"/>
                  </a:cubicBezTo>
                  <a:cubicBezTo>
                    <a:pt x="131" y="50507"/>
                    <a:pt x="132" y="28242"/>
                    <a:pt x="129" y="5977"/>
                  </a:cubicBezTo>
                  <a:cubicBezTo>
                    <a:pt x="129" y="5620"/>
                    <a:pt x="145" y="5262"/>
                    <a:pt x="201" y="4913"/>
                  </a:cubicBezTo>
                  <a:cubicBezTo>
                    <a:pt x="437" y="3434"/>
                    <a:pt x="1154" y="2236"/>
                    <a:pt x="2323" y="1297"/>
                  </a:cubicBezTo>
                  <a:cubicBezTo>
                    <a:pt x="3278" y="530"/>
                    <a:pt x="4497" y="151"/>
                    <a:pt x="5717" y="151"/>
                  </a:cubicBezTo>
                  <a:cubicBezTo>
                    <a:pt x="7069" y="151"/>
                    <a:pt x="8424" y="616"/>
                    <a:pt x="9428" y="1535"/>
                  </a:cubicBezTo>
                  <a:cubicBezTo>
                    <a:pt x="10719" y="2717"/>
                    <a:pt x="11332" y="4184"/>
                    <a:pt x="11332" y="5924"/>
                  </a:cubicBezTo>
                  <a:cubicBezTo>
                    <a:pt x="11332" y="28207"/>
                    <a:pt x="11332" y="50490"/>
                    <a:pt x="11332" y="72773"/>
                  </a:cubicBezTo>
                  <a:cubicBezTo>
                    <a:pt x="11332" y="72897"/>
                    <a:pt x="11336" y="73022"/>
                    <a:pt x="11337" y="73146"/>
                  </a:cubicBezTo>
                  <a:lnTo>
                    <a:pt x="11445" y="73146"/>
                  </a:lnTo>
                  <a:cubicBezTo>
                    <a:pt x="11448" y="73067"/>
                    <a:pt x="11455" y="72987"/>
                    <a:pt x="11455" y="72906"/>
                  </a:cubicBezTo>
                  <a:cubicBezTo>
                    <a:pt x="11455" y="50552"/>
                    <a:pt x="11455" y="28197"/>
                    <a:pt x="11455" y="5843"/>
                  </a:cubicBezTo>
                  <a:cubicBezTo>
                    <a:pt x="11455" y="5443"/>
                    <a:pt x="11438" y="5045"/>
                    <a:pt x="11364" y="4648"/>
                  </a:cubicBezTo>
                  <a:cubicBezTo>
                    <a:pt x="10911" y="2234"/>
                    <a:pt x="8876" y="317"/>
                    <a:pt x="6449" y="44"/>
                  </a:cubicBezTo>
                  <a:cubicBezTo>
                    <a:pt x="6192" y="15"/>
                    <a:pt x="5940" y="1"/>
                    <a:pt x="5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944300" y="3482800"/>
              <a:ext cx="64500" cy="1726275"/>
            </a:xfrm>
            <a:custGeom>
              <a:avLst/>
              <a:gdLst/>
              <a:ahLst/>
              <a:cxnLst/>
              <a:rect l="l" t="t" r="r" b="b"/>
              <a:pathLst>
                <a:path w="2580" h="69051" extrusionOk="0">
                  <a:moveTo>
                    <a:pt x="1296" y="0"/>
                  </a:moveTo>
                  <a:cubicBezTo>
                    <a:pt x="1165" y="0"/>
                    <a:pt x="1030" y="20"/>
                    <a:pt x="896" y="62"/>
                  </a:cubicBezTo>
                  <a:cubicBezTo>
                    <a:pt x="313" y="246"/>
                    <a:pt x="1" y="718"/>
                    <a:pt x="1" y="1423"/>
                  </a:cubicBezTo>
                  <a:cubicBezTo>
                    <a:pt x="0" y="23876"/>
                    <a:pt x="1" y="46330"/>
                    <a:pt x="1" y="68783"/>
                  </a:cubicBezTo>
                  <a:cubicBezTo>
                    <a:pt x="1" y="68873"/>
                    <a:pt x="6" y="68962"/>
                    <a:pt x="9" y="69050"/>
                  </a:cubicBezTo>
                  <a:lnTo>
                    <a:pt x="115" y="69050"/>
                  </a:lnTo>
                  <a:cubicBezTo>
                    <a:pt x="117" y="68926"/>
                    <a:pt x="121" y="68801"/>
                    <a:pt x="121" y="68677"/>
                  </a:cubicBezTo>
                  <a:cubicBezTo>
                    <a:pt x="123" y="46321"/>
                    <a:pt x="123" y="23965"/>
                    <a:pt x="123" y="1607"/>
                  </a:cubicBezTo>
                  <a:cubicBezTo>
                    <a:pt x="123" y="1501"/>
                    <a:pt x="118" y="1394"/>
                    <a:pt x="125" y="1287"/>
                  </a:cubicBezTo>
                  <a:cubicBezTo>
                    <a:pt x="159" y="782"/>
                    <a:pt x="469" y="360"/>
                    <a:pt x="911" y="210"/>
                  </a:cubicBezTo>
                  <a:cubicBezTo>
                    <a:pt x="1040" y="167"/>
                    <a:pt x="1170" y="146"/>
                    <a:pt x="1298" y="146"/>
                  </a:cubicBezTo>
                  <a:cubicBezTo>
                    <a:pt x="1627" y="146"/>
                    <a:pt x="1939" y="287"/>
                    <a:pt x="2167" y="555"/>
                  </a:cubicBezTo>
                  <a:cubicBezTo>
                    <a:pt x="2413" y="843"/>
                    <a:pt x="2459" y="1188"/>
                    <a:pt x="2459" y="1554"/>
                  </a:cubicBezTo>
                  <a:cubicBezTo>
                    <a:pt x="2457" y="23928"/>
                    <a:pt x="2457" y="46303"/>
                    <a:pt x="2457" y="68677"/>
                  </a:cubicBezTo>
                  <a:cubicBezTo>
                    <a:pt x="2457" y="68801"/>
                    <a:pt x="2462" y="68926"/>
                    <a:pt x="2464" y="69050"/>
                  </a:cubicBezTo>
                  <a:lnTo>
                    <a:pt x="2571" y="69050"/>
                  </a:lnTo>
                  <a:cubicBezTo>
                    <a:pt x="2573" y="68935"/>
                    <a:pt x="2578" y="68820"/>
                    <a:pt x="2578" y="68704"/>
                  </a:cubicBezTo>
                  <a:cubicBezTo>
                    <a:pt x="2579" y="46312"/>
                    <a:pt x="2579" y="23921"/>
                    <a:pt x="2579" y="1530"/>
                  </a:cubicBezTo>
                  <a:cubicBezTo>
                    <a:pt x="2579" y="1441"/>
                    <a:pt x="2580" y="1352"/>
                    <a:pt x="2578" y="1262"/>
                  </a:cubicBezTo>
                  <a:cubicBezTo>
                    <a:pt x="2562" y="534"/>
                    <a:pt x="197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522700" y="3521725"/>
              <a:ext cx="2600" cy="11150"/>
            </a:xfrm>
            <a:custGeom>
              <a:avLst/>
              <a:gdLst/>
              <a:ahLst/>
              <a:cxnLst/>
              <a:rect l="l" t="t" r="r" b="b"/>
              <a:pathLst>
                <a:path w="104" h="446" extrusionOk="0">
                  <a:moveTo>
                    <a:pt x="25" y="0"/>
                  </a:moveTo>
                  <a:cubicBezTo>
                    <a:pt x="17" y="0"/>
                    <a:pt x="9" y="6"/>
                    <a:pt x="1" y="18"/>
                  </a:cubicBezTo>
                  <a:lnTo>
                    <a:pt x="1" y="446"/>
                  </a:lnTo>
                  <a:cubicBezTo>
                    <a:pt x="103" y="312"/>
                    <a:pt x="36" y="159"/>
                    <a:pt x="50" y="15"/>
                  </a:cubicBezTo>
                  <a:cubicBezTo>
                    <a:pt x="42" y="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522700" y="3515375"/>
              <a:ext cx="1250" cy="6825"/>
            </a:xfrm>
            <a:custGeom>
              <a:avLst/>
              <a:gdLst/>
              <a:ahLst/>
              <a:cxnLst/>
              <a:rect l="l" t="t" r="r" b="b"/>
              <a:pathLst>
                <a:path w="50" h="273" extrusionOk="0">
                  <a:moveTo>
                    <a:pt x="47" y="1"/>
                  </a:moveTo>
                  <a:cubicBezTo>
                    <a:pt x="31" y="1"/>
                    <a:pt x="16" y="3"/>
                    <a:pt x="1" y="5"/>
                  </a:cubicBezTo>
                  <a:lnTo>
                    <a:pt x="1" y="272"/>
                  </a:lnTo>
                  <a:cubicBezTo>
                    <a:pt x="18" y="271"/>
                    <a:pt x="34" y="270"/>
                    <a:pt x="50" y="26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7"/>
          <p:cNvSpPr/>
          <p:nvPr/>
        </p:nvSpPr>
        <p:spPr>
          <a:xfrm rot="-5400000">
            <a:off x="8455292" y="4347976"/>
            <a:ext cx="706234" cy="512053"/>
          </a:xfrm>
          <a:custGeom>
            <a:avLst/>
            <a:gdLst/>
            <a:ahLst/>
            <a:cxnLst/>
            <a:rect l="l" t="t" r="r" b="b"/>
            <a:pathLst>
              <a:path w="37461" h="27161" extrusionOk="0">
                <a:moveTo>
                  <a:pt x="28183" y="0"/>
                </a:moveTo>
                <a:cubicBezTo>
                  <a:pt x="27566" y="0"/>
                  <a:pt x="26949" y="49"/>
                  <a:pt x="26335" y="148"/>
                </a:cubicBezTo>
                <a:cubicBezTo>
                  <a:pt x="25104" y="345"/>
                  <a:pt x="23889" y="627"/>
                  <a:pt x="22667" y="871"/>
                </a:cubicBezTo>
                <a:cubicBezTo>
                  <a:pt x="20006" y="1403"/>
                  <a:pt x="17315" y="1628"/>
                  <a:pt x="14605" y="1662"/>
                </a:cubicBezTo>
                <a:cubicBezTo>
                  <a:pt x="14589" y="1662"/>
                  <a:pt x="14572" y="1662"/>
                  <a:pt x="14556" y="1662"/>
                </a:cubicBezTo>
                <a:cubicBezTo>
                  <a:pt x="14152" y="1662"/>
                  <a:pt x="13753" y="1600"/>
                  <a:pt x="13351" y="1600"/>
                </a:cubicBezTo>
                <a:cubicBezTo>
                  <a:pt x="13289" y="1600"/>
                  <a:pt x="13227" y="1602"/>
                  <a:pt x="13165" y="1605"/>
                </a:cubicBezTo>
                <a:cubicBezTo>
                  <a:pt x="13075" y="1610"/>
                  <a:pt x="12985" y="1612"/>
                  <a:pt x="12895" y="1612"/>
                </a:cubicBezTo>
                <a:cubicBezTo>
                  <a:pt x="12478" y="1612"/>
                  <a:pt x="12062" y="1566"/>
                  <a:pt x="11647" y="1537"/>
                </a:cubicBezTo>
                <a:cubicBezTo>
                  <a:pt x="10031" y="1430"/>
                  <a:pt x="8424" y="1225"/>
                  <a:pt x="6816" y="1041"/>
                </a:cubicBezTo>
                <a:cubicBezTo>
                  <a:pt x="6406" y="994"/>
                  <a:pt x="5994" y="954"/>
                  <a:pt x="5582" y="954"/>
                </a:cubicBezTo>
                <a:cubicBezTo>
                  <a:pt x="5363" y="954"/>
                  <a:pt x="5144" y="966"/>
                  <a:pt x="4925" y="993"/>
                </a:cubicBezTo>
                <a:cubicBezTo>
                  <a:pt x="3548" y="1163"/>
                  <a:pt x="2543" y="1937"/>
                  <a:pt x="1780" y="3039"/>
                </a:cubicBezTo>
                <a:cubicBezTo>
                  <a:pt x="570" y="4782"/>
                  <a:pt x="55" y="6745"/>
                  <a:pt x="27" y="8849"/>
                </a:cubicBezTo>
                <a:cubicBezTo>
                  <a:pt x="13" y="8993"/>
                  <a:pt x="57" y="9139"/>
                  <a:pt x="0" y="9278"/>
                </a:cubicBezTo>
                <a:lnTo>
                  <a:pt x="0" y="10774"/>
                </a:lnTo>
                <a:cubicBezTo>
                  <a:pt x="60" y="10943"/>
                  <a:pt x="12" y="11118"/>
                  <a:pt x="28" y="11289"/>
                </a:cubicBezTo>
                <a:cubicBezTo>
                  <a:pt x="21" y="11779"/>
                  <a:pt x="36" y="12269"/>
                  <a:pt x="103" y="12751"/>
                </a:cubicBezTo>
                <a:cubicBezTo>
                  <a:pt x="322" y="14355"/>
                  <a:pt x="747" y="15902"/>
                  <a:pt x="1380" y="17394"/>
                </a:cubicBezTo>
                <a:cubicBezTo>
                  <a:pt x="2089" y="19069"/>
                  <a:pt x="3068" y="20565"/>
                  <a:pt x="4362" y="21843"/>
                </a:cubicBezTo>
                <a:cubicBezTo>
                  <a:pt x="5213" y="22683"/>
                  <a:pt x="6168" y="23398"/>
                  <a:pt x="7190" y="24023"/>
                </a:cubicBezTo>
                <a:cubicBezTo>
                  <a:pt x="8718" y="24957"/>
                  <a:pt x="10354" y="25649"/>
                  <a:pt x="12069" y="26155"/>
                </a:cubicBezTo>
                <a:cubicBezTo>
                  <a:pt x="14046" y="26739"/>
                  <a:pt x="16056" y="27134"/>
                  <a:pt x="18127" y="27134"/>
                </a:cubicBezTo>
                <a:cubicBezTo>
                  <a:pt x="18164" y="27134"/>
                  <a:pt x="18202" y="27134"/>
                  <a:pt x="18239" y="27133"/>
                </a:cubicBezTo>
                <a:cubicBezTo>
                  <a:pt x="18270" y="27136"/>
                  <a:pt x="18300" y="27137"/>
                  <a:pt x="18331" y="27137"/>
                </a:cubicBezTo>
                <a:cubicBezTo>
                  <a:pt x="18410" y="27137"/>
                  <a:pt x="18490" y="27131"/>
                  <a:pt x="18569" y="27131"/>
                </a:cubicBezTo>
                <a:cubicBezTo>
                  <a:pt x="18647" y="27131"/>
                  <a:pt x="18725" y="27137"/>
                  <a:pt x="18802" y="27160"/>
                </a:cubicBezTo>
                <a:lnTo>
                  <a:pt x="20404" y="27160"/>
                </a:lnTo>
                <a:cubicBezTo>
                  <a:pt x="20477" y="27136"/>
                  <a:pt x="20551" y="27130"/>
                  <a:pt x="20626" y="27130"/>
                </a:cubicBezTo>
                <a:cubicBezTo>
                  <a:pt x="20703" y="27130"/>
                  <a:pt x="20780" y="27137"/>
                  <a:pt x="20857" y="27137"/>
                </a:cubicBezTo>
                <a:cubicBezTo>
                  <a:pt x="20886" y="27137"/>
                  <a:pt x="20914" y="27136"/>
                  <a:pt x="20943" y="27133"/>
                </a:cubicBezTo>
                <a:lnTo>
                  <a:pt x="21304" y="27133"/>
                </a:lnTo>
                <a:cubicBezTo>
                  <a:pt x="21369" y="27134"/>
                  <a:pt x="21433" y="27134"/>
                  <a:pt x="21498" y="27134"/>
                </a:cubicBezTo>
                <a:cubicBezTo>
                  <a:pt x="21985" y="27134"/>
                  <a:pt x="22473" y="27119"/>
                  <a:pt x="22954" y="27063"/>
                </a:cubicBezTo>
                <a:cubicBezTo>
                  <a:pt x="24836" y="26847"/>
                  <a:pt x="26672" y="26430"/>
                  <a:pt x="28448" y="25760"/>
                </a:cubicBezTo>
                <a:cubicBezTo>
                  <a:pt x="30770" y="24885"/>
                  <a:pt x="32862" y="23660"/>
                  <a:pt x="34536" y="21792"/>
                </a:cubicBezTo>
                <a:cubicBezTo>
                  <a:pt x="35482" y="20738"/>
                  <a:pt x="36199" y="19550"/>
                  <a:pt x="36667" y="18215"/>
                </a:cubicBezTo>
                <a:cubicBezTo>
                  <a:pt x="37098" y="16984"/>
                  <a:pt x="37372" y="15725"/>
                  <a:pt x="37399" y="14409"/>
                </a:cubicBezTo>
                <a:cubicBezTo>
                  <a:pt x="37421" y="13333"/>
                  <a:pt x="37461" y="12254"/>
                  <a:pt x="37345" y="11187"/>
                </a:cubicBezTo>
                <a:cubicBezTo>
                  <a:pt x="37090" y="8842"/>
                  <a:pt x="36386" y="6630"/>
                  <a:pt x="35186" y="4590"/>
                </a:cubicBezTo>
                <a:cubicBezTo>
                  <a:pt x="34337" y="3145"/>
                  <a:pt x="33273" y="1894"/>
                  <a:pt x="31841" y="987"/>
                </a:cubicBezTo>
                <a:cubicBezTo>
                  <a:pt x="31149" y="548"/>
                  <a:pt x="30418" y="184"/>
                  <a:pt x="29603" y="86"/>
                </a:cubicBezTo>
                <a:cubicBezTo>
                  <a:pt x="29131" y="29"/>
                  <a:pt x="28657" y="0"/>
                  <a:pt x="281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8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63726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6" name="Google Shape;226;p8"/>
          <p:cNvGrpSpPr/>
          <p:nvPr/>
        </p:nvGrpSpPr>
        <p:grpSpPr>
          <a:xfrm>
            <a:off x="-1084122" y="66725"/>
            <a:ext cx="11312358" cy="5076767"/>
            <a:chOff x="-1084122" y="66725"/>
            <a:chExt cx="11312358" cy="5076767"/>
          </a:xfrm>
        </p:grpSpPr>
        <p:grpSp>
          <p:nvGrpSpPr>
            <p:cNvPr id="227" name="Google Shape;227;p8"/>
            <p:cNvGrpSpPr/>
            <p:nvPr/>
          </p:nvGrpSpPr>
          <p:grpSpPr>
            <a:xfrm>
              <a:off x="8048503" y="66725"/>
              <a:ext cx="2179733" cy="5076767"/>
              <a:chOff x="1521875" y="3093100"/>
              <a:chExt cx="908525" cy="2116025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8"/>
            <p:cNvGrpSpPr/>
            <p:nvPr/>
          </p:nvGrpSpPr>
          <p:grpSpPr>
            <a:xfrm>
              <a:off x="-1084122" y="66725"/>
              <a:ext cx="2179733" cy="5076767"/>
              <a:chOff x="1521875" y="3093100"/>
              <a:chExt cx="908525" cy="2116025"/>
            </a:xfrm>
          </p:grpSpPr>
          <p:sp>
            <p:nvSpPr>
              <p:cNvPr id="251" name="Google Shape;251;p8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" name="Google Shape;273;p8"/>
          <p:cNvGrpSpPr/>
          <p:nvPr/>
        </p:nvGrpSpPr>
        <p:grpSpPr>
          <a:xfrm>
            <a:off x="1095595" y="268923"/>
            <a:ext cx="6951092" cy="4807132"/>
            <a:chOff x="1095595" y="268923"/>
            <a:chExt cx="6951092" cy="4807132"/>
          </a:xfrm>
        </p:grpSpPr>
        <p:sp>
          <p:nvSpPr>
            <p:cNvPr id="274" name="Google Shape;274;p8"/>
            <p:cNvSpPr/>
            <p:nvPr/>
          </p:nvSpPr>
          <p:spPr>
            <a:xfrm flipH="1">
              <a:off x="1095595" y="4131938"/>
              <a:ext cx="651733" cy="944117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394886" y="268923"/>
              <a:ext cx="651801" cy="944215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8"/>
          <p:cNvGrpSpPr/>
          <p:nvPr/>
        </p:nvGrpSpPr>
        <p:grpSpPr>
          <a:xfrm>
            <a:off x="1032868" y="-39364"/>
            <a:ext cx="6932573" cy="5210193"/>
            <a:chOff x="1032868" y="-39364"/>
            <a:chExt cx="6932573" cy="5210193"/>
          </a:xfrm>
        </p:grpSpPr>
        <p:sp>
          <p:nvSpPr>
            <p:cNvPr id="277" name="Google Shape;277;p8"/>
            <p:cNvSpPr/>
            <p:nvPr/>
          </p:nvSpPr>
          <p:spPr>
            <a:xfrm rot="476879">
              <a:off x="7220597" y="4607436"/>
              <a:ext cx="712516" cy="516617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476879">
              <a:off x="1065197" y="7411"/>
              <a:ext cx="712516" cy="516617"/>
            </a:xfrm>
            <a:custGeom>
              <a:avLst/>
              <a:gdLst/>
              <a:ahLst/>
              <a:cxnLst/>
              <a:rect l="l" t="t" r="r" b="b"/>
              <a:pathLst>
                <a:path w="37461" h="27161" extrusionOk="0">
                  <a:moveTo>
                    <a:pt x="28183" y="0"/>
                  </a:moveTo>
                  <a:cubicBezTo>
                    <a:pt x="27566" y="0"/>
                    <a:pt x="26949" y="49"/>
                    <a:pt x="26335" y="148"/>
                  </a:cubicBezTo>
                  <a:cubicBezTo>
                    <a:pt x="25104" y="345"/>
                    <a:pt x="23889" y="627"/>
                    <a:pt x="22667" y="871"/>
                  </a:cubicBezTo>
                  <a:cubicBezTo>
                    <a:pt x="20006" y="1403"/>
                    <a:pt x="17315" y="1628"/>
                    <a:pt x="14605" y="1662"/>
                  </a:cubicBezTo>
                  <a:cubicBezTo>
                    <a:pt x="14589" y="1662"/>
                    <a:pt x="14572" y="1662"/>
                    <a:pt x="14556" y="1662"/>
                  </a:cubicBezTo>
                  <a:cubicBezTo>
                    <a:pt x="14152" y="1662"/>
                    <a:pt x="13753" y="1600"/>
                    <a:pt x="13351" y="1600"/>
                  </a:cubicBezTo>
                  <a:cubicBezTo>
                    <a:pt x="13289" y="1600"/>
                    <a:pt x="13227" y="1602"/>
                    <a:pt x="13165" y="1605"/>
                  </a:cubicBezTo>
                  <a:cubicBezTo>
                    <a:pt x="13075" y="1610"/>
                    <a:pt x="12985" y="1612"/>
                    <a:pt x="12895" y="1612"/>
                  </a:cubicBezTo>
                  <a:cubicBezTo>
                    <a:pt x="12478" y="1612"/>
                    <a:pt x="12062" y="1566"/>
                    <a:pt x="11647" y="1537"/>
                  </a:cubicBezTo>
                  <a:cubicBezTo>
                    <a:pt x="10031" y="1430"/>
                    <a:pt x="8424" y="1225"/>
                    <a:pt x="6816" y="1041"/>
                  </a:cubicBezTo>
                  <a:cubicBezTo>
                    <a:pt x="6406" y="994"/>
                    <a:pt x="5994" y="954"/>
                    <a:pt x="5582" y="954"/>
                  </a:cubicBezTo>
                  <a:cubicBezTo>
                    <a:pt x="5363" y="954"/>
                    <a:pt x="5144" y="966"/>
                    <a:pt x="4925" y="993"/>
                  </a:cubicBezTo>
                  <a:cubicBezTo>
                    <a:pt x="3548" y="1163"/>
                    <a:pt x="2543" y="1937"/>
                    <a:pt x="1780" y="3039"/>
                  </a:cubicBezTo>
                  <a:cubicBezTo>
                    <a:pt x="570" y="4782"/>
                    <a:pt x="55" y="6745"/>
                    <a:pt x="27" y="8849"/>
                  </a:cubicBezTo>
                  <a:cubicBezTo>
                    <a:pt x="13" y="8993"/>
                    <a:pt x="57" y="9139"/>
                    <a:pt x="0" y="9278"/>
                  </a:cubicBezTo>
                  <a:lnTo>
                    <a:pt x="0" y="10774"/>
                  </a:lnTo>
                  <a:cubicBezTo>
                    <a:pt x="60" y="10943"/>
                    <a:pt x="12" y="11118"/>
                    <a:pt x="28" y="11289"/>
                  </a:cubicBezTo>
                  <a:cubicBezTo>
                    <a:pt x="21" y="11779"/>
                    <a:pt x="36" y="12269"/>
                    <a:pt x="103" y="12751"/>
                  </a:cubicBezTo>
                  <a:cubicBezTo>
                    <a:pt x="322" y="14355"/>
                    <a:pt x="747" y="15902"/>
                    <a:pt x="1380" y="17394"/>
                  </a:cubicBezTo>
                  <a:cubicBezTo>
                    <a:pt x="2089" y="19069"/>
                    <a:pt x="3068" y="20565"/>
                    <a:pt x="4362" y="21843"/>
                  </a:cubicBezTo>
                  <a:cubicBezTo>
                    <a:pt x="5213" y="22683"/>
                    <a:pt x="6168" y="23398"/>
                    <a:pt x="7190" y="24023"/>
                  </a:cubicBezTo>
                  <a:cubicBezTo>
                    <a:pt x="8718" y="24957"/>
                    <a:pt x="10354" y="25649"/>
                    <a:pt x="12069" y="26155"/>
                  </a:cubicBezTo>
                  <a:cubicBezTo>
                    <a:pt x="14046" y="26739"/>
                    <a:pt x="16056" y="27134"/>
                    <a:pt x="18127" y="27134"/>
                  </a:cubicBezTo>
                  <a:cubicBezTo>
                    <a:pt x="18164" y="27134"/>
                    <a:pt x="18202" y="27134"/>
                    <a:pt x="18239" y="27133"/>
                  </a:cubicBezTo>
                  <a:cubicBezTo>
                    <a:pt x="18270" y="27136"/>
                    <a:pt x="18300" y="27137"/>
                    <a:pt x="18331" y="27137"/>
                  </a:cubicBezTo>
                  <a:cubicBezTo>
                    <a:pt x="18410" y="27137"/>
                    <a:pt x="18490" y="27131"/>
                    <a:pt x="18569" y="27131"/>
                  </a:cubicBezTo>
                  <a:cubicBezTo>
                    <a:pt x="18647" y="27131"/>
                    <a:pt x="18725" y="27137"/>
                    <a:pt x="18802" y="27160"/>
                  </a:cubicBezTo>
                  <a:lnTo>
                    <a:pt x="20404" y="27160"/>
                  </a:lnTo>
                  <a:cubicBezTo>
                    <a:pt x="20477" y="27136"/>
                    <a:pt x="20551" y="27130"/>
                    <a:pt x="20626" y="27130"/>
                  </a:cubicBezTo>
                  <a:cubicBezTo>
                    <a:pt x="20703" y="27130"/>
                    <a:pt x="20780" y="27137"/>
                    <a:pt x="20857" y="27137"/>
                  </a:cubicBezTo>
                  <a:cubicBezTo>
                    <a:pt x="20886" y="27137"/>
                    <a:pt x="20914" y="27136"/>
                    <a:pt x="20943" y="27133"/>
                  </a:cubicBezTo>
                  <a:lnTo>
                    <a:pt x="21304" y="27133"/>
                  </a:lnTo>
                  <a:cubicBezTo>
                    <a:pt x="21369" y="27134"/>
                    <a:pt x="21433" y="27134"/>
                    <a:pt x="21498" y="27134"/>
                  </a:cubicBezTo>
                  <a:cubicBezTo>
                    <a:pt x="21985" y="27134"/>
                    <a:pt x="22473" y="27119"/>
                    <a:pt x="22954" y="27063"/>
                  </a:cubicBezTo>
                  <a:cubicBezTo>
                    <a:pt x="24836" y="26847"/>
                    <a:pt x="26672" y="26430"/>
                    <a:pt x="28448" y="25760"/>
                  </a:cubicBezTo>
                  <a:cubicBezTo>
                    <a:pt x="30770" y="24885"/>
                    <a:pt x="32862" y="23660"/>
                    <a:pt x="34536" y="21792"/>
                  </a:cubicBezTo>
                  <a:cubicBezTo>
                    <a:pt x="35482" y="20738"/>
                    <a:pt x="36199" y="19550"/>
                    <a:pt x="36667" y="18215"/>
                  </a:cubicBezTo>
                  <a:cubicBezTo>
                    <a:pt x="37098" y="16984"/>
                    <a:pt x="37372" y="15725"/>
                    <a:pt x="37399" y="14409"/>
                  </a:cubicBezTo>
                  <a:cubicBezTo>
                    <a:pt x="37421" y="13333"/>
                    <a:pt x="37461" y="12254"/>
                    <a:pt x="37345" y="11187"/>
                  </a:cubicBezTo>
                  <a:cubicBezTo>
                    <a:pt x="37090" y="8842"/>
                    <a:pt x="36386" y="6630"/>
                    <a:pt x="35186" y="4590"/>
                  </a:cubicBezTo>
                  <a:cubicBezTo>
                    <a:pt x="34337" y="3145"/>
                    <a:pt x="33273" y="1894"/>
                    <a:pt x="31841" y="987"/>
                  </a:cubicBezTo>
                  <a:cubicBezTo>
                    <a:pt x="31149" y="548"/>
                    <a:pt x="30418" y="184"/>
                    <a:pt x="29603" y="86"/>
                  </a:cubicBezTo>
                  <a:cubicBezTo>
                    <a:pt x="29131" y="29"/>
                    <a:pt x="28657" y="0"/>
                    <a:pt x="28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8"/>
          <p:cNvGrpSpPr/>
          <p:nvPr/>
        </p:nvGrpSpPr>
        <p:grpSpPr>
          <a:xfrm>
            <a:off x="1810050" y="0"/>
            <a:ext cx="4461850" cy="5142050"/>
            <a:chOff x="1810050" y="0"/>
            <a:chExt cx="4461850" cy="5142050"/>
          </a:xfrm>
        </p:grpSpPr>
        <p:sp>
          <p:nvSpPr>
            <p:cNvPr id="280" name="Google Shape;280;p8"/>
            <p:cNvSpPr/>
            <p:nvPr/>
          </p:nvSpPr>
          <p:spPr>
            <a:xfrm rot="5400000">
              <a:off x="5500600" y="-705300"/>
              <a:ext cx="66000" cy="147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5400000">
              <a:off x="2515350" y="4370750"/>
              <a:ext cx="66000" cy="147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63738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2135550" y="1379092"/>
            <a:ext cx="4872900" cy="15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"/>
          <p:cNvSpPr txBox="1">
            <a:spLocks noGrp="1"/>
          </p:cNvSpPr>
          <p:nvPr>
            <p:ph type="subTitle" idx="1"/>
          </p:nvPr>
        </p:nvSpPr>
        <p:spPr>
          <a:xfrm>
            <a:off x="2135550" y="29409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6" name="Google Shape;286;p9"/>
          <p:cNvGrpSpPr/>
          <p:nvPr/>
        </p:nvGrpSpPr>
        <p:grpSpPr>
          <a:xfrm>
            <a:off x="-59" y="-849457"/>
            <a:ext cx="9919395" cy="6724556"/>
            <a:chOff x="-59" y="-849457"/>
            <a:chExt cx="9919395" cy="6724556"/>
          </a:xfrm>
        </p:grpSpPr>
        <p:grpSp>
          <p:nvGrpSpPr>
            <p:cNvPr id="287" name="Google Shape;287;p9"/>
            <p:cNvGrpSpPr/>
            <p:nvPr/>
          </p:nvGrpSpPr>
          <p:grpSpPr>
            <a:xfrm rot="5400000">
              <a:off x="993955" y="3385289"/>
              <a:ext cx="1495796" cy="3483824"/>
              <a:chOff x="1521875" y="3093100"/>
              <a:chExt cx="908525" cy="2116025"/>
            </a:xfrm>
          </p:grpSpPr>
          <p:sp>
            <p:nvSpPr>
              <p:cNvPr id="288" name="Google Shape;288;p9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9"/>
            <p:cNvGrpSpPr/>
            <p:nvPr/>
          </p:nvGrpSpPr>
          <p:grpSpPr>
            <a:xfrm rot="-5400000" flipH="1">
              <a:off x="7082006" y="-1982212"/>
              <a:ext cx="1704575" cy="3970086"/>
              <a:chOff x="1521875" y="3093100"/>
              <a:chExt cx="908525" cy="2116025"/>
            </a:xfrm>
          </p:grpSpPr>
          <p:sp>
            <p:nvSpPr>
              <p:cNvPr id="311" name="Google Shape;311;p9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9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9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9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3" name="Google Shape;333;p9"/>
          <p:cNvGrpSpPr/>
          <p:nvPr/>
        </p:nvGrpSpPr>
        <p:grpSpPr>
          <a:xfrm>
            <a:off x="-6474" y="3"/>
            <a:ext cx="9150479" cy="5052326"/>
            <a:chOff x="-6474" y="3"/>
            <a:chExt cx="9150479" cy="5052326"/>
          </a:xfrm>
        </p:grpSpPr>
        <p:sp>
          <p:nvSpPr>
            <p:cNvPr id="334" name="Google Shape;334;p9"/>
            <p:cNvSpPr/>
            <p:nvPr/>
          </p:nvSpPr>
          <p:spPr>
            <a:xfrm>
              <a:off x="7998088" y="3392325"/>
              <a:ext cx="1145917" cy="1660005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347626">
              <a:off x="80396" y="56832"/>
              <a:ext cx="957613" cy="1387319"/>
            </a:xfrm>
            <a:custGeom>
              <a:avLst/>
              <a:gdLst/>
              <a:ahLst/>
              <a:cxnLst/>
              <a:rect l="l" t="t" r="r" b="b"/>
              <a:pathLst>
                <a:path w="26920" h="38997" extrusionOk="0">
                  <a:moveTo>
                    <a:pt x="2159" y="1"/>
                  </a:moveTo>
                  <a:lnTo>
                    <a:pt x="2159" y="1"/>
                  </a:lnTo>
                  <a:cubicBezTo>
                    <a:pt x="2000" y="71"/>
                    <a:pt x="1939" y="204"/>
                    <a:pt x="1865" y="319"/>
                  </a:cubicBezTo>
                  <a:cubicBezTo>
                    <a:pt x="1104" y="1493"/>
                    <a:pt x="841" y="2787"/>
                    <a:pt x="966" y="4165"/>
                  </a:cubicBezTo>
                  <a:cubicBezTo>
                    <a:pt x="1031" y="4885"/>
                    <a:pt x="1263" y="5530"/>
                    <a:pt x="1846" y="6015"/>
                  </a:cubicBezTo>
                  <a:cubicBezTo>
                    <a:pt x="2161" y="6277"/>
                    <a:pt x="2471" y="6544"/>
                    <a:pt x="2821" y="6756"/>
                  </a:cubicBezTo>
                  <a:cubicBezTo>
                    <a:pt x="3727" y="7303"/>
                    <a:pt x="4636" y="7843"/>
                    <a:pt x="5544" y="8386"/>
                  </a:cubicBezTo>
                  <a:cubicBezTo>
                    <a:pt x="5921" y="8612"/>
                    <a:pt x="6198" y="8923"/>
                    <a:pt x="6371" y="9333"/>
                  </a:cubicBezTo>
                  <a:cubicBezTo>
                    <a:pt x="6757" y="10250"/>
                    <a:pt x="7155" y="11163"/>
                    <a:pt x="7542" y="12080"/>
                  </a:cubicBezTo>
                  <a:cubicBezTo>
                    <a:pt x="7580" y="12171"/>
                    <a:pt x="7657" y="12263"/>
                    <a:pt x="7594" y="12396"/>
                  </a:cubicBezTo>
                  <a:cubicBezTo>
                    <a:pt x="7392" y="12272"/>
                    <a:pt x="7291" y="12071"/>
                    <a:pt x="7168" y="11895"/>
                  </a:cubicBezTo>
                  <a:cubicBezTo>
                    <a:pt x="6626" y="11113"/>
                    <a:pt x="6156" y="10284"/>
                    <a:pt x="5603" y="9508"/>
                  </a:cubicBezTo>
                  <a:cubicBezTo>
                    <a:pt x="5388" y="9208"/>
                    <a:pt x="5112" y="9042"/>
                    <a:pt x="4753" y="8967"/>
                  </a:cubicBezTo>
                  <a:cubicBezTo>
                    <a:pt x="4039" y="8818"/>
                    <a:pt x="3319" y="8711"/>
                    <a:pt x="2593" y="8667"/>
                  </a:cubicBezTo>
                  <a:cubicBezTo>
                    <a:pt x="2437" y="8658"/>
                    <a:pt x="2280" y="8653"/>
                    <a:pt x="2124" y="8653"/>
                  </a:cubicBezTo>
                  <a:cubicBezTo>
                    <a:pt x="1511" y="8653"/>
                    <a:pt x="897" y="8730"/>
                    <a:pt x="266" y="8896"/>
                  </a:cubicBezTo>
                  <a:cubicBezTo>
                    <a:pt x="342" y="8929"/>
                    <a:pt x="380" y="8953"/>
                    <a:pt x="421" y="8964"/>
                  </a:cubicBezTo>
                  <a:cubicBezTo>
                    <a:pt x="1812" y="9296"/>
                    <a:pt x="2971" y="10016"/>
                    <a:pt x="3936" y="11065"/>
                  </a:cubicBezTo>
                  <a:cubicBezTo>
                    <a:pt x="4236" y="11392"/>
                    <a:pt x="4518" y="11737"/>
                    <a:pt x="4859" y="12026"/>
                  </a:cubicBezTo>
                  <a:cubicBezTo>
                    <a:pt x="5628" y="12675"/>
                    <a:pt x="6493" y="13195"/>
                    <a:pt x="7265" y="13840"/>
                  </a:cubicBezTo>
                  <a:cubicBezTo>
                    <a:pt x="8283" y="14690"/>
                    <a:pt x="9284" y="15559"/>
                    <a:pt x="10104" y="16610"/>
                  </a:cubicBezTo>
                  <a:cubicBezTo>
                    <a:pt x="10745" y="17433"/>
                    <a:pt x="11251" y="18345"/>
                    <a:pt x="11730" y="19268"/>
                  </a:cubicBezTo>
                  <a:cubicBezTo>
                    <a:pt x="11789" y="19382"/>
                    <a:pt x="11883" y="19483"/>
                    <a:pt x="11900" y="19666"/>
                  </a:cubicBezTo>
                  <a:cubicBezTo>
                    <a:pt x="11827" y="19596"/>
                    <a:pt x="11784" y="19556"/>
                    <a:pt x="11741" y="19516"/>
                  </a:cubicBezTo>
                  <a:cubicBezTo>
                    <a:pt x="10881" y="18691"/>
                    <a:pt x="10079" y="17806"/>
                    <a:pt x="9182" y="17020"/>
                  </a:cubicBezTo>
                  <a:cubicBezTo>
                    <a:pt x="8376" y="16315"/>
                    <a:pt x="7532" y="15667"/>
                    <a:pt x="6582" y="15168"/>
                  </a:cubicBezTo>
                  <a:cubicBezTo>
                    <a:pt x="5923" y="14823"/>
                    <a:pt x="5203" y="14718"/>
                    <a:pt x="4484" y="14609"/>
                  </a:cubicBezTo>
                  <a:cubicBezTo>
                    <a:pt x="3317" y="14431"/>
                    <a:pt x="2150" y="14264"/>
                    <a:pt x="969" y="14264"/>
                  </a:cubicBezTo>
                  <a:cubicBezTo>
                    <a:pt x="843" y="14264"/>
                    <a:pt x="716" y="14265"/>
                    <a:pt x="590" y="14270"/>
                  </a:cubicBezTo>
                  <a:cubicBezTo>
                    <a:pt x="390" y="14276"/>
                    <a:pt x="186" y="14270"/>
                    <a:pt x="0" y="14368"/>
                  </a:cubicBezTo>
                  <a:cubicBezTo>
                    <a:pt x="1089" y="14786"/>
                    <a:pt x="2144" y="15273"/>
                    <a:pt x="3120" y="15919"/>
                  </a:cubicBezTo>
                  <a:cubicBezTo>
                    <a:pt x="3816" y="16380"/>
                    <a:pt x="4478" y="16899"/>
                    <a:pt x="5266" y="17203"/>
                  </a:cubicBezTo>
                  <a:cubicBezTo>
                    <a:pt x="7520" y="18074"/>
                    <a:pt x="9760" y="18979"/>
                    <a:pt x="11964" y="19972"/>
                  </a:cubicBezTo>
                  <a:cubicBezTo>
                    <a:pt x="12101" y="20033"/>
                    <a:pt x="12198" y="20109"/>
                    <a:pt x="12272" y="20243"/>
                  </a:cubicBezTo>
                  <a:cubicBezTo>
                    <a:pt x="12581" y="20813"/>
                    <a:pt x="12909" y="21374"/>
                    <a:pt x="13217" y="21945"/>
                  </a:cubicBezTo>
                  <a:cubicBezTo>
                    <a:pt x="13339" y="22170"/>
                    <a:pt x="13505" y="22376"/>
                    <a:pt x="13579" y="22646"/>
                  </a:cubicBezTo>
                  <a:cubicBezTo>
                    <a:pt x="13451" y="22618"/>
                    <a:pt x="13383" y="22544"/>
                    <a:pt x="13304" y="22487"/>
                  </a:cubicBezTo>
                  <a:cubicBezTo>
                    <a:pt x="12864" y="22164"/>
                    <a:pt x="12399" y="21896"/>
                    <a:pt x="11851" y="21791"/>
                  </a:cubicBezTo>
                  <a:cubicBezTo>
                    <a:pt x="11450" y="21716"/>
                    <a:pt x="11050" y="21687"/>
                    <a:pt x="10650" y="21687"/>
                  </a:cubicBezTo>
                  <a:cubicBezTo>
                    <a:pt x="10060" y="21687"/>
                    <a:pt x="9470" y="21750"/>
                    <a:pt x="8879" y="21815"/>
                  </a:cubicBezTo>
                  <a:cubicBezTo>
                    <a:pt x="8029" y="21910"/>
                    <a:pt x="7182" y="22033"/>
                    <a:pt x="6323" y="22033"/>
                  </a:cubicBezTo>
                  <a:cubicBezTo>
                    <a:pt x="6178" y="22033"/>
                    <a:pt x="6031" y="22030"/>
                    <a:pt x="5885" y="22022"/>
                  </a:cubicBezTo>
                  <a:cubicBezTo>
                    <a:pt x="4997" y="21973"/>
                    <a:pt x="4169" y="21753"/>
                    <a:pt x="3402" y="21306"/>
                  </a:cubicBezTo>
                  <a:cubicBezTo>
                    <a:pt x="3355" y="21279"/>
                    <a:pt x="3316" y="21224"/>
                    <a:pt x="3252" y="21224"/>
                  </a:cubicBezTo>
                  <a:cubicBezTo>
                    <a:pt x="3239" y="21224"/>
                    <a:pt x="3226" y="21226"/>
                    <a:pt x="3211" y="21231"/>
                  </a:cubicBezTo>
                  <a:cubicBezTo>
                    <a:pt x="3213" y="21257"/>
                    <a:pt x="3207" y="21285"/>
                    <a:pt x="3218" y="21305"/>
                  </a:cubicBezTo>
                  <a:cubicBezTo>
                    <a:pt x="3263" y="21392"/>
                    <a:pt x="3310" y="21478"/>
                    <a:pt x="3362" y="21561"/>
                  </a:cubicBezTo>
                  <a:cubicBezTo>
                    <a:pt x="3709" y="22114"/>
                    <a:pt x="4220" y="22501"/>
                    <a:pt x="4712" y="22912"/>
                  </a:cubicBezTo>
                  <a:cubicBezTo>
                    <a:pt x="5645" y="23690"/>
                    <a:pt x="6697" y="24093"/>
                    <a:pt x="7887" y="24093"/>
                  </a:cubicBezTo>
                  <a:cubicBezTo>
                    <a:pt x="7985" y="24093"/>
                    <a:pt x="8084" y="24090"/>
                    <a:pt x="8183" y="24085"/>
                  </a:cubicBezTo>
                  <a:cubicBezTo>
                    <a:pt x="9115" y="24034"/>
                    <a:pt x="10025" y="23854"/>
                    <a:pt x="10848" y="23410"/>
                  </a:cubicBezTo>
                  <a:cubicBezTo>
                    <a:pt x="11469" y="23074"/>
                    <a:pt x="12103" y="22914"/>
                    <a:pt x="12762" y="22914"/>
                  </a:cubicBezTo>
                  <a:cubicBezTo>
                    <a:pt x="13038" y="22914"/>
                    <a:pt x="13319" y="22942"/>
                    <a:pt x="13605" y="22997"/>
                  </a:cubicBezTo>
                  <a:cubicBezTo>
                    <a:pt x="13777" y="23030"/>
                    <a:pt x="13884" y="23107"/>
                    <a:pt x="13971" y="23261"/>
                  </a:cubicBezTo>
                  <a:cubicBezTo>
                    <a:pt x="14356" y="23931"/>
                    <a:pt x="14753" y="24596"/>
                    <a:pt x="15147" y="25261"/>
                  </a:cubicBezTo>
                  <a:cubicBezTo>
                    <a:pt x="15426" y="25731"/>
                    <a:pt x="15707" y="26200"/>
                    <a:pt x="16009" y="26704"/>
                  </a:cubicBezTo>
                  <a:cubicBezTo>
                    <a:pt x="15898" y="26675"/>
                    <a:pt x="15831" y="26658"/>
                    <a:pt x="15764" y="26639"/>
                  </a:cubicBezTo>
                  <a:cubicBezTo>
                    <a:pt x="14754" y="26356"/>
                    <a:pt x="13754" y="26030"/>
                    <a:pt x="12695" y="26030"/>
                  </a:cubicBezTo>
                  <a:cubicBezTo>
                    <a:pt x="12520" y="26030"/>
                    <a:pt x="12343" y="26039"/>
                    <a:pt x="12164" y="26059"/>
                  </a:cubicBezTo>
                  <a:cubicBezTo>
                    <a:pt x="11419" y="26141"/>
                    <a:pt x="10684" y="26243"/>
                    <a:pt x="9983" y="26514"/>
                  </a:cubicBezTo>
                  <a:cubicBezTo>
                    <a:pt x="9222" y="26809"/>
                    <a:pt x="8485" y="27168"/>
                    <a:pt x="7690" y="27376"/>
                  </a:cubicBezTo>
                  <a:cubicBezTo>
                    <a:pt x="6864" y="27592"/>
                    <a:pt x="6038" y="27748"/>
                    <a:pt x="5206" y="27748"/>
                  </a:cubicBezTo>
                  <a:cubicBezTo>
                    <a:pt x="4637" y="27748"/>
                    <a:pt x="4066" y="27675"/>
                    <a:pt x="3491" y="27498"/>
                  </a:cubicBezTo>
                  <a:cubicBezTo>
                    <a:pt x="3234" y="27418"/>
                    <a:pt x="2969" y="27356"/>
                    <a:pt x="2641" y="27268"/>
                  </a:cubicBezTo>
                  <a:lnTo>
                    <a:pt x="2641" y="27268"/>
                  </a:lnTo>
                  <a:cubicBezTo>
                    <a:pt x="3116" y="27766"/>
                    <a:pt x="3559" y="28188"/>
                    <a:pt x="4059" y="28543"/>
                  </a:cubicBezTo>
                  <a:cubicBezTo>
                    <a:pt x="4712" y="29009"/>
                    <a:pt x="5401" y="29384"/>
                    <a:pt x="6236" y="29384"/>
                  </a:cubicBezTo>
                  <a:cubicBezTo>
                    <a:pt x="6244" y="29384"/>
                    <a:pt x="6252" y="29384"/>
                    <a:pt x="6260" y="29384"/>
                  </a:cubicBezTo>
                  <a:cubicBezTo>
                    <a:pt x="6971" y="29379"/>
                    <a:pt x="7683" y="29397"/>
                    <a:pt x="8391" y="29323"/>
                  </a:cubicBezTo>
                  <a:cubicBezTo>
                    <a:pt x="9420" y="29214"/>
                    <a:pt x="10427" y="29016"/>
                    <a:pt x="11375" y="28580"/>
                  </a:cubicBezTo>
                  <a:cubicBezTo>
                    <a:pt x="11899" y="28338"/>
                    <a:pt x="12393" y="28032"/>
                    <a:pt x="12937" y="27833"/>
                  </a:cubicBezTo>
                  <a:cubicBezTo>
                    <a:pt x="13811" y="27512"/>
                    <a:pt x="14713" y="27441"/>
                    <a:pt x="15622" y="27441"/>
                  </a:cubicBezTo>
                  <a:cubicBezTo>
                    <a:pt x="15867" y="27441"/>
                    <a:pt x="16113" y="27446"/>
                    <a:pt x="16359" y="27453"/>
                  </a:cubicBezTo>
                  <a:cubicBezTo>
                    <a:pt x="16481" y="27456"/>
                    <a:pt x="16527" y="27530"/>
                    <a:pt x="16579" y="27614"/>
                  </a:cubicBezTo>
                  <a:cubicBezTo>
                    <a:pt x="16821" y="27998"/>
                    <a:pt x="17066" y="28378"/>
                    <a:pt x="17307" y="28764"/>
                  </a:cubicBezTo>
                  <a:cubicBezTo>
                    <a:pt x="17431" y="28962"/>
                    <a:pt x="17590" y="29141"/>
                    <a:pt x="17678" y="29371"/>
                  </a:cubicBezTo>
                  <a:cubicBezTo>
                    <a:pt x="17501" y="29383"/>
                    <a:pt x="17341" y="29389"/>
                    <a:pt x="17183" y="29406"/>
                  </a:cubicBezTo>
                  <a:cubicBezTo>
                    <a:pt x="16304" y="29506"/>
                    <a:pt x="15471" y="29791"/>
                    <a:pt x="14626" y="30031"/>
                  </a:cubicBezTo>
                  <a:cubicBezTo>
                    <a:pt x="13274" y="30416"/>
                    <a:pt x="12058" y="31003"/>
                    <a:pt x="11050" y="32043"/>
                  </a:cubicBezTo>
                  <a:cubicBezTo>
                    <a:pt x="10161" y="32960"/>
                    <a:pt x="9010" y="33480"/>
                    <a:pt x="7745" y="33717"/>
                  </a:cubicBezTo>
                  <a:cubicBezTo>
                    <a:pt x="7710" y="33823"/>
                    <a:pt x="7821" y="33767"/>
                    <a:pt x="7845" y="33807"/>
                  </a:cubicBezTo>
                  <a:cubicBezTo>
                    <a:pt x="8933" y="33828"/>
                    <a:pt x="10017" y="33932"/>
                    <a:pt x="11105" y="33932"/>
                  </a:cubicBezTo>
                  <a:cubicBezTo>
                    <a:pt x="11146" y="33932"/>
                    <a:pt x="11187" y="33932"/>
                    <a:pt x="11228" y="33932"/>
                  </a:cubicBezTo>
                  <a:cubicBezTo>
                    <a:pt x="12321" y="33923"/>
                    <a:pt x="13235" y="33537"/>
                    <a:pt x="13993" y="32758"/>
                  </a:cubicBezTo>
                  <a:cubicBezTo>
                    <a:pt x="14453" y="32286"/>
                    <a:pt x="14866" y="31774"/>
                    <a:pt x="15279" y="31261"/>
                  </a:cubicBezTo>
                  <a:cubicBezTo>
                    <a:pt x="15905" y="30483"/>
                    <a:pt x="16767" y="30069"/>
                    <a:pt x="17646" y="29671"/>
                  </a:cubicBezTo>
                  <a:cubicBezTo>
                    <a:pt x="17704" y="29645"/>
                    <a:pt x="17751" y="29632"/>
                    <a:pt x="17791" y="29632"/>
                  </a:cubicBezTo>
                  <a:cubicBezTo>
                    <a:pt x="17867" y="29632"/>
                    <a:pt x="17918" y="29679"/>
                    <a:pt x="17980" y="29774"/>
                  </a:cubicBezTo>
                  <a:cubicBezTo>
                    <a:pt x="18666" y="30824"/>
                    <a:pt x="19378" y="31855"/>
                    <a:pt x="20124" y="32863"/>
                  </a:cubicBezTo>
                  <a:cubicBezTo>
                    <a:pt x="21008" y="34058"/>
                    <a:pt x="21896" y="35250"/>
                    <a:pt x="23058" y="36200"/>
                  </a:cubicBezTo>
                  <a:cubicBezTo>
                    <a:pt x="23197" y="36313"/>
                    <a:pt x="23372" y="36390"/>
                    <a:pt x="23472" y="36570"/>
                  </a:cubicBezTo>
                  <a:cubicBezTo>
                    <a:pt x="23368" y="36600"/>
                    <a:pt x="23284" y="36622"/>
                    <a:pt x="23198" y="36646"/>
                  </a:cubicBezTo>
                  <a:cubicBezTo>
                    <a:pt x="22799" y="36763"/>
                    <a:pt x="22399" y="36808"/>
                    <a:pt x="22000" y="36808"/>
                  </a:cubicBezTo>
                  <a:cubicBezTo>
                    <a:pt x="21430" y="36808"/>
                    <a:pt x="20862" y="36717"/>
                    <a:pt x="20296" y="36614"/>
                  </a:cubicBezTo>
                  <a:cubicBezTo>
                    <a:pt x="19927" y="36547"/>
                    <a:pt x="19563" y="36509"/>
                    <a:pt x="19204" y="36509"/>
                  </a:cubicBezTo>
                  <a:cubicBezTo>
                    <a:pt x="18557" y="36509"/>
                    <a:pt x="17925" y="36631"/>
                    <a:pt x="17304" y="36921"/>
                  </a:cubicBezTo>
                  <a:cubicBezTo>
                    <a:pt x="16313" y="37383"/>
                    <a:pt x="15400" y="37992"/>
                    <a:pt x="14403" y="38444"/>
                  </a:cubicBezTo>
                  <a:cubicBezTo>
                    <a:pt x="14394" y="38448"/>
                    <a:pt x="14395" y="38476"/>
                    <a:pt x="14390" y="38501"/>
                  </a:cubicBezTo>
                  <a:cubicBezTo>
                    <a:pt x="14590" y="38544"/>
                    <a:pt x="14789" y="38566"/>
                    <a:pt x="14989" y="38566"/>
                  </a:cubicBezTo>
                  <a:cubicBezTo>
                    <a:pt x="15140" y="38566"/>
                    <a:pt x="15291" y="38554"/>
                    <a:pt x="15443" y="38529"/>
                  </a:cubicBezTo>
                  <a:cubicBezTo>
                    <a:pt x="15813" y="38469"/>
                    <a:pt x="16179" y="38346"/>
                    <a:pt x="16554" y="38346"/>
                  </a:cubicBezTo>
                  <a:cubicBezTo>
                    <a:pt x="16631" y="38346"/>
                    <a:pt x="16708" y="38351"/>
                    <a:pt x="16785" y="38363"/>
                  </a:cubicBezTo>
                  <a:cubicBezTo>
                    <a:pt x="17531" y="38478"/>
                    <a:pt x="18221" y="38794"/>
                    <a:pt x="18943" y="38995"/>
                  </a:cubicBezTo>
                  <a:cubicBezTo>
                    <a:pt x="19263" y="38995"/>
                    <a:pt x="19584" y="38995"/>
                    <a:pt x="19904" y="38996"/>
                  </a:cubicBezTo>
                  <a:cubicBezTo>
                    <a:pt x="20221" y="38893"/>
                    <a:pt x="20541" y="38796"/>
                    <a:pt x="20855" y="38684"/>
                  </a:cubicBezTo>
                  <a:cubicBezTo>
                    <a:pt x="21914" y="38307"/>
                    <a:pt x="22827" y="37704"/>
                    <a:pt x="23574" y="36865"/>
                  </a:cubicBezTo>
                  <a:cubicBezTo>
                    <a:pt x="23642" y="36787"/>
                    <a:pt x="23693" y="36754"/>
                    <a:pt x="23748" y="36754"/>
                  </a:cubicBezTo>
                  <a:cubicBezTo>
                    <a:pt x="23796" y="36754"/>
                    <a:pt x="23847" y="36780"/>
                    <a:pt x="23914" y="36825"/>
                  </a:cubicBezTo>
                  <a:cubicBezTo>
                    <a:pt x="24761" y="37393"/>
                    <a:pt x="25681" y="37811"/>
                    <a:pt x="26659" y="38099"/>
                  </a:cubicBezTo>
                  <a:cubicBezTo>
                    <a:pt x="26704" y="38112"/>
                    <a:pt x="26759" y="38146"/>
                    <a:pt x="26805" y="38146"/>
                  </a:cubicBezTo>
                  <a:cubicBezTo>
                    <a:pt x="26842" y="38146"/>
                    <a:pt x="26874" y="38125"/>
                    <a:pt x="26891" y="38054"/>
                  </a:cubicBezTo>
                  <a:cubicBezTo>
                    <a:pt x="26920" y="37933"/>
                    <a:pt x="26893" y="37847"/>
                    <a:pt x="26737" y="37805"/>
                  </a:cubicBezTo>
                  <a:cubicBezTo>
                    <a:pt x="26266" y="37674"/>
                    <a:pt x="25817" y="37480"/>
                    <a:pt x="25364" y="37294"/>
                  </a:cubicBezTo>
                  <a:cubicBezTo>
                    <a:pt x="25068" y="37172"/>
                    <a:pt x="24936" y="37035"/>
                    <a:pt x="24952" y="36663"/>
                  </a:cubicBezTo>
                  <a:cubicBezTo>
                    <a:pt x="24990" y="35794"/>
                    <a:pt x="24935" y="34921"/>
                    <a:pt x="24919" y="34049"/>
                  </a:cubicBezTo>
                  <a:cubicBezTo>
                    <a:pt x="24908" y="33453"/>
                    <a:pt x="24844" y="32861"/>
                    <a:pt x="24739" y="32275"/>
                  </a:cubicBezTo>
                  <a:cubicBezTo>
                    <a:pt x="24473" y="30780"/>
                    <a:pt x="24505" y="29286"/>
                    <a:pt x="24730" y="27791"/>
                  </a:cubicBezTo>
                  <a:cubicBezTo>
                    <a:pt x="24833" y="27106"/>
                    <a:pt x="25001" y="26434"/>
                    <a:pt x="25140" y="25756"/>
                  </a:cubicBezTo>
                  <a:cubicBezTo>
                    <a:pt x="25158" y="25705"/>
                    <a:pt x="25189" y="25647"/>
                    <a:pt x="25096" y="25647"/>
                  </a:cubicBezTo>
                  <a:cubicBezTo>
                    <a:pt x="25094" y="25647"/>
                    <a:pt x="25091" y="25647"/>
                    <a:pt x="25089" y="25647"/>
                  </a:cubicBezTo>
                  <a:cubicBezTo>
                    <a:pt x="24107" y="27028"/>
                    <a:pt x="23381" y="28535"/>
                    <a:pt x="22881" y="30153"/>
                  </a:cubicBezTo>
                  <a:cubicBezTo>
                    <a:pt x="22602" y="31057"/>
                    <a:pt x="22375" y="31961"/>
                    <a:pt x="22569" y="32926"/>
                  </a:cubicBezTo>
                  <a:cubicBezTo>
                    <a:pt x="22807" y="34108"/>
                    <a:pt x="23068" y="35274"/>
                    <a:pt x="23800" y="36273"/>
                  </a:cubicBezTo>
                  <a:cubicBezTo>
                    <a:pt x="23826" y="36308"/>
                    <a:pt x="23880" y="36350"/>
                    <a:pt x="23827" y="36401"/>
                  </a:cubicBezTo>
                  <a:cubicBezTo>
                    <a:pt x="22763" y="35647"/>
                    <a:pt x="21895" y="34702"/>
                    <a:pt x="21110" y="33669"/>
                  </a:cubicBezTo>
                  <a:cubicBezTo>
                    <a:pt x="20459" y="32812"/>
                    <a:pt x="19826" y="31943"/>
                    <a:pt x="19212" y="31059"/>
                  </a:cubicBezTo>
                  <a:cubicBezTo>
                    <a:pt x="19168" y="30997"/>
                    <a:pt x="19066" y="30934"/>
                    <a:pt x="19183" y="30839"/>
                  </a:cubicBezTo>
                  <a:cubicBezTo>
                    <a:pt x="19521" y="30560"/>
                    <a:pt x="19710" y="30175"/>
                    <a:pt x="19912" y="29800"/>
                  </a:cubicBezTo>
                  <a:cubicBezTo>
                    <a:pt x="20391" y="28916"/>
                    <a:pt x="20863" y="28029"/>
                    <a:pt x="21464" y="27218"/>
                  </a:cubicBezTo>
                  <a:cubicBezTo>
                    <a:pt x="21761" y="26819"/>
                    <a:pt x="22047" y="26413"/>
                    <a:pt x="22265" y="25961"/>
                  </a:cubicBezTo>
                  <a:cubicBezTo>
                    <a:pt x="22644" y="25173"/>
                    <a:pt x="22802" y="24329"/>
                    <a:pt x="22938" y="23477"/>
                  </a:cubicBezTo>
                  <a:cubicBezTo>
                    <a:pt x="23079" y="22606"/>
                    <a:pt x="23070" y="21743"/>
                    <a:pt x="22838" y="20873"/>
                  </a:cubicBezTo>
                  <a:cubicBezTo>
                    <a:pt x="22446" y="21615"/>
                    <a:pt x="21874" y="22210"/>
                    <a:pt x="21324" y="22829"/>
                  </a:cubicBezTo>
                  <a:cubicBezTo>
                    <a:pt x="20435" y="23830"/>
                    <a:pt x="19872" y="25017"/>
                    <a:pt x="19578" y="26321"/>
                  </a:cubicBezTo>
                  <a:cubicBezTo>
                    <a:pt x="19374" y="27235"/>
                    <a:pt x="19439" y="28179"/>
                    <a:pt x="19322" y="29105"/>
                  </a:cubicBezTo>
                  <a:cubicBezTo>
                    <a:pt x="19254" y="29642"/>
                    <a:pt x="19112" y="30159"/>
                    <a:pt x="18988" y="30726"/>
                  </a:cubicBezTo>
                  <a:cubicBezTo>
                    <a:pt x="18796" y="30448"/>
                    <a:pt x="18627" y="30209"/>
                    <a:pt x="18465" y="29966"/>
                  </a:cubicBezTo>
                  <a:cubicBezTo>
                    <a:pt x="17232" y="28116"/>
                    <a:pt x="16063" y="26225"/>
                    <a:pt x="14929" y="24312"/>
                  </a:cubicBezTo>
                  <a:cubicBezTo>
                    <a:pt x="14760" y="24027"/>
                    <a:pt x="14758" y="24029"/>
                    <a:pt x="15085" y="23915"/>
                  </a:cubicBezTo>
                  <a:cubicBezTo>
                    <a:pt x="15227" y="23866"/>
                    <a:pt x="15370" y="23818"/>
                    <a:pt x="15512" y="23767"/>
                  </a:cubicBezTo>
                  <a:cubicBezTo>
                    <a:pt x="16327" y="23472"/>
                    <a:pt x="17133" y="23164"/>
                    <a:pt x="17711" y="22469"/>
                  </a:cubicBezTo>
                  <a:cubicBezTo>
                    <a:pt x="18209" y="21871"/>
                    <a:pt x="18498" y="21162"/>
                    <a:pt x="18790" y="20455"/>
                  </a:cubicBezTo>
                  <a:cubicBezTo>
                    <a:pt x="19190" y="19481"/>
                    <a:pt x="19255" y="18437"/>
                    <a:pt x="19428" y="17414"/>
                  </a:cubicBezTo>
                  <a:cubicBezTo>
                    <a:pt x="19667" y="16005"/>
                    <a:pt x="20066" y="14644"/>
                    <a:pt x="20789" y="13397"/>
                  </a:cubicBezTo>
                  <a:cubicBezTo>
                    <a:pt x="20907" y="13195"/>
                    <a:pt x="21039" y="13000"/>
                    <a:pt x="21164" y="12801"/>
                  </a:cubicBezTo>
                  <a:lnTo>
                    <a:pt x="21164" y="12801"/>
                  </a:lnTo>
                  <a:cubicBezTo>
                    <a:pt x="21040" y="12826"/>
                    <a:pt x="20947" y="12887"/>
                    <a:pt x="20862" y="12956"/>
                  </a:cubicBezTo>
                  <a:cubicBezTo>
                    <a:pt x="19258" y="14242"/>
                    <a:pt x="18234" y="15930"/>
                    <a:pt x="17558" y="17838"/>
                  </a:cubicBezTo>
                  <a:cubicBezTo>
                    <a:pt x="17207" y="18833"/>
                    <a:pt x="16972" y="19869"/>
                    <a:pt x="16640" y="20872"/>
                  </a:cubicBezTo>
                  <a:cubicBezTo>
                    <a:pt x="16280" y="21958"/>
                    <a:pt x="15663" y="22900"/>
                    <a:pt x="14882" y="23736"/>
                  </a:cubicBezTo>
                  <a:cubicBezTo>
                    <a:pt x="14816" y="23807"/>
                    <a:pt x="14765" y="23842"/>
                    <a:pt x="14719" y="23842"/>
                  </a:cubicBezTo>
                  <a:cubicBezTo>
                    <a:pt x="14665" y="23842"/>
                    <a:pt x="14618" y="23791"/>
                    <a:pt x="14562" y="23690"/>
                  </a:cubicBezTo>
                  <a:cubicBezTo>
                    <a:pt x="14057" y="22791"/>
                    <a:pt x="13543" y="21896"/>
                    <a:pt x="13026" y="21005"/>
                  </a:cubicBezTo>
                  <a:cubicBezTo>
                    <a:pt x="12936" y="20851"/>
                    <a:pt x="13007" y="20799"/>
                    <a:pt x="13119" y="20713"/>
                  </a:cubicBezTo>
                  <a:cubicBezTo>
                    <a:pt x="13725" y="20240"/>
                    <a:pt x="14299" y="19738"/>
                    <a:pt x="14601" y="19000"/>
                  </a:cubicBezTo>
                  <a:cubicBezTo>
                    <a:pt x="14701" y="18760"/>
                    <a:pt x="14854" y="18555"/>
                    <a:pt x="15026" y="18358"/>
                  </a:cubicBezTo>
                  <a:cubicBezTo>
                    <a:pt x="15411" y="17915"/>
                    <a:pt x="15777" y="17456"/>
                    <a:pt x="16009" y="16907"/>
                  </a:cubicBezTo>
                  <a:cubicBezTo>
                    <a:pt x="16323" y="16160"/>
                    <a:pt x="16319" y="15373"/>
                    <a:pt x="16253" y="14595"/>
                  </a:cubicBezTo>
                  <a:cubicBezTo>
                    <a:pt x="16171" y="13609"/>
                    <a:pt x="16287" y="12664"/>
                    <a:pt x="16619" y="11738"/>
                  </a:cubicBezTo>
                  <a:cubicBezTo>
                    <a:pt x="16657" y="11634"/>
                    <a:pt x="16730" y="11532"/>
                    <a:pt x="16688" y="11403"/>
                  </a:cubicBezTo>
                  <a:lnTo>
                    <a:pt x="16688" y="11403"/>
                  </a:lnTo>
                  <a:cubicBezTo>
                    <a:pt x="16565" y="11436"/>
                    <a:pt x="16503" y="11540"/>
                    <a:pt x="16424" y="11620"/>
                  </a:cubicBezTo>
                  <a:cubicBezTo>
                    <a:pt x="15779" y="12285"/>
                    <a:pt x="15360" y="13105"/>
                    <a:pt x="14873" y="13879"/>
                  </a:cubicBezTo>
                  <a:cubicBezTo>
                    <a:pt x="14060" y="15168"/>
                    <a:pt x="13482" y="16526"/>
                    <a:pt x="13430" y="18085"/>
                  </a:cubicBezTo>
                  <a:cubicBezTo>
                    <a:pt x="13407" y="18780"/>
                    <a:pt x="13201" y="19452"/>
                    <a:pt x="12807" y="20046"/>
                  </a:cubicBezTo>
                  <a:cubicBezTo>
                    <a:pt x="12725" y="20168"/>
                    <a:pt x="12682" y="20229"/>
                    <a:pt x="12642" y="20229"/>
                  </a:cubicBezTo>
                  <a:cubicBezTo>
                    <a:pt x="12602" y="20229"/>
                    <a:pt x="12565" y="20165"/>
                    <a:pt x="12495" y="20036"/>
                  </a:cubicBezTo>
                  <a:cubicBezTo>
                    <a:pt x="12120" y="19349"/>
                    <a:pt x="11749" y="18661"/>
                    <a:pt x="11380" y="17970"/>
                  </a:cubicBezTo>
                  <a:cubicBezTo>
                    <a:pt x="11297" y="17814"/>
                    <a:pt x="11188" y="17666"/>
                    <a:pt x="11159" y="17487"/>
                  </a:cubicBezTo>
                  <a:cubicBezTo>
                    <a:pt x="11073" y="16960"/>
                    <a:pt x="11004" y="16431"/>
                    <a:pt x="10994" y="15898"/>
                  </a:cubicBezTo>
                  <a:cubicBezTo>
                    <a:pt x="10967" y="14365"/>
                    <a:pt x="11095" y="12844"/>
                    <a:pt x="11368" y="11336"/>
                  </a:cubicBezTo>
                  <a:cubicBezTo>
                    <a:pt x="11730" y="9335"/>
                    <a:pt x="12571" y="7606"/>
                    <a:pt x="14253" y="6369"/>
                  </a:cubicBezTo>
                  <a:cubicBezTo>
                    <a:pt x="14549" y="6151"/>
                    <a:pt x="14834" y="5918"/>
                    <a:pt x="15170" y="5656"/>
                  </a:cubicBezTo>
                  <a:lnTo>
                    <a:pt x="15170" y="5656"/>
                  </a:lnTo>
                  <a:cubicBezTo>
                    <a:pt x="15029" y="5666"/>
                    <a:pt x="14949" y="5666"/>
                    <a:pt x="14871" y="5677"/>
                  </a:cubicBezTo>
                  <a:cubicBezTo>
                    <a:pt x="13984" y="5818"/>
                    <a:pt x="13191" y="6182"/>
                    <a:pt x="12474" y="6716"/>
                  </a:cubicBezTo>
                  <a:cubicBezTo>
                    <a:pt x="11341" y="7560"/>
                    <a:pt x="10453" y="8636"/>
                    <a:pt x="9658" y="9789"/>
                  </a:cubicBezTo>
                  <a:cubicBezTo>
                    <a:pt x="9077" y="10631"/>
                    <a:pt x="8895" y="11589"/>
                    <a:pt x="8946" y="12603"/>
                  </a:cubicBezTo>
                  <a:cubicBezTo>
                    <a:pt x="8965" y="12967"/>
                    <a:pt x="9025" y="13326"/>
                    <a:pt x="9036" y="13694"/>
                  </a:cubicBezTo>
                  <a:cubicBezTo>
                    <a:pt x="8009" y="12165"/>
                    <a:pt x="7030" y="10622"/>
                    <a:pt x="6920" y="8707"/>
                  </a:cubicBezTo>
                  <a:cubicBezTo>
                    <a:pt x="6867" y="7787"/>
                    <a:pt x="6971" y="6916"/>
                    <a:pt x="7599" y="6179"/>
                  </a:cubicBezTo>
                  <a:cubicBezTo>
                    <a:pt x="7731" y="6024"/>
                    <a:pt x="7838" y="5847"/>
                    <a:pt x="7953" y="5678"/>
                  </a:cubicBezTo>
                  <a:cubicBezTo>
                    <a:pt x="8150" y="5388"/>
                    <a:pt x="8294" y="5079"/>
                    <a:pt x="8323" y="4720"/>
                  </a:cubicBezTo>
                  <a:cubicBezTo>
                    <a:pt x="8407" y="3683"/>
                    <a:pt x="8443" y="2644"/>
                    <a:pt x="8488" y="1606"/>
                  </a:cubicBezTo>
                  <a:cubicBezTo>
                    <a:pt x="8492" y="1510"/>
                    <a:pt x="8574" y="1396"/>
                    <a:pt x="8428" y="1334"/>
                  </a:cubicBezTo>
                  <a:cubicBezTo>
                    <a:pt x="7885" y="1947"/>
                    <a:pt x="7374" y="2585"/>
                    <a:pt x="6844" y="3207"/>
                  </a:cubicBezTo>
                  <a:cubicBezTo>
                    <a:pt x="6014" y="4178"/>
                    <a:pt x="5754" y="5272"/>
                    <a:pt x="5962" y="6512"/>
                  </a:cubicBezTo>
                  <a:cubicBezTo>
                    <a:pt x="6082" y="7226"/>
                    <a:pt x="6171" y="7946"/>
                    <a:pt x="6282" y="8730"/>
                  </a:cubicBezTo>
                  <a:cubicBezTo>
                    <a:pt x="6064" y="8473"/>
                    <a:pt x="5921" y="8241"/>
                    <a:pt x="5783" y="8005"/>
                  </a:cubicBezTo>
                  <a:cubicBezTo>
                    <a:pt x="5342" y="7254"/>
                    <a:pt x="4918" y="6494"/>
                    <a:pt x="4285" y="5874"/>
                  </a:cubicBezTo>
                  <a:cubicBezTo>
                    <a:pt x="3795" y="5394"/>
                    <a:pt x="3393" y="4839"/>
                    <a:pt x="3025" y="4258"/>
                  </a:cubicBezTo>
                  <a:cubicBezTo>
                    <a:pt x="2291" y="3101"/>
                    <a:pt x="1940" y="1855"/>
                    <a:pt x="2120" y="478"/>
                  </a:cubicBezTo>
                  <a:cubicBezTo>
                    <a:pt x="2140" y="329"/>
                    <a:pt x="2217" y="177"/>
                    <a:pt x="2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9"/>
          <p:cNvGrpSpPr/>
          <p:nvPr/>
        </p:nvGrpSpPr>
        <p:grpSpPr>
          <a:xfrm rot="5400000">
            <a:off x="36870" y="4144563"/>
            <a:ext cx="670950" cy="486881"/>
            <a:chOff x="3696700" y="1356100"/>
            <a:chExt cx="563350" cy="408800"/>
          </a:xfrm>
        </p:grpSpPr>
        <p:sp>
          <p:nvSpPr>
            <p:cNvPr id="337" name="Google Shape;337;p9"/>
            <p:cNvSpPr/>
            <p:nvPr/>
          </p:nvSpPr>
          <p:spPr>
            <a:xfrm>
              <a:off x="3696700" y="1479300"/>
              <a:ext cx="563350" cy="285600"/>
            </a:xfrm>
            <a:custGeom>
              <a:avLst/>
              <a:gdLst/>
              <a:ahLst/>
              <a:cxnLst/>
              <a:rect l="l" t="t" r="r" b="b"/>
              <a:pathLst>
                <a:path w="22534" h="11424" extrusionOk="0">
                  <a:moveTo>
                    <a:pt x="5688" y="1"/>
                  </a:moveTo>
                  <a:cubicBezTo>
                    <a:pt x="5593" y="1"/>
                    <a:pt x="5498" y="5"/>
                    <a:pt x="5404" y="5"/>
                  </a:cubicBezTo>
                  <a:cubicBezTo>
                    <a:pt x="5399" y="5"/>
                    <a:pt x="5394" y="5"/>
                    <a:pt x="5390" y="5"/>
                  </a:cubicBezTo>
                  <a:cubicBezTo>
                    <a:pt x="4574" y="4"/>
                    <a:pt x="3758" y="3"/>
                    <a:pt x="2941" y="3"/>
                  </a:cubicBezTo>
                  <a:cubicBezTo>
                    <a:pt x="2125" y="3"/>
                    <a:pt x="1309" y="4"/>
                    <a:pt x="493" y="6"/>
                  </a:cubicBezTo>
                  <a:cubicBezTo>
                    <a:pt x="490" y="6"/>
                    <a:pt x="488" y="6"/>
                    <a:pt x="485" y="6"/>
                  </a:cubicBezTo>
                  <a:cubicBezTo>
                    <a:pt x="437" y="6"/>
                    <a:pt x="388" y="3"/>
                    <a:pt x="339" y="3"/>
                  </a:cubicBezTo>
                  <a:cubicBezTo>
                    <a:pt x="215" y="3"/>
                    <a:pt x="93" y="20"/>
                    <a:pt x="1" y="136"/>
                  </a:cubicBezTo>
                  <a:lnTo>
                    <a:pt x="1" y="723"/>
                  </a:lnTo>
                  <a:cubicBezTo>
                    <a:pt x="33" y="752"/>
                    <a:pt x="26" y="791"/>
                    <a:pt x="27" y="829"/>
                  </a:cubicBezTo>
                  <a:cubicBezTo>
                    <a:pt x="26" y="867"/>
                    <a:pt x="33" y="906"/>
                    <a:pt x="1" y="935"/>
                  </a:cubicBezTo>
                  <a:lnTo>
                    <a:pt x="1" y="1203"/>
                  </a:lnTo>
                  <a:cubicBezTo>
                    <a:pt x="39" y="1248"/>
                    <a:pt x="22" y="1304"/>
                    <a:pt x="27" y="1355"/>
                  </a:cubicBezTo>
                  <a:cubicBezTo>
                    <a:pt x="77" y="1884"/>
                    <a:pt x="65" y="2421"/>
                    <a:pt x="202" y="2939"/>
                  </a:cubicBezTo>
                  <a:cubicBezTo>
                    <a:pt x="830" y="5310"/>
                    <a:pt x="2072" y="7297"/>
                    <a:pt x="3954" y="8879"/>
                  </a:cubicBezTo>
                  <a:cubicBezTo>
                    <a:pt x="5391" y="10086"/>
                    <a:pt x="7034" y="10875"/>
                    <a:pt x="8866" y="11269"/>
                  </a:cubicBezTo>
                  <a:cubicBezTo>
                    <a:pt x="9379" y="11379"/>
                    <a:pt x="9906" y="11371"/>
                    <a:pt x="10427" y="11391"/>
                  </a:cubicBezTo>
                  <a:cubicBezTo>
                    <a:pt x="10842" y="11408"/>
                    <a:pt x="11258" y="11424"/>
                    <a:pt x="11674" y="11424"/>
                  </a:cubicBezTo>
                  <a:cubicBezTo>
                    <a:pt x="12303" y="11424"/>
                    <a:pt x="12929" y="11389"/>
                    <a:pt x="13546" y="11270"/>
                  </a:cubicBezTo>
                  <a:cubicBezTo>
                    <a:pt x="15563" y="10882"/>
                    <a:pt x="17333" y="9961"/>
                    <a:pt x="18855" y="8580"/>
                  </a:cubicBezTo>
                  <a:cubicBezTo>
                    <a:pt x="19993" y="7549"/>
                    <a:pt x="20882" y="6331"/>
                    <a:pt x="21546" y="4940"/>
                  </a:cubicBezTo>
                  <a:cubicBezTo>
                    <a:pt x="22255" y="3455"/>
                    <a:pt x="22534" y="1893"/>
                    <a:pt x="22490" y="261"/>
                  </a:cubicBezTo>
                  <a:cubicBezTo>
                    <a:pt x="22485" y="92"/>
                    <a:pt x="22412" y="18"/>
                    <a:pt x="22250" y="11"/>
                  </a:cubicBezTo>
                  <a:cubicBezTo>
                    <a:pt x="22179" y="8"/>
                    <a:pt x="22108" y="5"/>
                    <a:pt x="22037" y="5"/>
                  </a:cubicBezTo>
                  <a:cubicBezTo>
                    <a:pt x="20277" y="4"/>
                    <a:pt x="18517" y="4"/>
                    <a:pt x="16757" y="4"/>
                  </a:cubicBezTo>
                  <a:cubicBezTo>
                    <a:pt x="16595" y="4"/>
                    <a:pt x="16436" y="14"/>
                    <a:pt x="16286" y="78"/>
                  </a:cubicBezTo>
                  <a:cubicBezTo>
                    <a:pt x="16133" y="322"/>
                    <a:pt x="16166" y="605"/>
                    <a:pt x="16125" y="872"/>
                  </a:cubicBezTo>
                  <a:cubicBezTo>
                    <a:pt x="15757" y="3314"/>
                    <a:pt x="13687" y="5089"/>
                    <a:pt x="11294" y="5089"/>
                  </a:cubicBezTo>
                  <a:cubicBezTo>
                    <a:pt x="11138" y="5089"/>
                    <a:pt x="10982" y="5082"/>
                    <a:pt x="10824" y="5066"/>
                  </a:cubicBezTo>
                  <a:cubicBezTo>
                    <a:pt x="8814" y="4872"/>
                    <a:pt x="7419" y="3810"/>
                    <a:pt x="6626" y="1954"/>
                  </a:cubicBezTo>
                  <a:cubicBezTo>
                    <a:pt x="6404" y="1432"/>
                    <a:pt x="6341" y="876"/>
                    <a:pt x="6269" y="322"/>
                  </a:cubicBezTo>
                  <a:cubicBezTo>
                    <a:pt x="6253" y="194"/>
                    <a:pt x="6236" y="71"/>
                    <a:pt x="6076" y="46"/>
                  </a:cubicBezTo>
                  <a:cubicBezTo>
                    <a:pt x="5948" y="8"/>
                    <a:pt x="5818" y="1"/>
                    <a:pt x="5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846925" y="1356100"/>
              <a:ext cx="258000" cy="254100"/>
            </a:xfrm>
            <a:custGeom>
              <a:avLst/>
              <a:gdLst/>
              <a:ahLst/>
              <a:cxnLst/>
              <a:rect l="l" t="t" r="r" b="b"/>
              <a:pathLst>
                <a:path w="10320" h="10164" extrusionOk="0">
                  <a:moveTo>
                    <a:pt x="4555" y="0"/>
                  </a:moveTo>
                  <a:cubicBezTo>
                    <a:pt x="4526" y="27"/>
                    <a:pt x="4490" y="23"/>
                    <a:pt x="4456" y="28"/>
                  </a:cubicBezTo>
                  <a:cubicBezTo>
                    <a:pt x="4096" y="80"/>
                    <a:pt x="3722" y="51"/>
                    <a:pt x="3380" y="198"/>
                  </a:cubicBezTo>
                  <a:cubicBezTo>
                    <a:pt x="1367" y="1064"/>
                    <a:pt x="219" y="2567"/>
                    <a:pt x="12" y="4765"/>
                  </a:cubicBezTo>
                  <a:cubicBezTo>
                    <a:pt x="0" y="4892"/>
                    <a:pt x="39" y="4989"/>
                    <a:pt x="124" y="5077"/>
                  </a:cubicBezTo>
                  <a:cubicBezTo>
                    <a:pt x="139" y="5245"/>
                    <a:pt x="153" y="5413"/>
                    <a:pt x="168" y="5581"/>
                  </a:cubicBezTo>
                  <a:cubicBezTo>
                    <a:pt x="365" y="7624"/>
                    <a:pt x="1780" y="9348"/>
                    <a:pt x="3750" y="9947"/>
                  </a:cubicBezTo>
                  <a:cubicBezTo>
                    <a:pt x="4232" y="10093"/>
                    <a:pt x="4725" y="10164"/>
                    <a:pt x="5213" y="10164"/>
                  </a:cubicBezTo>
                  <a:cubicBezTo>
                    <a:pt x="6725" y="10164"/>
                    <a:pt x="8196" y="9488"/>
                    <a:pt x="9174" y="8276"/>
                  </a:cubicBezTo>
                  <a:cubicBezTo>
                    <a:pt x="9929" y="7341"/>
                    <a:pt x="10274" y="6263"/>
                    <a:pt x="10320" y="5077"/>
                  </a:cubicBezTo>
                  <a:cubicBezTo>
                    <a:pt x="10303" y="4918"/>
                    <a:pt x="10288" y="4759"/>
                    <a:pt x="10270" y="4601"/>
                  </a:cubicBezTo>
                  <a:cubicBezTo>
                    <a:pt x="10036" y="2566"/>
                    <a:pt x="8947" y="1173"/>
                    <a:pt x="7087" y="352"/>
                  </a:cubicBezTo>
                  <a:cubicBezTo>
                    <a:pt x="6686" y="175"/>
                    <a:pt x="6246" y="141"/>
                    <a:pt x="5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9"/>
          <p:cNvSpPr/>
          <p:nvPr/>
        </p:nvSpPr>
        <p:spPr>
          <a:xfrm>
            <a:off x="8547675" y="597163"/>
            <a:ext cx="486883" cy="446446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10"/>
          <p:cNvSpPr txBox="1">
            <a:spLocks noGrp="1"/>
          </p:cNvSpPr>
          <p:nvPr>
            <p:ph type="title"/>
          </p:nvPr>
        </p:nvSpPr>
        <p:spPr>
          <a:xfrm>
            <a:off x="948600" y="3761750"/>
            <a:ext cx="7246800" cy="670200"/>
          </a:xfrm>
          <a:prstGeom prst="rect">
            <a:avLst/>
          </a:prstGeom>
          <a:solidFill>
            <a:srgbClr val="AAA993">
              <a:alpha val="8365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63726" y="-134212"/>
            <a:ext cx="9271474" cy="54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06550"/>
            <a:ext cx="6576000" cy="116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6" name="Google Shape;346;p11"/>
          <p:cNvSpPr txBox="1">
            <a:spLocks noGrp="1"/>
          </p:cNvSpPr>
          <p:nvPr>
            <p:ph type="subTitle" idx="1"/>
          </p:nvPr>
        </p:nvSpPr>
        <p:spPr>
          <a:xfrm>
            <a:off x="1284000" y="28711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47" name="Google Shape;347;p11"/>
          <p:cNvGrpSpPr/>
          <p:nvPr/>
        </p:nvGrpSpPr>
        <p:grpSpPr>
          <a:xfrm>
            <a:off x="77637" y="79305"/>
            <a:ext cx="8988739" cy="5034273"/>
            <a:chOff x="77637" y="79305"/>
            <a:chExt cx="8988739" cy="5034273"/>
          </a:xfrm>
        </p:grpSpPr>
        <p:grpSp>
          <p:nvGrpSpPr>
            <p:cNvPr id="348" name="Google Shape;348;p11"/>
            <p:cNvGrpSpPr/>
            <p:nvPr/>
          </p:nvGrpSpPr>
          <p:grpSpPr>
            <a:xfrm rot="5400000">
              <a:off x="-393480" y="550422"/>
              <a:ext cx="1850448" cy="908214"/>
              <a:chOff x="4602600" y="1971625"/>
              <a:chExt cx="921125" cy="468200"/>
            </a:xfrm>
          </p:grpSpPr>
          <p:sp>
            <p:nvSpPr>
              <p:cNvPr id="349" name="Google Shape;349;p11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1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11"/>
            <p:cNvGrpSpPr/>
            <p:nvPr/>
          </p:nvGrpSpPr>
          <p:grpSpPr>
            <a:xfrm rot="-5400000" flipH="1">
              <a:off x="7687045" y="3734247"/>
              <a:ext cx="1850448" cy="908214"/>
              <a:chOff x="4602600" y="1971625"/>
              <a:chExt cx="921125" cy="468200"/>
            </a:xfrm>
          </p:grpSpPr>
          <p:sp>
            <p:nvSpPr>
              <p:cNvPr id="358" name="Google Shape;358;p11"/>
              <p:cNvSpPr/>
              <p:nvPr/>
            </p:nvSpPr>
            <p:spPr>
              <a:xfrm>
                <a:off x="4602600" y="2140925"/>
                <a:ext cx="45982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1956" extrusionOk="0">
                    <a:moveTo>
                      <a:pt x="3659" y="1"/>
                    </a:moveTo>
                    <a:cubicBezTo>
                      <a:pt x="7266" y="4729"/>
                      <a:pt x="11810" y="8260"/>
                      <a:pt x="17290" y="10611"/>
                    </a:cubicBezTo>
                    <a:cubicBezTo>
                      <a:pt x="14145" y="9702"/>
                      <a:pt x="10995" y="9246"/>
                      <a:pt x="7835" y="9246"/>
                    </a:cubicBezTo>
                    <a:cubicBezTo>
                      <a:pt x="5230" y="9246"/>
                      <a:pt x="2620" y="9556"/>
                      <a:pt x="1" y="10178"/>
                    </a:cubicBezTo>
                    <a:cubicBezTo>
                      <a:pt x="3528" y="11361"/>
                      <a:pt x="7083" y="11956"/>
                      <a:pt x="10666" y="11956"/>
                    </a:cubicBezTo>
                    <a:cubicBezTo>
                      <a:pt x="13221" y="11956"/>
                      <a:pt x="15790" y="11653"/>
                      <a:pt x="18373" y="11047"/>
                    </a:cubicBezTo>
                    <a:cubicBezTo>
                      <a:pt x="18392" y="10982"/>
                      <a:pt x="18341" y="10961"/>
                      <a:pt x="18302" y="10931"/>
                    </a:cubicBezTo>
                    <a:cubicBezTo>
                      <a:pt x="18122" y="10854"/>
                      <a:pt x="18089" y="10699"/>
                      <a:pt x="18069" y="10524"/>
                    </a:cubicBezTo>
                    <a:cubicBezTo>
                      <a:pt x="18049" y="10355"/>
                      <a:pt x="18033" y="10166"/>
                      <a:pt x="17794" y="10151"/>
                    </a:cubicBezTo>
                    <a:cubicBezTo>
                      <a:pt x="17773" y="10135"/>
                      <a:pt x="17748" y="10124"/>
                      <a:pt x="17733" y="10104"/>
                    </a:cubicBezTo>
                    <a:cubicBezTo>
                      <a:pt x="16295" y="8331"/>
                      <a:pt x="14686" y="6726"/>
                      <a:pt x="12921" y="5279"/>
                    </a:cubicBezTo>
                    <a:cubicBezTo>
                      <a:pt x="10584" y="3362"/>
                      <a:pt x="8004" y="1839"/>
                      <a:pt x="5245" y="611"/>
                    </a:cubicBezTo>
                    <a:cubicBezTo>
                      <a:pt x="4729" y="380"/>
                      <a:pt x="4210" y="155"/>
                      <a:pt x="36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5065400" y="2115600"/>
                <a:ext cx="347825" cy="301100"/>
              </a:xfrm>
              <a:custGeom>
                <a:avLst/>
                <a:gdLst/>
                <a:ahLst/>
                <a:cxnLst/>
                <a:rect l="l" t="t" r="r" b="b"/>
                <a:pathLst>
                  <a:path w="13913" h="12044" extrusionOk="0">
                    <a:moveTo>
                      <a:pt x="13845" y="0"/>
                    </a:moveTo>
                    <a:cubicBezTo>
                      <a:pt x="13762" y="0"/>
                      <a:pt x="13705" y="23"/>
                      <a:pt x="13649" y="49"/>
                    </a:cubicBezTo>
                    <a:cubicBezTo>
                      <a:pt x="11417" y="1113"/>
                      <a:pt x="9328" y="2405"/>
                      <a:pt x="7374" y="3917"/>
                    </a:cubicBezTo>
                    <a:cubicBezTo>
                      <a:pt x="5943" y="5023"/>
                      <a:pt x="4631" y="6258"/>
                      <a:pt x="3409" y="7590"/>
                    </a:cubicBezTo>
                    <a:cubicBezTo>
                      <a:pt x="2446" y="8639"/>
                      <a:pt x="1561" y="9749"/>
                      <a:pt x="718" y="10894"/>
                    </a:cubicBezTo>
                    <a:cubicBezTo>
                      <a:pt x="613" y="10935"/>
                      <a:pt x="561" y="11029"/>
                      <a:pt x="507" y="11117"/>
                    </a:cubicBezTo>
                    <a:cubicBezTo>
                      <a:pt x="491" y="11142"/>
                      <a:pt x="478" y="11151"/>
                      <a:pt x="466" y="11151"/>
                    </a:cubicBezTo>
                    <a:cubicBezTo>
                      <a:pt x="451" y="11151"/>
                      <a:pt x="437" y="11138"/>
                      <a:pt x="420" y="11124"/>
                    </a:cubicBezTo>
                    <a:cubicBezTo>
                      <a:pt x="396" y="11120"/>
                      <a:pt x="373" y="11118"/>
                      <a:pt x="351" y="11118"/>
                    </a:cubicBezTo>
                    <a:cubicBezTo>
                      <a:pt x="199" y="11118"/>
                      <a:pt x="75" y="11207"/>
                      <a:pt x="115" y="11344"/>
                    </a:cubicBezTo>
                    <a:cubicBezTo>
                      <a:pt x="178" y="11569"/>
                      <a:pt x="66" y="11711"/>
                      <a:pt x="0" y="11882"/>
                    </a:cubicBezTo>
                    <a:cubicBezTo>
                      <a:pt x="0" y="11963"/>
                      <a:pt x="47" y="12000"/>
                      <a:pt x="123" y="12007"/>
                    </a:cubicBezTo>
                    <a:cubicBezTo>
                      <a:pt x="169" y="12002"/>
                      <a:pt x="213" y="11998"/>
                      <a:pt x="258" y="11998"/>
                    </a:cubicBezTo>
                    <a:cubicBezTo>
                      <a:pt x="306" y="11998"/>
                      <a:pt x="355" y="12003"/>
                      <a:pt x="407" y="12020"/>
                    </a:cubicBezTo>
                    <a:cubicBezTo>
                      <a:pt x="452" y="12036"/>
                      <a:pt x="501" y="12043"/>
                      <a:pt x="550" y="12043"/>
                    </a:cubicBezTo>
                    <a:cubicBezTo>
                      <a:pt x="805" y="12043"/>
                      <a:pt x="1091" y="11850"/>
                      <a:pt x="1174" y="11603"/>
                    </a:cubicBezTo>
                    <a:cubicBezTo>
                      <a:pt x="1205" y="11532"/>
                      <a:pt x="977" y="11622"/>
                      <a:pt x="1103" y="11490"/>
                    </a:cubicBezTo>
                    <a:cubicBezTo>
                      <a:pt x="1400" y="11331"/>
                      <a:pt x="1699" y="11173"/>
                      <a:pt x="1995" y="11010"/>
                    </a:cubicBezTo>
                    <a:cubicBezTo>
                      <a:pt x="4599" y="9573"/>
                      <a:pt x="6998" y="7855"/>
                      <a:pt x="9135" y="5781"/>
                    </a:cubicBezTo>
                    <a:cubicBezTo>
                      <a:pt x="10676" y="4286"/>
                      <a:pt x="12059" y="2655"/>
                      <a:pt x="13303" y="907"/>
                    </a:cubicBezTo>
                    <a:cubicBezTo>
                      <a:pt x="13514" y="611"/>
                      <a:pt x="13710" y="305"/>
                      <a:pt x="13913" y="5"/>
                    </a:cubicBezTo>
                    <a:cubicBezTo>
                      <a:pt x="13888" y="1"/>
                      <a:pt x="13866" y="0"/>
                      <a:pt x="138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4910325" y="1981475"/>
                <a:ext cx="15502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7382" extrusionOk="0">
                    <a:moveTo>
                      <a:pt x="143" y="0"/>
                    </a:moveTo>
                    <a:cubicBezTo>
                      <a:pt x="0" y="37"/>
                      <a:pt x="77" y="135"/>
                      <a:pt x="83" y="213"/>
                    </a:cubicBezTo>
                    <a:cubicBezTo>
                      <a:pt x="101" y="443"/>
                      <a:pt x="120" y="672"/>
                      <a:pt x="137" y="902"/>
                    </a:cubicBezTo>
                    <a:cubicBezTo>
                      <a:pt x="258" y="2575"/>
                      <a:pt x="545" y="4222"/>
                      <a:pt x="920" y="5854"/>
                    </a:cubicBezTo>
                    <a:cubicBezTo>
                      <a:pt x="1737" y="9404"/>
                      <a:pt x="3166" y="12700"/>
                      <a:pt x="5076" y="15795"/>
                    </a:cubicBezTo>
                    <a:cubicBezTo>
                      <a:pt x="5223" y="16032"/>
                      <a:pt x="5439" y="16235"/>
                      <a:pt x="5485" y="16529"/>
                    </a:cubicBezTo>
                    <a:cubicBezTo>
                      <a:pt x="5639" y="16615"/>
                      <a:pt x="5703" y="16751"/>
                      <a:pt x="5699" y="16923"/>
                    </a:cubicBezTo>
                    <a:cubicBezTo>
                      <a:pt x="5695" y="17130"/>
                      <a:pt x="5747" y="17304"/>
                      <a:pt x="5966" y="17381"/>
                    </a:cubicBezTo>
                    <a:cubicBezTo>
                      <a:pt x="6056" y="17346"/>
                      <a:pt x="6176" y="17356"/>
                      <a:pt x="6183" y="17208"/>
                    </a:cubicBezTo>
                    <a:cubicBezTo>
                      <a:pt x="6201" y="16890"/>
                      <a:pt x="6160" y="16576"/>
                      <a:pt x="6126" y="16261"/>
                    </a:cubicBezTo>
                    <a:cubicBezTo>
                      <a:pt x="6065" y="16234"/>
                      <a:pt x="6075" y="16175"/>
                      <a:pt x="6068" y="16124"/>
                    </a:cubicBezTo>
                    <a:cubicBezTo>
                      <a:pt x="6001" y="15579"/>
                      <a:pt x="5938" y="15034"/>
                      <a:pt x="5863" y="14490"/>
                    </a:cubicBezTo>
                    <a:cubicBezTo>
                      <a:pt x="5584" y="12475"/>
                      <a:pt x="5131" y="10498"/>
                      <a:pt x="4485" y="8570"/>
                    </a:cubicBezTo>
                    <a:cubicBezTo>
                      <a:pt x="3454" y="5504"/>
                      <a:pt x="1990" y="2655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5066725" y="2350525"/>
                <a:ext cx="457000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8280" h="3085" extrusionOk="0">
                    <a:moveTo>
                      <a:pt x="12835" y="0"/>
                    </a:moveTo>
                    <a:cubicBezTo>
                      <a:pt x="11760" y="0"/>
                      <a:pt x="10686" y="47"/>
                      <a:pt x="9613" y="156"/>
                    </a:cubicBezTo>
                    <a:cubicBezTo>
                      <a:pt x="8144" y="305"/>
                      <a:pt x="6695" y="553"/>
                      <a:pt x="5260" y="892"/>
                    </a:cubicBezTo>
                    <a:cubicBezTo>
                      <a:pt x="3849" y="1225"/>
                      <a:pt x="2472" y="1664"/>
                      <a:pt x="1106" y="2146"/>
                    </a:cubicBezTo>
                    <a:cubicBezTo>
                      <a:pt x="1098" y="2146"/>
                      <a:pt x="1091" y="2149"/>
                      <a:pt x="1083" y="2155"/>
                    </a:cubicBezTo>
                    <a:cubicBezTo>
                      <a:pt x="1075" y="2163"/>
                      <a:pt x="1079" y="2174"/>
                      <a:pt x="1097" y="2188"/>
                    </a:cubicBezTo>
                    <a:cubicBezTo>
                      <a:pt x="1072" y="2337"/>
                      <a:pt x="935" y="2422"/>
                      <a:pt x="836" y="2460"/>
                    </a:cubicBezTo>
                    <a:cubicBezTo>
                      <a:pt x="725" y="2501"/>
                      <a:pt x="611" y="2610"/>
                      <a:pt x="484" y="2610"/>
                    </a:cubicBezTo>
                    <a:cubicBezTo>
                      <a:pt x="424" y="2610"/>
                      <a:pt x="361" y="2586"/>
                      <a:pt x="293" y="2518"/>
                    </a:cubicBezTo>
                    <a:cubicBezTo>
                      <a:pt x="276" y="2501"/>
                      <a:pt x="259" y="2494"/>
                      <a:pt x="241" y="2494"/>
                    </a:cubicBezTo>
                    <a:cubicBezTo>
                      <a:pt x="188" y="2494"/>
                      <a:pt x="135" y="2556"/>
                      <a:pt x="80" y="2568"/>
                    </a:cubicBezTo>
                    <a:cubicBezTo>
                      <a:pt x="57" y="2596"/>
                      <a:pt x="0" y="2611"/>
                      <a:pt x="36" y="2666"/>
                    </a:cubicBezTo>
                    <a:cubicBezTo>
                      <a:pt x="141" y="2685"/>
                      <a:pt x="245" y="2707"/>
                      <a:pt x="351" y="2721"/>
                    </a:cubicBezTo>
                    <a:cubicBezTo>
                      <a:pt x="2004" y="2943"/>
                      <a:pt x="3660" y="3084"/>
                      <a:pt x="5326" y="3084"/>
                    </a:cubicBezTo>
                    <a:cubicBezTo>
                      <a:pt x="5695" y="3084"/>
                      <a:pt x="6064" y="3077"/>
                      <a:pt x="6434" y="3063"/>
                    </a:cubicBezTo>
                    <a:cubicBezTo>
                      <a:pt x="7563" y="3019"/>
                      <a:pt x="8686" y="2940"/>
                      <a:pt x="9804" y="2788"/>
                    </a:cubicBezTo>
                    <a:cubicBezTo>
                      <a:pt x="12252" y="2458"/>
                      <a:pt x="14626" y="1837"/>
                      <a:pt x="16943" y="996"/>
                    </a:cubicBezTo>
                    <a:cubicBezTo>
                      <a:pt x="17386" y="835"/>
                      <a:pt x="17829" y="675"/>
                      <a:pt x="18280" y="448"/>
                    </a:cubicBezTo>
                    <a:cubicBezTo>
                      <a:pt x="18183" y="422"/>
                      <a:pt x="18124" y="400"/>
                      <a:pt x="18063" y="391"/>
                    </a:cubicBezTo>
                    <a:cubicBezTo>
                      <a:pt x="16754" y="188"/>
                      <a:pt x="15436" y="63"/>
                      <a:pt x="14114" y="21"/>
                    </a:cubicBezTo>
                    <a:cubicBezTo>
                      <a:pt x="13688" y="8"/>
                      <a:pt x="13261" y="0"/>
                      <a:pt x="12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>
                <a:off x="5062175" y="1971625"/>
                <a:ext cx="122875" cy="440400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7616" extrusionOk="0">
                    <a:moveTo>
                      <a:pt x="4830" y="1"/>
                    </a:moveTo>
                    <a:cubicBezTo>
                      <a:pt x="4810" y="19"/>
                      <a:pt x="4785" y="31"/>
                      <a:pt x="4774" y="51"/>
                    </a:cubicBezTo>
                    <a:cubicBezTo>
                      <a:pt x="4519" y="499"/>
                      <a:pt x="4255" y="941"/>
                      <a:pt x="4015" y="1396"/>
                    </a:cubicBezTo>
                    <a:cubicBezTo>
                      <a:pt x="2437" y="4388"/>
                      <a:pt x="1270" y="7528"/>
                      <a:pt x="659" y="10862"/>
                    </a:cubicBezTo>
                    <a:cubicBezTo>
                      <a:pt x="345" y="12581"/>
                      <a:pt x="135" y="14313"/>
                      <a:pt x="100" y="16063"/>
                    </a:cubicBezTo>
                    <a:cubicBezTo>
                      <a:pt x="59" y="16397"/>
                      <a:pt x="64" y="16734"/>
                      <a:pt x="66" y="17067"/>
                    </a:cubicBezTo>
                    <a:cubicBezTo>
                      <a:pt x="66" y="17243"/>
                      <a:pt x="1" y="17457"/>
                      <a:pt x="161" y="17616"/>
                    </a:cubicBezTo>
                    <a:cubicBezTo>
                      <a:pt x="261" y="17514"/>
                      <a:pt x="405" y="17412"/>
                      <a:pt x="354" y="17260"/>
                    </a:cubicBezTo>
                    <a:cubicBezTo>
                      <a:pt x="264" y="16985"/>
                      <a:pt x="275" y="16949"/>
                      <a:pt x="584" y="16923"/>
                    </a:cubicBezTo>
                    <a:cubicBezTo>
                      <a:pt x="703" y="16844"/>
                      <a:pt x="761" y="16727"/>
                      <a:pt x="794" y="16593"/>
                    </a:cubicBezTo>
                    <a:cubicBezTo>
                      <a:pt x="847" y="16481"/>
                      <a:pt x="896" y="16367"/>
                      <a:pt x="954" y="16258"/>
                    </a:cubicBezTo>
                    <a:cubicBezTo>
                      <a:pt x="1754" y="14760"/>
                      <a:pt x="2435" y="13209"/>
                      <a:pt x="3004" y="11611"/>
                    </a:cubicBezTo>
                    <a:cubicBezTo>
                      <a:pt x="4317" y="7912"/>
                      <a:pt x="4914" y="4096"/>
                      <a:pt x="4867" y="176"/>
                    </a:cubicBezTo>
                    <a:cubicBezTo>
                      <a:pt x="4866" y="120"/>
                      <a:pt x="4893" y="54"/>
                      <a:pt x="4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5059475" y="2373200"/>
                <a:ext cx="925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760" extrusionOk="0">
                    <a:moveTo>
                      <a:pt x="208" y="0"/>
                    </a:moveTo>
                    <a:cubicBezTo>
                      <a:pt x="118" y="192"/>
                      <a:pt x="185" y="396"/>
                      <a:pt x="160" y="592"/>
                    </a:cubicBezTo>
                    <a:cubicBezTo>
                      <a:pt x="114" y="808"/>
                      <a:pt x="100" y="1017"/>
                      <a:pt x="149" y="1241"/>
                    </a:cubicBezTo>
                    <a:cubicBezTo>
                      <a:pt x="184" y="1403"/>
                      <a:pt x="234" y="1614"/>
                      <a:pt x="0" y="1712"/>
                    </a:cubicBezTo>
                    <a:cubicBezTo>
                      <a:pt x="39" y="1713"/>
                      <a:pt x="76" y="1716"/>
                      <a:pt x="98" y="1756"/>
                    </a:cubicBezTo>
                    <a:cubicBezTo>
                      <a:pt x="173" y="1757"/>
                      <a:pt x="250" y="1758"/>
                      <a:pt x="326" y="1759"/>
                    </a:cubicBezTo>
                    <a:lnTo>
                      <a:pt x="370" y="1661"/>
                    </a:lnTo>
                    <a:cubicBezTo>
                      <a:pt x="302" y="1657"/>
                      <a:pt x="266" y="1623"/>
                      <a:pt x="269" y="1553"/>
                    </a:cubicBezTo>
                    <a:cubicBezTo>
                      <a:pt x="206" y="1459"/>
                      <a:pt x="214" y="1351"/>
                      <a:pt x="214" y="1246"/>
                    </a:cubicBezTo>
                    <a:cubicBezTo>
                      <a:pt x="213" y="831"/>
                      <a:pt x="210" y="415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5076750" y="2386450"/>
                <a:ext cx="6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30" extrusionOk="0">
                    <a:moveTo>
                      <a:pt x="211" y="0"/>
                    </a:moveTo>
                    <a:cubicBezTo>
                      <a:pt x="141" y="110"/>
                      <a:pt x="71" y="219"/>
                      <a:pt x="1" y="330"/>
                    </a:cubicBezTo>
                    <a:cubicBezTo>
                      <a:pt x="4" y="330"/>
                      <a:pt x="7" y="330"/>
                      <a:pt x="10" y="330"/>
                    </a:cubicBezTo>
                    <a:cubicBezTo>
                      <a:pt x="187" y="330"/>
                      <a:pt x="176" y="147"/>
                      <a:pt x="264" y="60"/>
                    </a:cubicBezTo>
                    <a:cubicBezTo>
                      <a:pt x="246" y="40"/>
                      <a:pt x="228" y="2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5088000" y="2402850"/>
                <a:ext cx="64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46" extrusionOk="0">
                    <a:moveTo>
                      <a:pt x="199" y="0"/>
                    </a:moveTo>
                    <a:cubicBezTo>
                      <a:pt x="129" y="31"/>
                      <a:pt x="45" y="41"/>
                      <a:pt x="1" y="145"/>
                    </a:cubicBezTo>
                    <a:cubicBezTo>
                      <a:pt x="99" y="126"/>
                      <a:pt x="173" y="110"/>
                      <a:pt x="246" y="95"/>
                    </a:cubicBezTo>
                    <a:cubicBezTo>
                      <a:pt x="248" y="81"/>
                      <a:pt x="251" y="66"/>
                      <a:pt x="255" y="53"/>
                    </a:cubicBezTo>
                    <a:cubicBezTo>
                      <a:pt x="237" y="35"/>
                      <a:pt x="218" y="18"/>
                      <a:pt x="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6" name="Google Shape;366;p11"/>
          <p:cNvGrpSpPr/>
          <p:nvPr/>
        </p:nvGrpSpPr>
        <p:grpSpPr>
          <a:xfrm>
            <a:off x="3367556" y="-399573"/>
            <a:ext cx="2381483" cy="5840675"/>
            <a:chOff x="3367556" y="-399573"/>
            <a:chExt cx="2381483" cy="5840675"/>
          </a:xfrm>
        </p:grpSpPr>
        <p:grpSp>
          <p:nvGrpSpPr>
            <p:cNvPr id="367" name="Google Shape;367;p11"/>
            <p:cNvGrpSpPr/>
            <p:nvPr/>
          </p:nvGrpSpPr>
          <p:grpSpPr>
            <a:xfrm rot="-7564108">
              <a:off x="4863274" y="4642519"/>
              <a:ext cx="814380" cy="590962"/>
              <a:chOff x="3696700" y="1356100"/>
              <a:chExt cx="563350" cy="408800"/>
            </a:xfrm>
          </p:grpSpPr>
          <p:sp>
            <p:nvSpPr>
              <p:cNvPr id="368" name="Google Shape;368;p11"/>
              <p:cNvSpPr/>
              <p:nvPr/>
            </p:nvSpPr>
            <p:spPr>
              <a:xfrm>
                <a:off x="3696700" y="1479300"/>
                <a:ext cx="563350" cy="285600"/>
              </a:xfrm>
              <a:custGeom>
                <a:avLst/>
                <a:gdLst/>
                <a:ahLst/>
                <a:cxnLst/>
                <a:rect l="l" t="t" r="r" b="b"/>
                <a:pathLst>
                  <a:path w="22534" h="11424" extrusionOk="0">
                    <a:moveTo>
                      <a:pt x="5688" y="1"/>
                    </a:moveTo>
                    <a:cubicBezTo>
                      <a:pt x="5593" y="1"/>
                      <a:pt x="5498" y="5"/>
                      <a:pt x="5404" y="5"/>
                    </a:cubicBezTo>
                    <a:cubicBezTo>
                      <a:pt x="5399" y="5"/>
                      <a:pt x="5394" y="5"/>
                      <a:pt x="5390" y="5"/>
                    </a:cubicBezTo>
                    <a:cubicBezTo>
                      <a:pt x="4574" y="4"/>
                      <a:pt x="3758" y="3"/>
                      <a:pt x="2941" y="3"/>
                    </a:cubicBezTo>
                    <a:cubicBezTo>
                      <a:pt x="2125" y="3"/>
                      <a:pt x="1309" y="4"/>
                      <a:pt x="493" y="6"/>
                    </a:cubicBezTo>
                    <a:cubicBezTo>
                      <a:pt x="490" y="6"/>
                      <a:pt x="488" y="6"/>
                      <a:pt x="485" y="6"/>
                    </a:cubicBezTo>
                    <a:cubicBezTo>
                      <a:pt x="437" y="6"/>
                      <a:pt x="388" y="3"/>
                      <a:pt x="339" y="3"/>
                    </a:cubicBezTo>
                    <a:cubicBezTo>
                      <a:pt x="215" y="3"/>
                      <a:pt x="93" y="20"/>
                      <a:pt x="1" y="136"/>
                    </a:cubicBezTo>
                    <a:lnTo>
                      <a:pt x="1" y="723"/>
                    </a:lnTo>
                    <a:cubicBezTo>
                      <a:pt x="33" y="752"/>
                      <a:pt x="26" y="791"/>
                      <a:pt x="27" y="829"/>
                    </a:cubicBezTo>
                    <a:cubicBezTo>
                      <a:pt x="26" y="867"/>
                      <a:pt x="33" y="906"/>
                      <a:pt x="1" y="935"/>
                    </a:cubicBezTo>
                    <a:lnTo>
                      <a:pt x="1" y="1203"/>
                    </a:lnTo>
                    <a:cubicBezTo>
                      <a:pt x="39" y="1248"/>
                      <a:pt x="22" y="1304"/>
                      <a:pt x="27" y="1355"/>
                    </a:cubicBezTo>
                    <a:cubicBezTo>
                      <a:pt x="77" y="1884"/>
                      <a:pt x="65" y="2421"/>
                      <a:pt x="202" y="2939"/>
                    </a:cubicBezTo>
                    <a:cubicBezTo>
                      <a:pt x="830" y="5310"/>
                      <a:pt x="2072" y="7297"/>
                      <a:pt x="3954" y="8879"/>
                    </a:cubicBezTo>
                    <a:cubicBezTo>
                      <a:pt x="5391" y="10086"/>
                      <a:pt x="7034" y="10875"/>
                      <a:pt x="8866" y="11269"/>
                    </a:cubicBezTo>
                    <a:cubicBezTo>
                      <a:pt x="9379" y="11379"/>
                      <a:pt x="9906" y="11371"/>
                      <a:pt x="10427" y="11391"/>
                    </a:cubicBezTo>
                    <a:cubicBezTo>
                      <a:pt x="10842" y="11408"/>
                      <a:pt x="11258" y="11424"/>
                      <a:pt x="11674" y="11424"/>
                    </a:cubicBezTo>
                    <a:cubicBezTo>
                      <a:pt x="12303" y="11424"/>
                      <a:pt x="12929" y="11389"/>
                      <a:pt x="13546" y="11270"/>
                    </a:cubicBezTo>
                    <a:cubicBezTo>
                      <a:pt x="15563" y="10882"/>
                      <a:pt x="17333" y="9961"/>
                      <a:pt x="18855" y="8580"/>
                    </a:cubicBezTo>
                    <a:cubicBezTo>
                      <a:pt x="19993" y="7549"/>
                      <a:pt x="20882" y="6331"/>
                      <a:pt x="21546" y="4940"/>
                    </a:cubicBezTo>
                    <a:cubicBezTo>
                      <a:pt x="22255" y="3455"/>
                      <a:pt x="22534" y="1893"/>
                      <a:pt x="22490" y="261"/>
                    </a:cubicBezTo>
                    <a:cubicBezTo>
                      <a:pt x="22485" y="92"/>
                      <a:pt x="22412" y="18"/>
                      <a:pt x="22250" y="11"/>
                    </a:cubicBezTo>
                    <a:cubicBezTo>
                      <a:pt x="22179" y="8"/>
                      <a:pt x="22108" y="5"/>
                      <a:pt x="22037" y="5"/>
                    </a:cubicBezTo>
                    <a:cubicBezTo>
                      <a:pt x="20277" y="4"/>
                      <a:pt x="18517" y="4"/>
                      <a:pt x="16757" y="4"/>
                    </a:cubicBezTo>
                    <a:cubicBezTo>
                      <a:pt x="16595" y="4"/>
                      <a:pt x="16436" y="14"/>
                      <a:pt x="16286" y="78"/>
                    </a:cubicBezTo>
                    <a:cubicBezTo>
                      <a:pt x="16133" y="322"/>
                      <a:pt x="16166" y="605"/>
                      <a:pt x="16125" y="872"/>
                    </a:cubicBezTo>
                    <a:cubicBezTo>
                      <a:pt x="15757" y="3314"/>
                      <a:pt x="13687" y="5089"/>
                      <a:pt x="11294" y="5089"/>
                    </a:cubicBezTo>
                    <a:cubicBezTo>
                      <a:pt x="11138" y="5089"/>
                      <a:pt x="10982" y="5082"/>
                      <a:pt x="10824" y="5066"/>
                    </a:cubicBezTo>
                    <a:cubicBezTo>
                      <a:pt x="8814" y="4872"/>
                      <a:pt x="7419" y="3810"/>
                      <a:pt x="6626" y="1954"/>
                    </a:cubicBezTo>
                    <a:cubicBezTo>
                      <a:pt x="6404" y="1432"/>
                      <a:pt x="6341" y="876"/>
                      <a:pt x="6269" y="322"/>
                    </a:cubicBezTo>
                    <a:cubicBezTo>
                      <a:pt x="6253" y="194"/>
                      <a:pt x="6236" y="71"/>
                      <a:pt x="6076" y="46"/>
                    </a:cubicBezTo>
                    <a:cubicBezTo>
                      <a:pt x="5948" y="8"/>
                      <a:pt x="5818" y="1"/>
                      <a:pt x="5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3846925" y="1356100"/>
                <a:ext cx="2580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0164" extrusionOk="0">
                    <a:moveTo>
                      <a:pt x="4555" y="0"/>
                    </a:moveTo>
                    <a:cubicBezTo>
                      <a:pt x="4526" y="27"/>
                      <a:pt x="4490" y="23"/>
                      <a:pt x="4456" y="28"/>
                    </a:cubicBezTo>
                    <a:cubicBezTo>
                      <a:pt x="4096" y="80"/>
                      <a:pt x="3722" y="51"/>
                      <a:pt x="3380" y="198"/>
                    </a:cubicBezTo>
                    <a:cubicBezTo>
                      <a:pt x="1367" y="1064"/>
                      <a:pt x="219" y="2567"/>
                      <a:pt x="12" y="4765"/>
                    </a:cubicBezTo>
                    <a:cubicBezTo>
                      <a:pt x="0" y="4892"/>
                      <a:pt x="39" y="4989"/>
                      <a:pt x="124" y="5077"/>
                    </a:cubicBezTo>
                    <a:cubicBezTo>
                      <a:pt x="139" y="5245"/>
                      <a:pt x="153" y="5413"/>
                      <a:pt x="168" y="5581"/>
                    </a:cubicBezTo>
                    <a:cubicBezTo>
                      <a:pt x="365" y="7624"/>
                      <a:pt x="1780" y="9348"/>
                      <a:pt x="3750" y="9947"/>
                    </a:cubicBezTo>
                    <a:cubicBezTo>
                      <a:pt x="4232" y="10093"/>
                      <a:pt x="4725" y="10164"/>
                      <a:pt x="5213" y="10164"/>
                    </a:cubicBezTo>
                    <a:cubicBezTo>
                      <a:pt x="6725" y="10164"/>
                      <a:pt x="8196" y="9488"/>
                      <a:pt x="9174" y="8276"/>
                    </a:cubicBezTo>
                    <a:cubicBezTo>
                      <a:pt x="9929" y="7341"/>
                      <a:pt x="10274" y="6263"/>
                      <a:pt x="10320" y="5077"/>
                    </a:cubicBezTo>
                    <a:cubicBezTo>
                      <a:pt x="10303" y="4918"/>
                      <a:pt x="10288" y="4759"/>
                      <a:pt x="10270" y="4601"/>
                    </a:cubicBezTo>
                    <a:cubicBezTo>
                      <a:pt x="10036" y="2566"/>
                      <a:pt x="8947" y="1173"/>
                      <a:pt x="7087" y="352"/>
                    </a:cubicBezTo>
                    <a:cubicBezTo>
                      <a:pt x="6686" y="175"/>
                      <a:pt x="6246" y="141"/>
                      <a:pt x="5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" name="Google Shape;370;p11"/>
            <p:cNvGrpSpPr/>
            <p:nvPr/>
          </p:nvGrpSpPr>
          <p:grpSpPr>
            <a:xfrm rot="2348446">
              <a:off x="3462697" y="-208851"/>
              <a:ext cx="814376" cy="590959"/>
              <a:chOff x="3696700" y="1356100"/>
              <a:chExt cx="563350" cy="408800"/>
            </a:xfrm>
          </p:grpSpPr>
          <p:sp>
            <p:nvSpPr>
              <p:cNvPr id="371" name="Google Shape;371;p11"/>
              <p:cNvSpPr/>
              <p:nvPr/>
            </p:nvSpPr>
            <p:spPr>
              <a:xfrm>
                <a:off x="3696700" y="1479300"/>
                <a:ext cx="563350" cy="285600"/>
              </a:xfrm>
              <a:custGeom>
                <a:avLst/>
                <a:gdLst/>
                <a:ahLst/>
                <a:cxnLst/>
                <a:rect l="l" t="t" r="r" b="b"/>
                <a:pathLst>
                  <a:path w="22534" h="11424" extrusionOk="0">
                    <a:moveTo>
                      <a:pt x="5688" y="1"/>
                    </a:moveTo>
                    <a:cubicBezTo>
                      <a:pt x="5593" y="1"/>
                      <a:pt x="5498" y="5"/>
                      <a:pt x="5404" y="5"/>
                    </a:cubicBezTo>
                    <a:cubicBezTo>
                      <a:pt x="5399" y="5"/>
                      <a:pt x="5394" y="5"/>
                      <a:pt x="5390" y="5"/>
                    </a:cubicBezTo>
                    <a:cubicBezTo>
                      <a:pt x="4574" y="4"/>
                      <a:pt x="3758" y="3"/>
                      <a:pt x="2941" y="3"/>
                    </a:cubicBezTo>
                    <a:cubicBezTo>
                      <a:pt x="2125" y="3"/>
                      <a:pt x="1309" y="4"/>
                      <a:pt x="493" y="6"/>
                    </a:cubicBezTo>
                    <a:cubicBezTo>
                      <a:pt x="490" y="6"/>
                      <a:pt x="488" y="6"/>
                      <a:pt x="485" y="6"/>
                    </a:cubicBezTo>
                    <a:cubicBezTo>
                      <a:pt x="437" y="6"/>
                      <a:pt x="388" y="3"/>
                      <a:pt x="339" y="3"/>
                    </a:cubicBezTo>
                    <a:cubicBezTo>
                      <a:pt x="215" y="3"/>
                      <a:pt x="93" y="20"/>
                      <a:pt x="1" y="136"/>
                    </a:cubicBezTo>
                    <a:lnTo>
                      <a:pt x="1" y="723"/>
                    </a:lnTo>
                    <a:cubicBezTo>
                      <a:pt x="33" y="752"/>
                      <a:pt x="26" y="791"/>
                      <a:pt x="27" y="829"/>
                    </a:cubicBezTo>
                    <a:cubicBezTo>
                      <a:pt x="26" y="867"/>
                      <a:pt x="33" y="906"/>
                      <a:pt x="1" y="935"/>
                    </a:cubicBezTo>
                    <a:lnTo>
                      <a:pt x="1" y="1203"/>
                    </a:lnTo>
                    <a:cubicBezTo>
                      <a:pt x="39" y="1248"/>
                      <a:pt x="22" y="1304"/>
                      <a:pt x="27" y="1355"/>
                    </a:cubicBezTo>
                    <a:cubicBezTo>
                      <a:pt x="77" y="1884"/>
                      <a:pt x="65" y="2421"/>
                      <a:pt x="202" y="2939"/>
                    </a:cubicBezTo>
                    <a:cubicBezTo>
                      <a:pt x="830" y="5310"/>
                      <a:pt x="2072" y="7297"/>
                      <a:pt x="3954" y="8879"/>
                    </a:cubicBezTo>
                    <a:cubicBezTo>
                      <a:pt x="5391" y="10086"/>
                      <a:pt x="7034" y="10875"/>
                      <a:pt x="8866" y="11269"/>
                    </a:cubicBezTo>
                    <a:cubicBezTo>
                      <a:pt x="9379" y="11379"/>
                      <a:pt x="9906" y="11371"/>
                      <a:pt x="10427" y="11391"/>
                    </a:cubicBezTo>
                    <a:cubicBezTo>
                      <a:pt x="10842" y="11408"/>
                      <a:pt x="11258" y="11424"/>
                      <a:pt x="11674" y="11424"/>
                    </a:cubicBezTo>
                    <a:cubicBezTo>
                      <a:pt x="12303" y="11424"/>
                      <a:pt x="12929" y="11389"/>
                      <a:pt x="13546" y="11270"/>
                    </a:cubicBezTo>
                    <a:cubicBezTo>
                      <a:pt x="15563" y="10882"/>
                      <a:pt x="17333" y="9961"/>
                      <a:pt x="18855" y="8580"/>
                    </a:cubicBezTo>
                    <a:cubicBezTo>
                      <a:pt x="19993" y="7549"/>
                      <a:pt x="20882" y="6331"/>
                      <a:pt x="21546" y="4940"/>
                    </a:cubicBezTo>
                    <a:cubicBezTo>
                      <a:pt x="22255" y="3455"/>
                      <a:pt x="22534" y="1893"/>
                      <a:pt x="22490" y="261"/>
                    </a:cubicBezTo>
                    <a:cubicBezTo>
                      <a:pt x="22485" y="92"/>
                      <a:pt x="22412" y="18"/>
                      <a:pt x="22250" y="11"/>
                    </a:cubicBezTo>
                    <a:cubicBezTo>
                      <a:pt x="22179" y="8"/>
                      <a:pt x="22108" y="5"/>
                      <a:pt x="22037" y="5"/>
                    </a:cubicBezTo>
                    <a:cubicBezTo>
                      <a:pt x="20277" y="4"/>
                      <a:pt x="18517" y="4"/>
                      <a:pt x="16757" y="4"/>
                    </a:cubicBezTo>
                    <a:cubicBezTo>
                      <a:pt x="16595" y="4"/>
                      <a:pt x="16436" y="14"/>
                      <a:pt x="16286" y="78"/>
                    </a:cubicBezTo>
                    <a:cubicBezTo>
                      <a:pt x="16133" y="322"/>
                      <a:pt x="16166" y="605"/>
                      <a:pt x="16125" y="872"/>
                    </a:cubicBezTo>
                    <a:cubicBezTo>
                      <a:pt x="15757" y="3314"/>
                      <a:pt x="13687" y="5089"/>
                      <a:pt x="11294" y="5089"/>
                    </a:cubicBezTo>
                    <a:cubicBezTo>
                      <a:pt x="11138" y="5089"/>
                      <a:pt x="10982" y="5082"/>
                      <a:pt x="10824" y="5066"/>
                    </a:cubicBezTo>
                    <a:cubicBezTo>
                      <a:pt x="8814" y="4872"/>
                      <a:pt x="7419" y="3810"/>
                      <a:pt x="6626" y="1954"/>
                    </a:cubicBezTo>
                    <a:cubicBezTo>
                      <a:pt x="6404" y="1432"/>
                      <a:pt x="6341" y="876"/>
                      <a:pt x="6269" y="322"/>
                    </a:cubicBezTo>
                    <a:cubicBezTo>
                      <a:pt x="6253" y="194"/>
                      <a:pt x="6236" y="71"/>
                      <a:pt x="6076" y="46"/>
                    </a:cubicBezTo>
                    <a:cubicBezTo>
                      <a:pt x="5948" y="8"/>
                      <a:pt x="5818" y="1"/>
                      <a:pt x="56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>
                <a:off x="3846925" y="1356100"/>
                <a:ext cx="2580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0164" extrusionOk="0">
                    <a:moveTo>
                      <a:pt x="4555" y="0"/>
                    </a:moveTo>
                    <a:cubicBezTo>
                      <a:pt x="4526" y="27"/>
                      <a:pt x="4490" y="23"/>
                      <a:pt x="4456" y="28"/>
                    </a:cubicBezTo>
                    <a:cubicBezTo>
                      <a:pt x="4096" y="80"/>
                      <a:pt x="3722" y="51"/>
                      <a:pt x="3380" y="198"/>
                    </a:cubicBezTo>
                    <a:cubicBezTo>
                      <a:pt x="1367" y="1064"/>
                      <a:pt x="219" y="2567"/>
                      <a:pt x="12" y="4765"/>
                    </a:cubicBezTo>
                    <a:cubicBezTo>
                      <a:pt x="0" y="4892"/>
                      <a:pt x="39" y="4989"/>
                      <a:pt x="124" y="5077"/>
                    </a:cubicBezTo>
                    <a:cubicBezTo>
                      <a:pt x="139" y="5245"/>
                      <a:pt x="153" y="5413"/>
                      <a:pt x="168" y="5581"/>
                    </a:cubicBezTo>
                    <a:cubicBezTo>
                      <a:pt x="365" y="7624"/>
                      <a:pt x="1780" y="9348"/>
                      <a:pt x="3750" y="9947"/>
                    </a:cubicBezTo>
                    <a:cubicBezTo>
                      <a:pt x="4232" y="10093"/>
                      <a:pt x="4725" y="10164"/>
                      <a:pt x="5213" y="10164"/>
                    </a:cubicBezTo>
                    <a:cubicBezTo>
                      <a:pt x="6725" y="10164"/>
                      <a:pt x="8196" y="9488"/>
                      <a:pt x="9174" y="8276"/>
                    </a:cubicBezTo>
                    <a:cubicBezTo>
                      <a:pt x="9929" y="7341"/>
                      <a:pt x="10274" y="6263"/>
                      <a:pt x="10320" y="5077"/>
                    </a:cubicBezTo>
                    <a:cubicBezTo>
                      <a:pt x="10303" y="4918"/>
                      <a:pt x="10288" y="4759"/>
                      <a:pt x="10270" y="4601"/>
                    </a:cubicBezTo>
                    <a:cubicBezTo>
                      <a:pt x="10036" y="2566"/>
                      <a:pt x="8947" y="1173"/>
                      <a:pt x="7087" y="352"/>
                    </a:cubicBezTo>
                    <a:cubicBezTo>
                      <a:pt x="6686" y="175"/>
                      <a:pt x="6246" y="141"/>
                      <a:pt x="5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" name="Google Shape;373;p11"/>
          <p:cNvGrpSpPr/>
          <p:nvPr/>
        </p:nvGrpSpPr>
        <p:grpSpPr>
          <a:xfrm>
            <a:off x="11" y="-1640233"/>
            <a:ext cx="9143992" cy="8498908"/>
            <a:chOff x="11" y="-1640233"/>
            <a:chExt cx="9143992" cy="8498908"/>
          </a:xfrm>
        </p:grpSpPr>
        <p:grpSp>
          <p:nvGrpSpPr>
            <p:cNvPr id="374" name="Google Shape;374;p11"/>
            <p:cNvGrpSpPr/>
            <p:nvPr/>
          </p:nvGrpSpPr>
          <p:grpSpPr>
            <a:xfrm rot="5400000">
              <a:off x="1448528" y="3230425"/>
              <a:ext cx="2179733" cy="5076767"/>
              <a:chOff x="1521875" y="3093100"/>
              <a:chExt cx="908525" cy="2116025"/>
            </a:xfrm>
          </p:grpSpPr>
          <p:sp>
            <p:nvSpPr>
              <p:cNvPr id="375" name="Google Shape;375;p11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11"/>
            <p:cNvGrpSpPr/>
            <p:nvPr/>
          </p:nvGrpSpPr>
          <p:grpSpPr>
            <a:xfrm rot="-5400000">
              <a:off x="5515753" y="-3088750"/>
              <a:ext cx="2179733" cy="5076767"/>
              <a:chOff x="1521875" y="3093100"/>
              <a:chExt cx="908525" cy="2116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1521875" y="3093100"/>
                <a:ext cx="908525" cy="2116025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84641" extrusionOk="0">
                    <a:moveTo>
                      <a:pt x="18232" y="0"/>
                    </a:moveTo>
                    <a:cubicBezTo>
                      <a:pt x="17822" y="0"/>
                      <a:pt x="17409" y="14"/>
                      <a:pt x="16994" y="42"/>
                    </a:cubicBezTo>
                    <a:cubicBezTo>
                      <a:pt x="15550" y="139"/>
                      <a:pt x="14139" y="387"/>
                      <a:pt x="12763" y="825"/>
                    </a:cubicBezTo>
                    <a:cubicBezTo>
                      <a:pt x="9096" y="1994"/>
                      <a:pt x="6079" y="4109"/>
                      <a:pt x="3744" y="7171"/>
                    </a:cubicBezTo>
                    <a:cubicBezTo>
                      <a:pt x="1557" y="10041"/>
                      <a:pt x="344" y="13290"/>
                      <a:pt x="80" y="16892"/>
                    </a:cubicBezTo>
                    <a:cubicBezTo>
                      <a:pt x="45" y="16978"/>
                      <a:pt x="68" y="17069"/>
                      <a:pt x="62" y="17158"/>
                    </a:cubicBezTo>
                    <a:cubicBezTo>
                      <a:pt x="47" y="17302"/>
                      <a:pt x="92" y="17450"/>
                      <a:pt x="34" y="17591"/>
                    </a:cubicBezTo>
                    <a:lnTo>
                      <a:pt x="34" y="84398"/>
                    </a:lnTo>
                    <a:cubicBezTo>
                      <a:pt x="34" y="84434"/>
                      <a:pt x="42" y="84471"/>
                      <a:pt x="33" y="84505"/>
                    </a:cubicBezTo>
                    <a:cubicBezTo>
                      <a:pt x="1" y="84625"/>
                      <a:pt x="52" y="84640"/>
                      <a:pt x="117" y="84640"/>
                    </a:cubicBezTo>
                    <a:cubicBezTo>
                      <a:pt x="139" y="84640"/>
                      <a:pt x="164" y="84638"/>
                      <a:pt x="186" y="84638"/>
                    </a:cubicBezTo>
                    <a:cubicBezTo>
                      <a:pt x="189" y="84638"/>
                      <a:pt x="192" y="84638"/>
                      <a:pt x="195" y="84638"/>
                    </a:cubicBezTo>
                    <a:cubicBezTo>
                      <a:pt x="191" y="84559"/>
                      <a:pt x="186" y="84479"/>
                      <a:pt x="186" y="84398"/>
                    </a:cubicBezTo>
                    <a:cubicBezTo>
                      <a:pt x="186" y="62362"/>
                      <a:pt x="187" y="40326"/>
                      <a:pt x="183" y="18289"/>
                    </a:cubicBezTo>
                    <a:cubicBezTo>
                      <a:pt x="183" y="16985"/>
                      <a:pt x="292" y="15694"/>
                      <a:pt x="571" y="14421"/>
                    </a:cubicBezTo>
                    <a:cubicBezTo>
                      <a:pt x="1541" y="10018"/>
                      <a:pt x="3828" y="6446"/>
                      <a:pt x="7414" y="3731"/>
                    </a:cubicBezTo>
                    <a:cubicBezTo>
                      <a:pt x="10268" y="1571"/>
                      <a:pt x="13512" y="402"/>
                      <a:pt x="17079" y="175"/>
                    </a:cubicBezTo>
                    <a:cubicBezTo>
                      <a:pt x="17465" y="151"/>
                      <a:pt x="17850" y="139"/>
                      <a:pt x="18235" y="139"/>
                    </a:cubicBezTo>
                    <a:cubicBezTo>
                      <a:pt x="19608" y="139"/>
                      <a:pt x="20972" y="296"/>
                      <a:pt x="22319" y="622"/>
                    </a:cubicBezTo>
                    <a:cubicBezTo>
                      <a:pt x="25808" y="1465"/>
                      <a:pt x="28790" y="3187"/>
                      <a:pt x="31266" y="5790"/>
                    </a:cubicBezTo>
                    <a:cubicBezTo>
                      <a:pt x="32384" y="6964"/>
                      <a:pt x="33323" y="8267"/>
                      <a:pt x="34081" y="9699"/>
                    </a:cubicBezTo>
                    <a:cubicBezTo>
                      <a:pt x="35517" y="12408"/>
                      <a:pt x="36194" y="15298"/>
                      <a:pt x="36193" y="18368"/>
                    </a:cubicBezTo>
                    <a:cubicBezTo>
                      <a:pt x="36183" y="40360"/>
                      <a:pt x="36188" y="62353"/>
                      <a:pt x="36188" y="84345"/>
                    </a:cubicBezTo>
                    <a:cubicBezTo>
                      <a:pt x="36188" y="84443"/>
                      <a:pt x="36182" y="84540"/>
                      <a:pt x="36180" y="84638"/>
                    </a:cubicBezTo>
                    <a:lnTo>
                      <a:pt x="36339" y="84638"/>
                    </a:lnTo>
                    <a:cubicBezTo>
                      <a:pt x="36339" y="62657"/>
                      <a:pt x="36340" y="40674"/>
                      <a:pt x="36338" y="18692"/>
                    </a:cubicBezTo>
                    <a:cubicBezTo>
                      <a:pt x="36338" y="18123"/>
                      <a:pt x="36336" y="17553"/>
                      <a:pt x="36300" y="16984"/>
                    </a:cubicBezTo>
                    <a:cubicBezTo>
                      <a:pt x="36206" y="15529"/>
                      <a:pt x="35947" y="14108"/>
                      <a:pt x="35507" y="12722"/>
                    </a:cubicBezTo>
                    <a:cubicBezTo>
                      <a:pt x="34476" y="9480"/>
                      <a:pt x="32680" y="6738"/>
                      <a:pt x="30129" y="4491"/>
                    </a:cubicBezTo>
                    <a:cubicBezTo>
                      <a:pt x="28537" y="3089"/>
                      <a:pt x="26750" y="2002"/>
                      <a:pt x="24777" y="1235"/>
                    </a:cubicBezTo>
                    <a:cubicBezTo>
                      <a:pt x="22661" y="413"/>
                      <a:pt x="20479" y="0"/>
                      <a:pt x="18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1566775" y="3133975"/>
                <a:ext cx="819550" cy="2075100"/>
              </a:xfrm>
              <a:custGeom>
                <a:avLst/>
                <a:gdLst/>
                <a:ahLst/>
                <a:cxnLst/>
                <a:rect l="l" t="t" r="r" b="b"/>
                <a:pathLst>
                  <a:path w="32782" h="83004" extrusionOk="0">
                    <a:moveTo>
                      <a:pt x="16320" y="0"/>
                    </a:moveTo>
                    <a:cubicBezTo>
                      <a:pt x="14438" y="0"/>
                      <a:pt x="12593" y="319"/>
                      <a:pt x="10806" y="986"/>
                    </a:cubicBezTo>
                    <a:cubicBezTo>
                      <a:pt x="6763" y="2496"/>
                      <a:pt x="3745" y="5179"/>
                      <a:pt x="1769" y="9015"/>
                    </a:cubicBezTo>
                    <a:cubicBezTo>
                      <a:pt x="549" y="11382"/>
                      <a:pt x="2" y="13918"/>
                      <a:pt x="2" y="16580"/>
                    </a:cubicBezTo>
                    <a:cubicBezTo>
                      <a:pt x="4" y="38597"/>
                      <a:pt x="3" y="60613"/>
                      <a:pt x="3" y="82630"/>
                    </a:cubicBezTo>
                    <a:cubicBezTo>
                      <a:pt x="3" y="82754"/>
                      <a:pt x="1" y="82879"/>
                      <a:pt x="0" y="83003"/>
                    </a:cubicBezTo>
                    <a:lnTo>
                      <a:pt x="160" y="83003"/>
                    </a:lnTo>
                    <a:cubicBezTo>
                      <a:pt x="160" y="82960"/>
                      <a:pt x="158" y="82915"/>
                      <a:pt x="158" y="82870"/>
                    </a:cubicBezTo>
                    <a:cubicBezTo>
                      <a:pt x="158" y="60720"/>
                      <a:pt x="159" y="38571"/>
                      <a:pt x="156" y="16420"/>
                    </a:cubicBezTo>
                    <a:cubicBezTo>
                      <a:pt x="156" y="15734"/>
                      <a:pt x="192" y="15050"/>
                      <a:pt x="280" y="14371"/>
                    </a:cubicBezTo>
                    <a:cubicBezTo>
                      <a:pt x="546" y="12302"/>
                      <a:pt x="1174" y="10349"/>
                      <a:pt x="2190" y="8525"/>
                    </a:cubicBezTo>
                    <a:cubicBezTo>
                      <a:pt x="3333" y="6473"/>
                      <a:pt x="4840" y="4737"/>
                      <a:pt x="6729" y="3344"/>
                    </a:cubicBezTo>
                    <a:cubicBezTo>
                      <a:pt x="9159" y="1553"/>
                      <a:pt x="11875" y="505"/>
                      <a:pt x="14889" y="223"/>
                    </a:cubicBezTo>
                    <a:cubicBezTo>
                      <a:pt x="15402" y="175"/>
                      <a:pt x="15915" y="151"/>
                      <a:pt x="16426" y="151"/>
                    </a:cubicBezTo>
                    <a:cubicBezTo>
                      <a:pt x="17404" y="151"/>
                      <a:pt x="18376" y="240"/>
                      <a:pt x="19343" y="419"/>
                    </a:cubicBezTo>
                    <a:cubicBezTo>
                      <a:pt x="21923" y="894"/>
                      <a:pt x="24253" y="1944"/>
                      <a:pt x="26329" y="3554"/>
                    </a:cubicBezTo>
                    <a:cubicBezTo>
                      <a:pt x="28316" y="5095"/>
                      <a:pt x="29866" y="7000"/>
                      <a:pt x="30974" y="9258"/>
                    </a:cubicBezTo>
                    <a:cubicBezTo>
                      <a:pt x="32118" y="11590"/>
                      <a:pt x="32629" y="14062"/>
                      <a:pt x="32629" y="16660"/>
                    </a:cubicBezTo>
                    <a:cubicBezTo>
                      <a:pt x="32620" y="38659"/>
                      <a:pt x="32623" y="60658"/>
                      <a:pt x="32623" y="82656"/>
                    </a:cubicBezTo>
                    <a:cubicBezTo>
                      <a:pt x="32623" y="82772"/>
                      <a:pt x="32622" y="82888"/>
                      <a:pt x="32621" y="83003"/>
                    </a:cubicBezTo>
                    <a:lnTo>
                      <a:pt x="32782" y="83003"/>
                    </a:lnTo>
                    <a:cubicBezTo>
                      <a:pt x="32780" y="80367"/>
                      <a:pt x="32778" y="77729"/>
                      <a:pt x="32778" y="75092"/>
                    </a:cubicBezTo>
                    <a:cubicBezTo>
                      <a:pt x="32778" y="55472"/>
                      <a:pt x="32779" y="35853"/>
                      <a:pt x="32773" y="16232"/>
                    </a:cubicBezTo>
                    <a:cubicBezTo>
                      <a:pt x="32773" y="15002"/>
                      <a:pt x="32619" y="13785"/>
                      <a:pt x="32324" y="12588"/>
                    </a:cubicBezTo>
                    <a:cubicBezTo>
                      <a:pt x="31425" y="8947"/>
                      <a:pt x="29527" y="5937"/>
                      <a:pt x="26603" y="3589"/>
                    </a:cubicBezTo>
                    <a:cubicBezTo>
                      <a:pt x="23923" y="1438"/>
                      <a:pt x="20852" y="260"/>
                      <a:pt x="17431" y="37"/>
                    </a:cubicBezTo>
                    <a:cubicBezTo>
                      <a:pt x="17060" y="12"/>
                      <a:pt x="16689" y="0"/>
                      <a:pt x="16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1589225" y="3154625"/>
                <a:ext cx="774550" cy="20544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82178" extrusionOk="0">
                    <a:moveTo>
                      <a:pt x="15539" y="1"/>
                    </a:moveTo>
                    <a:cubicBezTo>
                      <a:pt x="14961" y="1"/>
                      <a:pt x="14379" y="33"/>
                      <a:pt x="13791" y="96"/>
                    </a:cubicBezTo>
                    <a:cubicBezTo>
                      <a:pt x="11797" y="314"/>
                      <a:pt x="9918" y="894"/>
                      <a:pt x="8155" y="1849"/>
                    </a:cubicBezTo>
                    <a:cubicBezTo>
                      <a:pt x="5387" y="3350"/>
                      <a:pt x="3261" y="5497"/>
                      <a:pt x="1787" y="8276"/>
                    </a:cubicBezTo>
                    <a:cubicBezTo>
                      <a:pt x="572" y="10565"/>
                      <a:pt x="1" y="13017"/>
                      <a:pt x="2" y="15614"/>
                    </a:cubicBezTo>
                    <a:cubicBezTo>
                      <a:pt x="7" y="37704"/>
                      <a:pt x="5" y="59793"/>
                      <a:pt x="5" y="81883"/>
                    </a:cubicBezTo>
                    <a:cubicBezTo>
                      <a:pt x="5" y="81981"/>
                      <a:pt x="8" y="82079"/>
                      <a:pt x="9" y="82177"/>
                    </a:cubicBezTo>
                    <a:lnTo>
                      <a:pt x="170" y="82177"/>
                    </a:lnTo>
                    <a:cubicBezTo>
                      <a:pt x="165" y="82080"/>
                      <a:pt x="158" y="81982"/>
                      <a:pt x="158" y="81884"/>
                    </a:cubicBezTo>
                    <a:cubicBezTo>
                      <a:pt x="157" y="59787"/>
                      <a:pt x="158" y="37688"/>
                      <a:pt x="155" y="15591"/>
                    </a:cubicBezTo>
                    <a:cubicBezTo>
                      <a:pt x="155" y="14664"/>
                      <a:pt x="214" y="13743"/>
                      <a:pt x="379" y="12829"/>
                    </a:cubicBezTo>
                    <a:cubicBezTo>
                      <a:pt x="929" y="9774"/>
                      <a:pt x="2280" y="7124"/>
                      <a:pt x="4413" y="4878"/>
                    </a:cubicBezTo>
                    <a:cubicBezTo>
                      <a:pt x="5738" y="3484"/>
                      <a:pt x="7279" y="2379"/>
                      <a:pt x="9028" y="1574"/>
                    </a:cubicBezTo>
                    <a:cubicBezTo>
                      <a:pt x="11106" y="617"/>
                      <a:pt x="13242" y="135"/>
                      <a:pt x="15428" y="135"/>
                    </a:cubicBezTo>
                    <a:cubicBezTo>
                      <a:pt x="16508" y="135"/>
                      <a:pt x="17600" y="253"/>
                      <a:pt x="18704" y="489"/>
                    </a:cubicBezTo>
                    <a:cubicBezTo>
                      <a:pt x="22347" y="1266"/>
                      <a:pt x="25330" y="3153"/>
                      <a:pt x="27613" y="6094"/>
                    </a:cubicBezTo>
                    <a:cubicBezTo>
                      <a:pt x="29774" y="8878"/>
                      <a:pt x="30832" y="12054"/>
                      <a:pt x="30831" y="15591"/>
                    </a:cubicBezTo>
                    <a:cubicBezTo>
                      <a:pt x="30825" y="37688"/>
                      <a:pt x="30828" y="59787"/>
                      <a:pt x="30827" y="81884"/>
                    </a:cubicBezTo>
                    <a:cubicBezTo>
                      <a:pt x="30827" y="81982"/>
                      <a:pt x="30820" y="82080"/>
                      <a:pt x="30816" y="82177"/>
                    </a:cubicBezTo>
                    <a:lnTo>
                      <a:pt x="30975" y="82177"/>
                    </a:lnTo>
                    <a:cubicBezTo>
                      <a:pt x="30977" y="82098"/>
                      <a:pt x="30979" y="82018"/>
                      <a:pt x="30979" y="81937"/>
                    </a:cubicBezTo>
                    <a:cubicBezTo>
                      <a:pt x="30980" y="59812"/>
                      <a:pt x="30979" y="37686"/>
                      <a:pt x="30981" y="15561"/>
                    </a:cubicBezTo>
                    <a:cubicBezTo>
                      <a:pt x="30981" y="14686"/>
                      <a:pt x="30915" y="13820"/>
                      <a:pt x="30771" y="12959"/>
                    </a:cubicBezTo>
                    <a:cubicBezTo>
                      <a:pt x="30233" y="9743"/>
                      <a:pt x="28810" y="6976"/>
                      <a:pt x="26548" y="4645"/>
                    </a:cubicBezTo>
                    <a:cubicBezTo>
                      <a:pt x="25234" y="3291"/>
                      <a:pt x="23713" y="2220"/>
                      <a:pt x="21996" y="1431"/>
                    </a:cubicBezTo>
                    <a:cubicBezTo>
                      <a:pt x="19920" y="478"/>
                      <a:pt x="17769" y="1"/>
                      <a:pt x="15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1610800" y="3174900"/>
                <a:ext cx="731850" cy="203417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81367" extrusionOk="0">
                    <a:moveTo>
                      <a:pt x="14519" y="1"/>
                    </a:moveTo>
                    <a:cubicBezTo>
                      <a:pt x="13646" y="1"/>
                      <a:pt x="12776" y="92"/>
                      <a:pt x="11916" y="260"/>
                    </a:cubicBezTo>
                    <a:cubicBezTo>
                      <a:pt x="8459" y="935"/>
                      <a:pt x="5595" y="2632"/>
                      <a:pt x="3355" y="5342"/>
                    </a:cubicBezTo>
                    <a:cubicBezTo>
                      <a:pt x="1079" y="8096"/>
                      <a:pt x="12" y="11297"/>
                      <a:pt x="12" y="14861"/>
                    </a:cubicBezTo>
                    <a:cubicBezTo>
                      <a:pt x="11" y="36906"/>
                      <a:pt x="11" y="58949"/>
                      <a:pt x="11" y="80993"/>
                    </a:cubicBezTo>
                    <a:cubicBezTo>
                      <a:pt x="11" y="81117"/>
                      <a:pt x="5" y="81242"/>
                      <a:pt x="0" y="81366"/>
                    </a:cubicBezTo>
                    <a:lnTo>
                      <a:pt x="160" y="81366"/>
                    </a:lnTo>
                    <a:cubicBezTo>
                      <a:pt x="161" y="81269"/>
                      <a:pt x="163" y="81171"/>
                      <a:pt x="163" y="81073"/>
                    </a:cubicBezTo>
                    <a:cubicBezTo>
                      <a:pt x="163" y="58958"/>
                      <a:pt x="164" y="36844"/>
                      <a:pt x="163" y="14729"/>
                    </a:cubicBezTo>
                    <a:cubicBezTo>
                      <a:pt x="163" y="13846"/>
                      <a:pt x="225" y="12968"/>
                      <a:pt x="388" y="12102"/>
                    </a:cubicBezTo>
                    <a:cubicBezTo>
                      <a:pt x="1065" y="8491"/>
                      <a:pt x="2830" y="5524"/>
                      <a:pt x="5708" y="3243"/>
                    </a:cubicBezTo>
                    <a:cubicBezTo>
                      <a:pt x="8115" y="1336"/>
                      <a:pt x="10879" y="339"/>
                      <a:pt x="13936" y="164"/>
                    </a:cubicBezTo>
                    <a:cubicBezTo>
                      <a:pt x="14180" y="150"/>
                      <a:pt x="14423" y="143"/>
                      <a:pt x="14666" y="143"/>
                    </a:cubicBezTo>
                    <a:cubicBezTo>
                      <a:pt x="15568" y="143"/>
                      <a:pt x="16466" y="238"/>
                      <a:pt x="17355" y="415"/>
                    </a:cubicBezTo>
                    <a:cubicBezTo>
                      <a:pt x="21038" y="1149"/>
                      <a:pt x="24014" y="3025"/>
                      <a:pt x="26256" y="6031"/>
                    </a:cubicBezTo>
                    <a:cubicBezTo>
                      <a:pt x="28190" y="8626"/>
                      <a:pt x="29097" y="11574"/>
                      <a:pt x="29097" y="14809"/>
                    </a:cubicBezTo>
                    <a:cubicBezTo>
                      <a:pt x="29095" y="36862"/>
                      <a:pt x="29095" y="58913"/>
                      <a:pt x="29096" y="80966"/>
                    </a:cubicBezTo>
                    <a:cubicBezTo>
                      <a:pt x="29096" y="81099"/>
                      <a:pt x="29098" y="81233"/>
                      <a:pt x="29098" y="81366"/>
                    </a:cubicBezTo>
                    <a:lnTo>
                      <a:pt x="29259" y="81366"/>
                    </a:lnTo>
                    <a:cubicBezTo>
                      <a:pt x="29256" y="81242"/>
                      <a:pt x="29249" y="81118"/>
                      <a:pt x="29249" y="80993"/>
                    </a:cubicBezTo>
                    <a:cubicBezTo>
                      <a:pt x="29248" y="59787"/>
                      <a:pt x="29249" y="38580"/>
                      <a:pt x="29246" y="17374"/>
                    </a:cubicBezTo>
                    <a:cubicBezTo>
                      <a:pt x="29246" y="16235"/>
                      <a:pt x="29273" y="15095"/>
                      <a:pt x="29216" y="13955"/>
                    </a:cubicBezTo>
                    <a:cubicBezTo>
                      <a:pt x="29175" y="13136"/>
                      <a:pt x="29080" y="12325"/>
                      <a:pt x="28903" y="11526"/>
                    </a:cubicBezTo>
                    <a:cubicBezTo>
                      <a:pt x="28189" y="8305"/>
                      <a:pt x="26577" y="5618"/>
                      <a:pt x="24070" y="3483"/>
                    </a:cubicBezTo>
                    <a:cubicBezTo>
                      <a:pt x="21396" y="1204"/>
                      <a:pt x="18277" y="76"/>
                      <a:pt x="14776" y="3"/>
                    </a:cubicBezTo>
                    <a:cubicBezTo>
                      <a:pt x="14690" y="2"/>
                      <a:pt x="14605" y="1"/>
                      <a:pt x="14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1633450" y="3195525"/>
                <a:ext cx="686375" cy="2013550"/>
              </a:xfrm>
              <a:custGeom>
                <a:avLst/>
                <a:gdLst/>
                <a:ahLst/>
                <a:cxnLst/>
                <a:rect l="l" t="t" r="r" b="b"/>
                <a:pathLst>
                  <a:path w="27455" h="80542" extrusionOk="0">
                    <a:moveTo>
                      <a:pt x="13691" y="0"/>
                    </a:moveTo>
                    <a:cubicBezTo>
                      <a:pt x="12882" y="0"/>
                      <a:pt x="12075" y="74"/>
                      <a:pt x="11272" y="225"/>
                    </a:cubicBezTo>
                    <a:cubicBezTo>
                      <a:pt x="7987" y="842"/>
                      <a:pt x="5267" y="2434"/>
                      <a:pt x="3144" y="5004"/>
                    </a:cubicBezTo>
                    <a:cubicBezTo>
                      <a:pt x="1012" y="7582"/>
                      <a:pt x="0" y="10577"/>
                      <a:pt x="1" y="13926"/>
                    </a:cubicBezTo>
                    <a:cubicBezTo>
                      <a:pt x="5" y="36131"/>
                      <a:pt x="2" y="58337"/>
                      <a:pt x="2" y="80541"/>
                    </a:cubicBezTo>
                    <a:lnTo>
                      <a:pt x="163" y="80541"/>
                    </a:lnTo>
                    <a:cubicBezTo>
                      <a:pt x="161" y="80426"/>
                      <a:pt x="158" y="80310"/>
                      <a:pt x="158" y="80194"/>
                    </a:cubicBezTo>
                    <a:cubicBezTo>
                      <a:pt x="158" y="58069"/>
                      <a:pt x="158" y="35945"/>
                      <a:pt x="156" y="13821"/>
                    </a:cubicBezTo>
                    <a:cubicBezTo>
                      <a:pt x="156" y="12964"/>
                      <a:pt x="215" y="12113"/>
                      <a:pt x="376" y="11273"/>
                    </a:cubicBezTo>
                    <a:cubicBezTo>
                      <a:pt x="1048" y="7769"/>
                      <a:pt x="2809" y="4926"/>
                      <a:pt x="5668" y="2814"/>
                    </a:cubicBezTo>
                    <a:cubicBezTo>
                      <a:pt x="8079" y="1032"/>
                      <a:pt x="10730" y="145"/>
                      <a:pt x="13583" y="145"/>
                    </a:cubicBezTo>
                    <a:cubicBezTo>
                      <a:pt x="14357" y="145"/>
                      <a:pt x="15146" y="210"/>
                      <a:pt x="15949" y="341"/>
                    </a:cubicBezTo>
                    <a:cubicBezTo>
                      <a:pt x="19290" y="883"/>
                      <a:pt x="22044" y="2500"/>
                      <a:pt x="24194" y="5103"/>
                    </a:cubicBezTo>
                    <a:cubicBezTo>
                      <a:pt x="26281" y="7630"/>
                      <a:pt x="27294" y="10559"/>
                      <a:pt x="27293" y="13848"/>
                    </a:cubicBezTo>
                    <a:cubicBezTo>
                      <a:pt x="27287" y="35963"/>
                      <a:pt x="27290" y="58079"/>
                      <a:pt x="27289" y="80194"/>
                    </a:cubicBezTo>
                    <a:cubicBezTo>
                      <a:pt x="27289" y="80310"/>
                      <a:pt x="27286" y="80426"/>
                      <a:pt x="27285" y="80541"/>
                    </a:cubicBezTo>
                    <a:lnTo>
                      <a:pt x="27445" y="80541"/>
                    </a:lnTo>
                    <a:cubicBezTo>
                      <a:pt x="27445" y="58604"/>
                      <a:pt x="27445" y="36666"/>
                      <a:pt x="27443" y="14728"/>
                    </a:cubicBezTo>
                    <a:cubicBezTo>
                      <a:pt x="27443" y="14052"/>
                      <a:pt x="27454" y="13376"/>
                      <a:pt x="27402" y="12699"/>
                    </a:cubicBezTo>
                    <a:cubicBezTo>
                      <a:pt x="27313" y="11548"/>
                      <a:pt x="27094" y="10426"/>
                      <a:pt x="26722" y="9338"/>
                    </a:cubicBezTo>
                    <a:cubicBezTo>
                      <a:pt x="25857" y="6805"/>
                      <a:pt x="24380" y="4693"/>
                      <a:pt x="22295" y="3018"/>
                    </a:cubicBezTo>
                    <a:cubicBezTo>
                      <a:pt x="20059" y="1223"/>
                      <a:pt x="17498" y="233"/>
                      <a:pt x="14644" y="34"/>
                    </a:cubicBezTo>
                    <a:cubicBezTo>
                      <a:pt x="14326" y="12"/>
                      <a:pt x="14009" y="0"/>
                      <a:pt x="13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1677550" y="3236400"/>
                <a:ext cx="597975" cy="1972675"/>
              </a:xfrm>
              <a:custGeom>
                <a:avLst/>
                <a:gdLst/>
                <a:ahLst/>
                <a:cxnLst/>
                <a:rect l="l" t="t" r="r" b="b"/>
                <a:pathLst>
                  <a:path w="23919" h="78907" extrusionOk="0">
                    <a:moveTo>
                      <a:pt x="11854" y="0"/>
                    </a:moveTo>
                    <a:cubicBezTo>
                      <a:pt x="11072" y="0"/>
                      <a:pt x="10294" y="91"/>
                      <a:pt x="9527" y="258"/>
                    </a:cubicBezTo>
                    <a:cubicBezTo>
                      <a:pt x="6300" y="969"/>
                      <a:pt x="3762" y="2700"/>
                      <a:pt x="1942" y="5462"/>
                    </a:cubicBezTo>
                    <a:cubicBezTo>
                      <a:pt x="586" y="7519"/>
                      <a:pt x="3" y="9805"/>
                      <a:pt x="3" y="12263"/>
                    </a:cubicBezTo>
                    <a:cubicBezTo>
                      <a:pt x="7" y="34353"/>
                      <a:pt x="5" y="56443"/>
                      <a:pt x="5" y="78533"/>
                    </a:cubicBezTo>
                    <a:cubicBezTo>
                      <a:pt x="5" y="78657"/>
                      <a:pt x="2" y="78782"/>
                      <a:pt x="1" y="78906"/>
                    </a:cubicBezTo>
                    <a:lnTo>
                      <a:pt x="160" y="78906"/>
                    </a:lnTo>
                    <a:cubicBezTo>
                      <a:pt x="160" y="56550"/>
                      <a:pt x="160" y="34193"/>
                      <a:pt x="160" y="11837"/>
                    </a:cubicBezTo>
                    <a:cubicBezTo>
                      <a:pt x="160" y="11087"/>
                      <a:pt x="237" y="10343"/>
                      <a:pt x="393" y="9612"/>
                    </a:cubicBezTo>
                    <a:cubicBezTo>
                      <a:pt x="988" y="6831"/>
                      <a:pt x="2366" y="4512"/>
                      <a:pt x="4599" y="2745"/>
                    </a:cubicBezTo>
                    <a:cubicBezTo>
                      <a:pt x="6783" y="1016"/>
                      <a:pt x="9209" y="149"/>
                      <a:pt x="11841" y="149"/>
                    </a:cubicBezTo>
                    <a:cubicBezTo>
                      <a:pt x="12542" y="149"/>
                      <a:pt x="13257" y="211"/>
                      <a:pt x="13986" y="333"/>
                    </a:cubicBezTo>
                    <a:cubicBezTo>
                      <a:pt x="16710" y="791"/>
                      <a:pt x="18997" y="2097"/>
                      <a:pt x="20822" y="4180"/>
                    </a:cubicBezTo>
                    <a:cubicBezTo>
                      <a:pt x="22725" y="6354"/>
                      <a:pt x="23746" y="8899"/>
                      <a:pt x="23749" y="11784"/>
                    </a:cubicBezTo>
                    <a:cubicBezTo>
                      <a:pt x="23766" y="34158"/>
                      <a:pt x="23759" y="56532"/>
                      <a:pt x="23759" y="78906"/>
                    </a:cubicBezTo>
                    <a:lnTo>
                      <a:pt x="23919" y="78906"/>
                    </a:lnTo>
                    <a:cubicBezTo>
                      <a:pt x="23918" y="78782"/>
                      <a:pt x="23914" y="78657"/>
                      <a:pt x="23914" y="78533"/>
                    </a:cubicBezTo>
                    <a:cubicBezTo>
                      <a:pt x="23913" y="56443"/>
                      <a:pt x="23913" y="34353"/>
                      <a:pt x="23915" y="12263"/>
                    </a:cubicBezTo>
                    <a:cubicBezTo>
                      <a:pt x="23915" y="11620"/>
                      <a:pt x="23890" y="10978"/>
                      <a:pt x="23798" y="10346"/>
                    </a:cubicBezTo>
                    <a:cubicBezTo>
                      <a:pt x="23369" y="7447"/>
                      <a:pt x="22086" y="4995"/>
                      <a:pt x="19896" y="3040"/>
                    </a:cubicBezTo>
                    <a:cubicBezTo>
                      <a:pt x="17682" y="1065"/>
                      <a:pt x="15072" y="82"/>
                      <a:pt x="12120" y="4"/>
                    </a:cubicBezTo>
                    <a:cubicBezTo>
                      <a:pt x="12031" y="1"/>
                      <a:pt x="11943" y="0"/>
                      <a:pt x="11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1700075" y="3256950"/>
                <a:ext cx="552850" cy="1952125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78085" extrusionOk="0">
                    <a:moveTo>
                      <a:pt x="11161" y="0"/>
                    </a:moveTo>
                    <a:cubicBezTo>
                      <a:pt x="10503" y="0"/>
                      <a:pt x="9837" y="60"/>
                      <a:pt x="9164" y="178"/>
                    </a:cubicBezTo>
                    <a:cubicBezTo>
                      <a:pt x="6365" y="669"/>
                      <a:pt x="4084" y="2051"/>
                      <a:pt x="2335" y="4287"/>
                    </a:cubicBezTo>
                    <a:cubicBezTo>
                      <a:pt x="739" y="6329"/>
                      <a:pt x="0" y="8666"/>
                      <a:pt x="0" y="11259"/>
                    </a:cubicBezTo>
                    <a:cubicBezTo>
                      <a:pt x="6" y="33437"/>
                      <a:pt x="4" y="55613"/>
                      <a:pt x="4" y="77790"/>
                    </a:cubicBezTo>
                    <a:cubicBezTo>
                      <a:pt x="4" y="77888"/>
                      <a:pt x="6" y="77986"/>
                      <a:pt x="7" y="78084"/>
                    </a:cubicBezTo>
                    <a:lnTo>
                      <a:pt x="167" y="78084"/>
                    </a:lnTo>
                    <a:cubicBezTo>
                      <a:pt x="164" y="77996"/>
                      <a:pt x="158" y="77907"/>
                      <a:pt x="158" y="77818"/>
                    </a:cubicBezTo>
                    <a:cubicBezTo>
                      <a:pt x="158" y="55606"/>
                      <a:pt x="158" y="33394"/>
                      <a:pt x="155" y="11182"/>
                    </a:cubicBezTo>
                    <a:cubicBezTo>
                      <a:pt x="155" y="10549"/>
                      <a:pt x="177" y="9917"/>
                      <a:pt x="288" y="9294"/>
                    </a:cubicBezTo>
                    <a:cubicBezTo>
                      <a:pt x="731" y="6791"/>
                      <a:pt x="1858" y="4650"/>
                      <a:pt x="3769" y="2965"/>
                    </a:cubicBezTo>
                    <a:cubicBezTo>
                      <a:pt x="5895" y="1088"/>
                      <a:pt x="8291" y="152"/>
                      <a:pt x="10921" y="152"/>
                    </a:cubicBezTo>
                    <a:cubicBezTo>
                      <a:pt x="11720" y="152"/>
                      <a:pt x="12541" y="238"/>
                      <a:pt x="13382" y="411"/>
                    </a:cubicBezTo>
                    <a:cubicBezTo>
                      <a:pt x="15814" y="910"/>
                      <a:pt x="17837" y="2162"/>
                      <a:pt x="19426" y="4073"/>
                    </a:cubicBezTo>
                    <a:cubicBezTo>
                      <a:pt x="21172" y="6174"/>
                      <a:pt x="21970" y="8604"/>
                      <a:pt x="21968" y="11343"/>
                    </a:cubicBezTo>
                    <a:cubicBezTo>
                      <a:pt x="21954" y="33465"/>
                      <a:pt x="21961" y="55588"/>
                      <a:pt x="21960" y="77711"/>
                    </a:cubicBezTo>
                    <a:cubicBezTo>
                      <a:pt x="21960" y="77835"/>
                      <a:pt x="21953" y="77960"/>
                      <a:pt x="21950" y="78084"/>
                    </a:cubicBezTo>
                    <a:lnTo>
                      <a:pt x="22111" y="78084"/>
                    </a:lnTo>
                    <a:cubicBezTo>
                      <a:pt x="22112" y="78049"/>
                      <a:pt x="22114" y="78013"/>
                      <a:pt x="22114" y="77978"/>
                    </a:cubicBezTo>
                    <a:cubicBezTo>
                      <a:pt x="22113" y="55658"/>
                      <a:pt x="22113" y="33338"/>
                      <a:pt x="22114" y="11018"/>
                    </a:cubicBezTo>
                    <a:cubicBezTo>
                      <a:pt x="22114" y="10133"/>
                      <a:pt x="22013" y="9261"/>
                      <a:pt x="21788" y="8405"/>
                    </a:cubicBezTo>
                    <a:cubicBezTo>
                      <a:pt x="20926" y="5118"/>
                      <a:pt x="18975" y="2689"/>
                      <a:pt x="15955" y="1156"/>
                    </a:cubicBezTo>
                    <a:cubicBezTo>
                      <a:pt x="14423" y="379"/>
                      <a:pt x="12818" y="0"/>
                      <a:pt x="11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1721575" y="3277525"/>
                <a:ext cx="509925" cy="19315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77262" extrusionOk="0">
                    <a:moveTo>
                      <a:pt x="10315" y="0"/>
                    </a:moveTo>
                    <a:cubicBezTo>
                      <a:pt x="9694" y="0"/>
                      <a:pt x="9059" y="56"/>
                      <a:pt x="8412" y="169"/>
                    </a:cubicBezTo>
                    <a:cubicBezTo>
                      <a:pt x="5862" y="612"/>
                      <a:pt x="3785" y="1894"/>
                      <a:pt x="2184" y="3925"/>
                    </a:cubicBezTo>
                    <a:cubicBezTo>
                      <a:pt x="677" y="5837"/>
                      <a:pt x="13" y="8038"/>
                      <a:pt x="13" y="10457"/>
                    </a:cubicBezTo>
                    <a:cubicBezTo>
                      <a:pt x="13" y="32601"/>
                      <a:pt x="13" y="54745"/>
                      <a:pt x="12" y="76888"/>
                    </a:cubicBezTo>
                    <a:cubicBezTo>
                      <a:pt x="12" y="77013"/>
                      <a:pt x="5" y="77137"/>
                      <a:pt x="1" y="77261"/>
                    </a:cubicBezTo>
                    <a:lnTo>
                      <a:pt x="162" y="77261"/>
                    </a:lnTo>
                    <a:cubicBezTo>
                      <a:pt x="163" y="77137"/>
                      <a:pt x="166" y="77012"/>
                      <a:pt x="166" y="76888"/>
                    </a:cubicBezTo>
                    <a:cubicBezTo>
                      <a:pt x="166" y="54718"/>
                      <a:pt x="166" y="32549"/>
                      <a:pt x="166" y="10381"/>
                    </a:cubicBezTo>
                    <a:cubicBezTo>
                      <a:pt x="166" y="9757"/>
                      <a:pt x="208" y="9136"/>
                      <a:pt x="317" y="8522"/>
                    </a:cubicBezTo>
                    <a:cubicBezTo>
                      <a:pt x="799" y="5773"/>
                      <a:pt x="2182" y="3582"/>
                      <a:pt x="4450" y="1976"/>
                    </a:cubicBezTo>
                    <a:cubicBezTo>
                      <a:pt x="6180" y="751"/>
                      <a:pt x="8073" y="153"/>
                      <a:pt x="10103" y="153"/>
                    </a:cubicBezTo>
                    <a:cubicBezTo>
                      <a:pt x="10613" y="153"/>
                      <a:pt x="11131" y="191"/>
                      <a:pt x="11658" y="266"/>
                    </a:cubicBezTo>
                    <a:cubicBezTo>
                      <a:pt x="14150" y="621"/>
                      <a:pt x="16211" y="1790"/>
                      <a:pt x="17838" y="3695"/>
                    </a:cubicBezTo>
                    <a:cubicBezTo>
                      <a:pt x="19474" y="5610"/>
                      <a:pt x="20232" y="7862"/>
                      <a:pt x="20232" y="10381"/>
                    </a:cubicBezTo>
                    <a:cubicBezTo>
                      <a:pt x="20230" y="32549"/>
                      <a:pt x="20231" y="54718"/>
                      <a:pt x="20231" y="76888"/>
                    </a:cubicBezTo>
                    <a:cubicBezTo>
                      <a:pt x="20231" y="77012"/>
                      <a:pt x="20235" y="77137"/>
                      <a:pt x="20237" y="77261"/>
                    </a:cubicBezTo>
                    <a:lnTo>
                      <a:pt x="20396" y="77261"/>
                    </a:lnTo>
                    <a:cubicBezTo>
                      <a:pt x="20392" y="77137"/>
                      <a:pt x="20385" y="77013"/>
                      <a:pt x="20385" y="76888"/>
                    </a:cubicBezTo>
                    <a:cubicBezTo>
                      <a:pt x="20384" y="54798"/>
                      <a:pt x="20385" y="32708"/>
                      <a:pt x="20382" y="10618"/>
                    </a:cubicBezTo>
                    <a:cubicBezTo>
                      <a:pt x="20381" y="9943"/>
                      <a:pt x="20354" y="9268"/>
                      <a:pt x="20243" y="8597"/>
                    </a:cubicBezTo>
                    <a:cubicBezTo>
                      <a:pt x="19815" y="5998"/>
                      <a:pt x="18583" y="3853"/>
                      <a:pt x="16526" y="2225"/>
                    </a:cubicBezTo>
                    <a:cubicBezTo>
                      <a:pt x="14655" y="743"/>
                      <a:pt x="12573" y="0"/>
                      <a:pt x="10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1744275" y="3298200"/>
                <a:ext cx="464525" cy="1910875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76435" extrusionOk="0">
                    <a:moveTo>
                      <a:pt x="9368" y="1"/>
                    </a:moveTo>
                    <a:cubicBezTo>
                      <a:pt x="8951" y="1"/>
                      <a:pt x="8527" y="27"/>
                      <a:pt x="8096" y="81"/>
                    </a:cubicBezTo>
                    <a:cubicBezTo>
                      <a:pt x="6157" y="321"/>
                      <a:pt x="4459" y="1111"/>
                      <a:pt x="3031" y="2436"/>
                    </a:cubicBezTo>
                    <a:cubicBezTo>
                      <a:pt x="999" y="4320"/>
                      <a:pt x="3" y="6673"/>
                      <a:pt x="3" y="9447"/>
                    </a:cubicBezTo>
                    <a:cubicBezTo>
                      <a:pt x="3" y="31652"/>
                      <a:pt x="3" y="53856"/>
                      <a:pt x="3" y="76060"/>
                    </a:cubicBezTo>
                    <a:cubicBezTo>
                      <a:pt x="3" y="76185"/>
                      <a:pt x="2" y="76310"/>
                      <a:pt x="1" y="76434"/>
                    </a:cubicBezTo>
                    <a:lnTo>
                      <a:pt x="161" y="76434"/>
                    </a:lnTo>
                    <a:cubicBezTo>
                      <a:pt x="159" y="76354"/>
                      <a:pt x="157" y="76274"/>
                      <a:pt x="157" y="76194"/>
                    </a:cubicBezTo>
                    <a:cubicBezTo>
                      <a:pt x="157" y="53902"/>
                      <a:pt x="157" y="31609"/>
                      <a:pt x="156" y="9318"/>
                    </a:cubicBezTo>
                    <a:cubicBezTo>
                      <a:pt x="156" y="8836"/>
                      <a:pt x="185" y="8358"/>
                      <a:pt x="264" y="7883"/>
                    </a:cubicBezTo>
                    <a:cubicBezTo>
                      <a:pt x="674" y="5391"/>
                      <a:pt x="1891" y="3382"/>
                      <a:pt x="3924" y="1898"/>
                    </a:cubicBezTo>
                    <a:cubicBezTo>
                      <a:pt x="5530" y="726"/>
                      <a:pt x="7299" y="144"/>
                      <a:pt x="9208" y="144"/>
                    </a:cubicBezTo>
                    <a:cubicBezTo>
                      <a:pt x="9656" y="144"/>
                      <a:pt x="10113" y="176"/>
                      <a:pt x="10577" y="240"/>
                    </a:cubicBezTo>
                    <a:cubicBezTo>
                      <a:pt x="12437" y="497"/>
                      <a:pt x="14069" y="1262"/>
                      <a:pt x="15442" y="2537"/>
                    </a:cubicBezTo>
                    <a:cubicBezTo>
                      <a:pt x="17454" y="4404"/>
                      <a:pt x="18427" y="6726"/>
                      <a:pt x="18427" y="9478"/>
                    </a:cubicBezTo>
                    <a:cubicBezTo>
                      <a:pt x="18422" y="31672"/>
                      <a:pt x="18424" y="53866"/>
                      <a:pt x="18424" y="76060"/>
                    </a:cubicBezTo>
                    <a:cubicBezTo>
                      <a:pt x="18424" y="76185"/>
                      <a:pt x="18422" y="76310"/>
                      <a:pt x="18421" y="76434"/>
                    </a:cubicBezTo>
                    <a:lnTo>
                      <a:pt x="18581" y="76434"/>
                    </a:lnTo>
                    <a:cubicBezTo>
                      <a:pt x="18581" y="76310"/>
                      <a:pt x="18578" y="76185"/>
                      <a:pt x="18578" y="76061"/>
                    </a:cubicBezTo>
                    <a:cubicBezTo>
                      <a:pt x="18578" y="53909"/>
                      <a:pt x="18578" y="31759"/>
                      <a:pt x="18581" y="9608"/>
                    </a:cubicBezTo>
                    <a:cubicBezTo>
                      <a:pt x="18581" y="9065"/>
                      <a:pt x="18559" y="8524"/>
                      <a:pt x="18479" y="7986"/>
                    </a:cubicBezTo>
                    <a:cubicBezTo>
                      <a:pt x="18119" y="5549"/>
                      <a:pt x="16982" y="3547"/>
                      <a:pt x="15062" y="2021"/>
                    </a:cubicBezTo>
                    <a:cubicBezTo>
                      <a:pt x="13363" y="671"/>
                      <a:pt x="11456" y="1"/>
                      <a:pt x="9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1788325" y="3339375"/>
                <a:ext cx="376450" cy="1869700"/>
              </a:xfrm>
              <a:custGeom>
                <a:avLst/>
                <a:gdLst/>
                <a:ahLst/>
                <a:cxnLst/>
                <a:rect l="l" t="t" r="r" b="b"/>
                <a:pathLst>
                  <a:path w="15058" h="74788" extrusionOk="0">
                    <a:moveTo>
                      <a:pt x="7584" y="1"/>
                    </a:moveTo>
                    <a:cubicBezTo>
                      <a:pt x="7343" y="1"/>
                      <a:pt x="7099" y="11"/>
                      <a:pt x="6851" y="32"/>
                    </a:cubicBezTo>
                    <a:cubicBezTo>
                      <a:pt x="5060" y="185"/>
                      <a:pt x="3523" y="906"/>
                      <a:pt x="2255" y="2162"/>
                    </a:cubicBezTo>
                    <a:cubicBezTo>
                      <a:pt x="739" y="3661"/>
                      <a:pt x="11" y="5511"/>
                      <a:pt x="10" y="7641"/>
                    </a:cubicBezTo>
                    <a:cubicBezTo>
                      <a:pt x="8" y="29898"/>
                      <a:pt x="9" y="52156"/>
                      <a:pt x="8" y="74414"/>
                    </a:cubicBezTo>
                    <a:cubicBezTo>
                      <a:pt x="8" y="74538"/>
                      <a:pt x="3" y="74663"/>
                      <a:pt x="1" y="74787"/>
                    </a:cubicBezTo>
                    <a:lnTo>
                      <a:pt x="161" y="74787"/>
                    </a:lnTo>
                    <a:cubicBezTo>
                      <a:pt x="162" y="74663"/>
                      <a:pt x="163" y="74538"/>
                      <a:pt x="163" y="74414"/>
                    </a:cubicBezTo>
                    <a:cubicBezTo>
                      <a:pt x="163" y="52219"/>
                      <a:pt x="163" y="30025"/>
                      <a:pt x="164" y="7832"/>
                    </a:cubicBezTo>
                    <a:cubicBezTo>
                      <a:pt x="164" y="7484"/>
                      <a:pt x="169" y="7139"/>
                      <a:pt x="203" y="6791"/>
                    </a:cubicBezTo>
                    <a:cubicBezTo>
                      <a:pt x="370" y="5099"/>
                      <a:pt x="1033" y="3626"/>
                      <a:pt x="2213" y="2415"/>
                    </a:cubicBezTo>
                    <a:cubicBezTo>
                      <a:pt x="3685" y="907"/>
                      <a:pt x="5445" y="147"/>
                      <a:pt x="7467" y="147"/>
                    </a:cubicBezTo>
                    <a:cubicBezTo>
                      <a:pt x="7774" y="147"/>
                      <a:pt x="8087" y="164"/>
                      <a:pt x="8406" y="199"/>
                    </a:cubicBezTo>
                    <a:cubicBezTo>
                      <a:pt x="10034" y="378"/>
                      <a:pt x="11446" y="1053"/>
                      <a:pt x="12619" y="2188"/>
                    </a:cubicBezTo>
                    <a:cubicBezTo>
                      <a:pt x="14146" y="3665"/>
                      <a:pt x="14895" y="5489"/>
                      <a:pt x="14895" y="7618"/>
                    </a:cubicBezTo>
                    <a:cubicBezTo>
                      <a:pt x="14896" y="29874"/>
                      <a:pt x="14895" y="52130"/>
                      <a:pt x="14895" y="74387"/>
                    </a:cubicBezTo>
                    <a:cubicBezTo>
                      <a:pt x="14895" y="74520"/>
                      <a:pt x="14897" y="74654"/>
                      <a:pt x="14897" y="74787"/>
                    </a:cubicBezTo>
                    <a:lnTo>
                      <a:pt x="15057" y="74787"/>
                    </a:lnTo>
                    <a:cubicBezTo>
                      <a:pt x="15054" y="74663"/>
                      <a:pt x="15049" y="74538"/>
                      <a:pt x="15049" y="74414"/>
                    </a:cubicBezTo>
                    <a:cubicBezTo>
                      <a:pt x="15049" y="52281"/>
                      <a:pt x="15049" y="30148"/>
                      <a:pt x="15048" y="8014"/>
                    </a:cubicBezTo>
                    <a:cubicBezTo>
                      <a:pt x="15048" y="7677"/>
                      <a:pt x="15038" y="7339"/>
                      <a:pt x="15016" y="7001"/>
                    </a:cubicBezTo>
                    <a:cubicBezTo>
                      <a:pt x="14887" y="5117"/>
                      <a:pt x="14157" y="3496"/>
                      <a:pt x="12820" y="2183"/>
                    </a:cubicBezTo>
                    <a:cubicBezTo>
                      <a:pt x="11347" y="735"/>
                      <a:pt x="9594" y="1"/>
                      <a:pt x="7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1810875" y="3359900"/>
                <a:ext cx="331225" cy="184917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73967" extrusionOk="0">
                    <a:moveTo>
                      <a:pt x="6711" y="1"/>
                    </a:moveTo>
                    <a:cubicBezTo>
                      <a:pt x="6369" y="1"/>
                      <a:pt x="6019" y="25"/>
                      <a:pt x="5660" y="74"/>
                    </a:cubicBezTo>
                    <a:cubicBezTo>
                      <a:pt x="3833" y="325"/>
                      <a:pt x="2377" y="1239"/>
                      <a:pt x="1283" y="2714"/>
                    </a:cubicBezTo>
                    <a:cubicBezTo>
                      <a:pt x="377" y="3935"/>
                      <a:pt x="0" y="5324"/>
                      <a:pt x="0" y="6843"/>
                    </a:cubicBezTo>
                    <a:cubicBezTo>
                      <a:pt x="7" y="29128"/>
                      <a:pt x="5" y="51413"/>
                      <a:pt x="5" y="73699"/>
                    </a:cubicBezTo>
                    <a:cubicBezTo>
                      <a:pt x="5" y="73788"/>
                      <a:pt x="6" y="73878"/>
                      <a:pt x="7" y="73966"/>
                    </a:cubicBezTo>
                    <a:lnTo>
                      <a:pt x="166" y="73966"/>
                    </a:lnTo>
                    <a:cubicBezTo>
                      <a:pt x="163" y="73868"/>
                      <a:pt x="159" y="73770"/>
                      <a:pt x="159" y="73673"/>
                    </a:cubicBezTo>
                    <a:cubicBezTo>
                      <a:pt x="158" y="51396"/>
                      <a:pt x="158" y="29121"/>
                      <a:pt x="159" y="6844"/>
                    </a:cubicBezTo>
                    <a:cubicBezTo>
                      <a:pt x="159" y="6480"/>
                      <a:pt x="163" y="6117"/>
                      <a:pt x="211" y="5751"/>
                    </a:cubicBezTo>
                    <a:cubicBezTo>
                      <a:pt x="409" y="4266"/>
                      <a:pt x="1048" y="2992"/>
                      <a:pt x="2123" y="1967"/>
                    </a:cubicBezTo>
                    <a:cubicBezTo>
                      <a:pt x="3382" y="766"/>
                      <a:pt x="4865" y="142"/>
                      <a:pt x="6555" y="142"/>
                    </a:cubicBezTo>
                    <a:cubicBezTo>
                      <a:pt x="6787" y="142"/>
                      <a:pt x="7024" y="154"/>
                      <a:pt x="7264" y="177"/>
                    </a:cubicBezTo>
                    <a:cubicBezTo>
                      <a:pt x="9082" y="358"/>
                      <a:pt x="10563" y="1178"/>
                      <a:pt x="11700" y="2601"/>
                    </a:cubicBezTo>
                    <a:cubicBezTo>
                      <a:pt x="12682" y="3829"/>
                      <a:pt x="13100" y="5244"/>
                      <a:pt x="13100" y="6818"/>
                    </a:cubicBezTo>
                    <a:cubicBezTo>
                      <a:pt x="13093" y="29103"/>
                      <a:pt x="13095" y="51388"/>
                      <a:pt x="13095" y="73673"/>
                    </a:cubicBezTo>
                    <a:cubicBezTo>
                      <a:pt x="13095" y="73771"/>
                      <a:pt x="13090" y="73868"/>
                      <a:pt x="13087" y="73966"/>
                    </a:cubicBezTo>
                    <a:lnTo>
                      <a:pt x="13246" y="73966"/>
                    </a:lnTo>
                    <a:cubicBezTo>
                      <a:pt x="13248" y="73851"/>
                      <a:pt x="13249" y="73735"/>
                      <a:pt x="13249" y="73619"/>
                    </a:cubicBezTo>
                    <a:cubicBezTo>
                      <a:pt x="13249" y="51396"/>
                      <a:pt x="13249" y="29173"/>
                      <a:pt x="13248" y="6949"/>
                    </a:cubicBezTo>
                    <a:cubicBezTo>
                      <a:pt x="13248" y="6585"/>
                      <a:pt x="13245" y="6222"/>
                      <a:pt x="13203" y="5857"/>
                    </a:cubicBezTo>
                    <a:cubicBezTo>
                      <a:pt x="13044" y="4497"/>
                      <a:pt x="12529" y="3291"/>
                      <a:pt x="11621" y="2277"/>
                    </a:cubicBezTo>
                    <a:cubicBezTo>
                      <a:pt x="10269" y="769"/>
                      <a:pt x="8625" y="1"/>
                      <a:pt x="6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1855050" y="3400200"/>
                <a:ext cx="242975" cy="18088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72355" extrusionOk="0">
                    <a:moveTo>
                      <a:pt x="4767" y="1"/>
                    </a:moveTo>
                    <a:cubicBezTo>
                      <a:pt x="3595" y="1"/>
                      <a:pt x="2511" y="458"/>
                      <a:pt x="1548" y="1337"/>
                    </a:cubicBezTo>
                    <a:cubicBezTo>
                      <a:pt x="470" y="2322"/>
                      <a:pt x="4" y="3589"/>
                      <a:pt x="4" y="5041"/>
                    </a:cubicBezTo>
                    <a:cubicBezTo>
                      <a:pt x="5" y="27354"/>
                      <a:pt x="4" y="49667"/>
                      <a:pt x="4" y="71980"/>
                    </a:cubicBezTo>
                    <a:cubicBezTo>
                      <a:pt x="4" y="72105"/>
                      <a:pt x="2" y="72230"/>
                      <a:pt x="1" y="72354"/>
                    </a:cubicBezTo>
                    <a:lnTo>
                      <a:pt x="162" y="72354"/>
                    </a:lnTo>
                    <a:cubicBezTo>
                      <a:pt x="161" y="62205"/>
                      <a:pt x="160" y="52057"/>
                      <a:pt x="160" y="41908"/>
                    </a:cubicBezTo>
                    <a:cubicBezTo>
                      <a:pt x="160" y="29612"/>
                      <a:pt x="162" y="17316"/>
                      <a:pt x="156" y="5019"/>
                    </a:cubicBezTo>
                    <a:cubicBezTo>
                      <a:pt x="156" y="3942"/>
                      <a:pt x="435" y="2967"/>
                      <a:pt x="1068" y="2093"/>
                    </a:cubicBezTo>
                    <a:cubicBezTo>
                      <a:pt x="1989" y="825"/>
                      <a:pt x="3425" y="169"/>
                      <a:pt x="4867" y="169"/>
                    </a:cubicBezTo>
                    <a:cubicBezTo>
                      <a:pt x="6047" y="169"/>
                      <a:pt x="7232" y="608"/>
                      <a:pt x="8143" y="1510"/>
                    </a:cubicBezTo>
                    <a:cubicBezTo>
                      <a:pt x="9109" y="2467"/>
                      <a:pt x="9562" y="3632"/>
                      <a:pt x="9562" y="4993"/>
                    </a:cubicBezTo>
                    <a:cubicBezTo>
                      <a:pt x="9559" y="27375"/>
                      <a:pt x="9560" y="49758"/>
                      <a:pt x="9560" y="72140"/>
                    </a:cubicBezTo>
                    <a:cubicBezTo>
                      <a:pt x="9560" y="72212"/>
                      <a:pt x="9559" y="72283"/>
                      <a:pt x="9559" y="72354"/>
                    </a:cubicBezTo>
                    <a:lnTo>
                      <a:pt x="9718" y="72354"/>
                    </a:lnTo>
                    <a:cubicBezTo>
                      <a:pt x="9717" y="72239"/>
                      <a:pt x="9715" y="72123"/>
                      <a:pt x="9715" y="72007"/>
                    </a:cubicBezTo>
                    <a:cubicBezTo>
                      <a:pt x="9715" y="49711"/>
                      <a:pt x="9715" y="27417"/>
                      <a:pt x="9716" y="5121"/>
                    </a:cubicBezTo>
                    <a:cubicBezTo>
                      <a:pt x="9716" y="4729"/>
                      <a:pt x="9697" y="4338"/>
                      <a:pt x="9615" y="3955"/>
                    </a:cubicBezTo>
                    <a:cubicBezTo>
                      <a:pt x="9215" y="2101"/>
                      <a:pt x="8118" y="834"/>
                      <a:pt x="6324" y="257"/>
                    </a:cubicBezTo>
                    <a:cubicBezTo>
                      <a:pt x="5790" y="85"/>
                      <a:pt x="5270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1877525" y="3421400"/>
                <a:ext cx="19807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71507" extrusionOk="0">
                    <a:moveTo>
                      <a:pt x="3992" y="0"/>
                    </a:moveTo>
                    <a:cubicBezTo>
                      <a:pt x="3873" y="0"/>
                      <a:pt x="3752" y="5"/>
                      <a:pt x="3629" y="15"/>
                    </a:cubicBezTo>
                    <a:cubicBezTo>
                      <a:pt x="2558" y="101"/>
                      <a:pt x="1670" y="557"/>
                      <a:pt x="968" y="1365"/>
                    </a:cubicBezTo>
                    <a:cubicBezTo>
                      <a:pt x="285" y="2153"/>
                      <a:pt x="0" y="3076"/>
                      <a:pt x="0" y="4119"/>
                    </a:cubicBezTo>
                    <a:cubicBezTo>
                      <a:pt x="7" y="26483"/>
                      <a:pt x="5" y="48848"/>
                      <a:pt x="6" y="71212"/>
                    </a:cubicBezTo>
                    <a:cubicBezTo>
                      <a:pt x="6" y="71310"/>
                      <a:pt x="9" y="71408"/>
                      <a:pt x="10" y="71506"/>
                    </a:cubicBezTo>
                    <a:lnTo>
                      <a:pt x="170" y="71506"/>
                    </a:lnTo>
                    <a:cubicBezTo>
                      <a:pt x="166" y="71382"/>
                      <a:pt x="159" y="71258"/>
                      <a:pt x="159" y="71133"/>
                    </a:cubicBezTo>
                    <a:cubicBezTo>
                      <a:pt x="158" y="48829"/>
                      <a:pt x="158" y="26525"/>
                      <a:pt x="159" y="4222"/>
                    </a:cubicBezTo>
                    <a:cubicBezTo>
                      <a:pt x="159" y="4089"/>
                      <a:pt x="158" y="3954"/>
                      <a:pt x="161" y="3820"/>
                    </a:cubicBezTo>
                    <a:cubicBezTo>
                      <a:pt x="205" y="1734"/>
                      <a:pt x="1987" y="135"/>
                      <a:pt x="3966" y="135"/>
                    </a:cubicBezTo>
                    <a:cubicBezTo>
                      <a:pt x="4307" y="135"/>
                      <a:pt x="4654" y="182"/>
                      <a:pt x="4999" y="283"/>
                    </a:cubicBezTo>
                    <a:cubicBezTo>
                      <a:pt x="6636" y="761"/>
                      <a:pt x="7776" y="2306"/>
                      <a:pt x="7774" y="4087"/>
                    </a:cubicBezTo>
                    <a:cubicBezTo>
                      <a:pt x="7757" y="26463"/>
                      <a:pt x="7763" y="48838"/>
                      <a:pt x="7762" y="71213"/>
                    </a:cubicBezTo>
                    <a:cubicBezTo>
                      <a:pt x="7762" y="71311"/>
                      <a:pt x="7755" y="71409"/>
                      <a:pt x="7752" y="71506"/>
                    </a:cubicBezTo>
                    <a:lnTo>
                      <a:pt x="7911" y="71506"/>
                    </a:lnTo>
                    <a:cubicBezTo>
                      <a:pt x="7914" y="71400"/>
                      <a:pt x="7917" y="71292"/>
                      <a:pt x="7917" y="71186"/>
                    </a:cubicBezTo>
                    <a:cubicBezTo>
                      <a:pt x="7917" y="48848"/>
                      <a:pt x="7917" y="26510"/>
                      <a:pt x="7917" y="4172"/>
                    </a:cubicBezTo>
                    <a:cubicBezTo>
                      <a:pt x="7917" y="4012"/>
                      <a:pt x="7923" y="3851"/>
                      <a:pt x="7910" y="3691"/>
                    </a:cubicBezTo>
                    <a:cubicBezTo>
                      <a:pt x="7827" y="2613"/>
                      <a:pt x="7391" y="1702"/>
                      <a:pt x="6579" y="986"/>
                    </a:cubicBezTo>
                    <a:cubicBezTo>
                      <a:pt x="5830" y="326"/>
                      <a:pt x="4964" y="0"/>
                      <a:pt x="3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1899125" y="3441550"/>
                <a:ext cx="154825" cy="1767525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70701" extrusionOk="0">
                    <a:moveTo>
                      <a:pt x="3097" y="0"/>
                    </a:moveTo>
                    <a:cubicBezTo>
                      <a:pt x="2655" y="0"/>
                      <a:pt x="2204" y="99"/>
                      <a:pt x="1771" y="313"/>
                    </a:cubicBezTo>
                    <a:cubicBezTo>
                      <a:pt x="569" y="908"/>
                      <a:pt x="12" y="1928"/>
                      <a:pt x="11" y="3254"/>
                    </a:cubicBezTo>
                    <a:cubicBezTo>
                      <a:pt x="9" y="25603"/>
                      <a:pt x="10" y="47952"/>
                      <a:pt x="10" y="70300"/>
                    </a:cubicBezTo>
                    <a:cubicBezTo>
                      <a:pt x="10" y="70433"/>
                      <a:pt x="3" y="70567"/>
                      <a:pt x="0" y="70700"/>
                    </a:cubicBezTo>
                    <a:lnTo>
                      <a:pt x="160" y="70700"/>
                    </a:lnTo>
                    <a:cubicBezTo>
                      <a:pt x="161" y="70585"/>
                      <a:pt x="163" y="70469"/>
                      <a:pt x="163" y="70353"/>
                    </a:cubicBezTo>
                    <a:cubicBezTo>
                      <a:pt x="163" y="48006"/>
                      <a:pt x="163" y="25659"/>
                      <a:pt x="163" y="3313"/>
                    </a:cubicBezTo>
                    <a:cubicBezTo>
                      <a:pt x="163" y="3073"/>
                      <a:pt x="168" y="2834"/>
                      <a:pt x="210" y="2596"/>
                    </a:cubicBezTo>
                    <a:cubicBezTo>
                      <a:pt x="453" y="1210"/>
                      <a:pt x="1619" y="157"/>
                      <a:pt x="3061" y="157"/>
                    </a:cubicBezTo>
                    <a:cubicBezTo>
                      <a:pt x="3245" y="157"/>
                      <a:pt x="3434" y="175"/>
                      <a:pt x="3626" y="211"/>
                    </a:cubicBezTo>
                    <a:cubicBezTo>
                      <a:pt x="5111" y="490"/>
                      <a:pt x="6029" y="1676"/>
                      <a:pt x="6029" y="3206"/>
                    </a:cubicBezTo>
                    <a:cubicBezTo>
                      <a:pt x="6029" y="25579"/>
                      <a:pt x="6029" y="47953"/>
                      <a:pt x="6030" y="70326"/>
                    </a:cubicBezTo>
                    <a:cubicBezTo>
                      <a:pt x="6030" y="70451"/>
                      <a:pt x="6032" y="70576"/>
                      <a:pt x="6033" y="70700"/>
                    </a:cubicBezTo>
                    <a:lnTo>
                      <a:pt x="6193" y="70700"/>
                    </a:lnTo>
                    <a:cubicBezTo>
                      <a:pt x="6190" y="70567"/>
                      <a:pt x="6183" y="70433"/>
                      <a:pt x="6183" y="70300"/>
                    </a:cubicBezTo>
                    <a:cubicBezTo>
                      <a:pt x="6183" y="48031"/>
                      <a:pt x="6183" y="25763"/>
                      <a:pt x="6183" y="3494"/>
                    </a:cubicBezTo>
                    <a:cubicBezTo>
                      <a:pt x="6183" y="3254"/>
                      <a:pt x="6174" y="3015"/>
                      <a:pt x="6151" y="2775"/>
                    </a:cubicBezTo>
                    <a:cubicBezTo>
                      <a:pt x="5992" y="1142"/>
                      <a:pt x="4600" y="0"/>
                      <a:pt x="3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1921825" y="3462100"/>
                <a:ext cx="109525" cy="17469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69879" extrusionOk="0">
                    <a:moveTo>
                      <a:pt x="2189" y="0"/>
                    </a:moveTo>
                    <a:cubicBezTo>
                      <a:pt x="960" y="1"/>
                      <a:pt x="0" y="998"/>
                      <a:pt x="0" y="2279"/>
                    </a:cubicBezTo>
                    <a:cubicBezTo>
                      <a:pt x="0" y="24812"/>
                      <a:pt x="0" y="47345"/>
                      <a:pt x="0" y="69878"/>
                    </a:cubicBezTo>
                    <a:lnTo>
                      <a:pt x="160" y="69878"/>
                    </a:lnTo>
                    <a:cubicBezTo>
                      <a:pt x="159" y="69772"/>
                      <a:pt x="156" y="69664"/>
                      <a:pt x="156" y="69558"/>
                    </a:cubicBezTo>
                    <a:cubicBezTo>
                      <a:pt x="156" y="47165"/>
                      <a:pt x="156" y="24773"/>
                      <a:pt x="156" y="2379"/>
                    </a:cubicBezTo>
                    <a:cubicBezTo>
                      <a:pt x="156" y="2273"/>
                      <a:pt x="154" y="2165"/>
                      <a:pt x="158" y="2059"/>
                    </a:cubicBezTo>
                    <a:cubicBezTo>
                      <a:pt x="191" y="1005"/>
                      <a:pt x="1166" y="145"/>
                      <a:pt x="2198" y="145"/>
                    </a:cubicBezTo>
                    <a:cubicBezTo>
                      <a:pt x="2318" y="145"/>
                      <a:pt x="2440" y="157"/>
                      <a:pt x="2561" y="182"/>
                    </a:cubicBezTo>
                    <a:cubicBezTo>
                      <a:pt x="3494" y="372"/>
                      <a:pt x="4231" y="1229"/>
                      <a:pt x="4230" y="2300"/>
                    </a:cubicBezTo>
                    <a:cubicBezTo>
                      <a:pt x="4220" y="24728"/>
                      <a:pt x="4223" y="47156"/>
                      <a:pt x="4222" y="69584"/>
                    </a:cubicBezTo>
                    <a:cubicBezTo>
                      <a:pt x="4222" y="69682"/>
                      <a:pt x="4219" y="69780"/>
                      <a:pt x="4217" y="69878"/>
                    </a:cubicBezTo>
                    <a:lnTo>
                      <a:pt x="4378" y="69878"/>
                    </a:lnTo>
                    <a:cubicBezTo>
                      <a:pt x="4377" y="47747"/>
                      <a:pt x="4377" y="25614"/>
                      <a:pt x="4377" y="3482"/>
                    </a:cubicBezTo>
                    <a:cubicBezTo>
                      <a:pt x="4377" y="3046"/>
                      <a:pt x="4380" y="2609"/>
                      <a:pt x="4376" y="2173"/>
                    </a:cubicBezTo>
                    <a:cubicBezTo>
                      <a:pt x="4367" y="984"/>
                      <a:pt x="3374" y="0"/>
                      <a:pt x="2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1544900" y="3113400"/>
                <a:ext cx="863050" cy="2095675"/>
              </a:xfrm>
              <a:custGeom>
                <a:avLst/>
                <a:gdLst/>
                <a:ahLst/>
                <a:cxnLst/>
                <a:rect l="l" t="t" r="r" b="b"/>
                <a:pathLst>
                  <a:path w="34522" h="83827" extrusionOk="0">
                    <a:moveTo>
                      <a:pt x="17118" y="0"/>
                    </a:moveTo>
                    <a:cubicBezTo>
                      <a:pt x="15863" y="0"/>
                      <a:pt x="14617" y="143"/>
                      <a:pt x="13397" y="443"/>
                    </a:cubicBezTo>
                    <a:cubicBezTo>
                      <a:pt x="8194" y="1725"/>
                      <a:pt x="4332" y="4750"/>
                      <a:pt x="1856" y="9502"/>
                    </a:cubicBezTo>
                    <a:cubicBezTo>
                      <a:pt x="555" y="11998"/>
                      <a:pt x="1" y="14684"/>
                      <a:pt x="3" y="17506"/>
                    </a:cubicBezTo>
                    <a:cubicBezTo>
                      <a:pt x="14" y="39505"/>
                      <a:pt x="9" y="61506"/>
                      <a:pt x="9" y="83506"/>
                    </a:cubicBezTo>
                    <a:cubicBezTo>
                      <a:pt x="9" y="83613"/>
                      <a:pt x="16" y="83720"/>
                      <a:pt x="21" y="83826"/>
                    </a:cubicBezTo>
                    <a:lnTo>
                      <a:pt x="127" y="83826"/>
                    </a:lnTo>
                    <a:cubicBezTo>
                      <a:pt x="129" y="83702"/>
                      <a:pt x="132" y="83577"/>
                      <a:pt x="132" y="83453"/>
                    </a:cubicBezTo>
                    <a:cubicBezTo>
                      <a:pt x="132" y="61969"/>
                      <a:pt x="132" y="40486"/>
                      <a:pt x="134" y="19003"/>
                    </a:cubicBezTo>
                    <a:cubicBezTo>
                      <a:pt x="134" y="18167"/>
                      <a:pt x="124" y="17330"/>
                      <a:pt x="165" y="16492"/>
                    </a:cubicBezTo>
                    <a:cubicBezTo>
                      <a:pt x="217" y="15450"/>
                      <a:pt x="346" y="14420"/>
                      <a:pt x="588" y="13407"/>
                    </a:cubicBezTo>
                    <a:cubicBezTo>
                      <a:pt x="1484" y="9664"/>
                      <a:pt x="3402" y="6549"/>
                      <a:pt x="6359" y="4090"/>
                    </a:cubicBezTo>
                    <a:cubicBezTo>
                      <a:pt x="9294" y="1648"/>
                      <a:pt x="12691" y="368"/>
                      <a:pt x="16492" y="163"/>
                    </a:cubicBezTo>
                    <a:cubicBezTo>
                      <a:pt x="16781" y="147"/>
                      <a:pt x="17069" y="139"/>
                      <a:pt x="17357" y="139"/>
                    </a:cubicBezTo>
                    <a:cubicBezTo>
                      <a:pt x="18474" y="139"/>
                      <a:pt x="19584" y="256"/>
                      <a:pt x="20679" y="490"/>
                    </a:cubicBezTo>
                    <a:cubicBezTo>
                      <a:pt x="25118" y="1440"/>
                      <a:pt x="28672" y="3768"/>
                      <a:pt x="31293" y="7474"/>
                    </a:cubicBezTo>
                    <a:cubicBezTo>
                      <a:pt x="33406" y="10462"/>
                      <a:pt x="34398" y="13823"/>
                      <a:pt x="34398" y="17479"/>
                    </a:cubicBezTo>
                    <a:cubicBezTo>
                      <a:pt x="34399" y="39470"/>
                      <a:pt x="34398" y="61461"/>
                      <a:pt x="34399" y="83453"/>
                    </a:cubicBezTo>
                    <a:cubicBezTo>
                      <a:pt x="34399" y="83577"/>
                      <a:pt x="34402" y="83702"/>
                      <a:pt x="34404" y="83826"/>
                    </a:cubicBezTo>
                    <a:lnTo>
                      <a:pt x="34510" y="83826"/>
                    </a:lnTo>
                    <a:cubicBezTo>
                      <a:pt x="34514" y="83728"/>
                      <a:pt x="34521" y="83631"/>
                      <a:pt x="34521" y="83533"/>
                    </a:cubicBezTo>
                    <a:cubicBezTo>
                      <a:pt x="34522" y="61515"/>
                      <a:pt x="34522" y="39497"/>
                      <a:pt x="34521" y="17479"/>
                    </a:cubicBezTo>
                    <a:cubicBezTo>
                      <a:pt x="34521" y="16758"/>
                      <a:pt x="34496" y="16040"/>
                      <a:pt x="34417" y="15320"/>
                    </a:cubicBezTo>
                    <a:cubicBezTo>
                      <a:pt x="34197" y="13337"/>
                      <a:pt x="33640" y="11453"/>
                      <a:pt x="32762" y="9667"/>
                    </a:cubicBezTo>
                    <a:cubicBezTo>
                      <a:pt x="31624" y="7356"/>
                      <a:pt x="30049" y="5392"/>
                      <a:pt x="28033" y="3786"/>
                    </a:cubicBezTo>
                    <a:cubicBezTo>
                      <a:pt x="24925" y="1311"/>
                      <a:pt x="21372" y="74"/>
                      <a:pt x="17412" y="3"/>
                    </a:cubicBezTo>
                    <a:cubicBezTo>
                      <a:pt x="17314" y="1"/>
                      <a:pt x="17216" y="0"/>
                      <a:pt x="17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1656000" y="3216050"/>
                <a:ext cx="641125" cy="1993025"/>
              </a:xfrm>
              <a:custGeom>
                <a:avLst/>
                <a:gdLst/>
                <a:ahLst/>
                <a:cxnLst/>
                <a:rect l="l" t="t" r="r" b="b"/>
                <a:pathLst>
                  <a:path w="25645" h="79721" extrusionOk="0">
                    <a:moveTo>
                      <a:pt x="12950" y="0"/>
                    </a:moveTo>
                    <a:cubicBezTo>
                      <a:pt x="12215" y="0"/>
                      <a:pt x="11465" y="62"/>
                      <a:pt x="10701" y="184"/>
                    </a:cubicBezTo>
                    <a:cubicBezTo>
                      <a:pt x="7708" y="665"/>
                      <a:pt x="5194" y="2084"/>
                      <a:pt x="3194" y="4373"/>
                    </a:cubicBezTo>
                    <a:cubicBezTo>
                      <a:pt x="1070" y="6801"/>
                      <a:pt x="1" y="9638"/>
                      <a:pt x="1" y="12870"/>
                    </a:cubicBezTo>
                    <a:cubicBezTo>
                      <a:pt x="1" y="35047"/>
                      <a:pt x="1" y="57223"/>
                      <a:pt x="1" y="79400"/>
                    </a:cubicBezTo>
                    <a:cubicBezTo>
                      <a:pt x="1" y="79507"/>
                      <a:pt x="6" y="79614"/>
                      <a:pt x="8" y="79720"/>
                    </a:cubicBezTo>
                    <a:lnTo>
                      <a:pt x="114" y="79720"/>
                    </a:lnTo>
                    <a:cubicBezTo>
                      <a:pt x="118" y="79596"/>
                      <a:pt x="122" y="79471"/>
                      <a:pt x="122" y="79347"/>
                    </a:cubicBezTo>
                    <a:cubicBezTo>
                      <a:pt x="122" y="57277"/>
                      <a:pt x="122" y="35207"/>
                      <a:pt x="124" y="13137"/>
                    </a:cubicBezTo>
                    <a:cubicBezTo>
                      <a:pt x="124" y="12328"/>
                      <a:pt x="177" y="11521"/>
                      <a:pt x="317" y="10721"/>
                    </a:cubicBezTo>
                    <a:cubicBezTo>
                      <a:pt x="857" y="7621"/>
                      <a:pt x="2330" y="5045"/>
                      <a:pt x="4751" y="3059"/>
                    </a:cubicBezTo>
                    <a:cubicBezTo>
                      <a:pt x="7132" y="1108"/>
                      <a:pt x="9791" y="143"/>
                      <a:pt x="12675" y="143"/>
                    </a:cubicBezTo>
                    <a:cubicBezTo>
                      <a:pt x="13537" y="143"/>
                      <a:pt x="14420" y="229"/>
                      <a:pt x="15322" y="401"/>
                    </a:cubicBezTo>
                    <a:cubicBezTo>
                      <a:pt x="18147" y="940"/>
                      <a:pt x="20510" y="2349"/>
                      <a:pt x="22398" y="4530"/>
                    </a:cubicBezTo>
                    <a:cubicBezTo>
                      <a:pt x="24482" y="6936"/>
                      <a:pt x="25513" y="9751"/>
                      <a:pt x="25514" y="12923"/>
                    </a:cubicBezTo>
                    <a:cubicBezTo>
                      <a:pt x="25523" y="35064"/>
                      <a:pt x="25519" y="57206"/>
                      <a:pt x="25520" y="79347"/>
                    </a:cubicBezTo>
                    <a:cubicBezTo>
                      <a:pt x="25520" y="79471"/>
                      <a:pt x="25526" y="79596"/>
                      <a:pt x="25529" y="79720"/>
                    </a:cubicBezTo>
                    <a:lnTo>
                      <a:pt x="25635" y="79720"/>
                    </a:lnTo>
                    <a:cubicBezTo>
                      <a:pt x="25637" y="79640"/>
                      <a:pt x="25642" y="79561"/>
                      <a:pt x="25642" y="79480"/>
                    </a:cubicBezTo>
                    <a:cubicBezTo>
                      <a:pt x="25642" y="57241"/>
                      <a:pt x="25642" y="35002"/>
                      <a:pt x="25645" y="12763"/>
                    </a:cubicBezTo>
                    <a:cubicBezTo>
                      <a:pt x="25645" y="12031"/>
                      <a:pt x="25592" y="11303"/>
                      <a:pt x="25456" y="10586"/>
                    </a:cubicBezTo>
                    <a:cubicBezTo>
                      <a:pt x="24864" y="7468"/>
                      <a:pt x="23369" y="4869"/>
                      <a:pt x="20895" y="2876"/>
                    </a:cubicBezTo>
                    <a:cubicBezTo>
                      <a:pt x="18509" y="956"/>
                      <a:pt x="15847" y="0"/>
                      <a:pt x="12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1766850" y="3318925"/>
                <a:ext cx="419425" cy="1890150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75606" extrusionOk="0">
                    <a:moveTo>
                      <a:pt x="8449" y="1"/>
                    </a:moveTo>
                    <a:cubicBezTo>
                      <a:pt x="8124" y="1"/>
                      <a:pt x="7794" y="18"/>
                      <a:pt x="7457" y="52"/>
                    </a:cubicBezTo>
                    <a:cubicBezTo>
                      <a:pt x="5558" y="244"/>
                      <a:pt x="3917" y="1025"/>
                      <a:pt x="2556" y="2355"/>
                    </a:cubicBezTo>
                    <a:cubicBezTo>
                      <a:pt x="860" y="4013"/>
                      <a:pt x="0" y="6044"/>
                      <a:pt x="0" y="8429"/>
                    </a:cubicBezTo>
                    <a:cubicBezTo>
                      <a:pt x="0" y="30723"/>
                      <a:pt x="0" y="53018"/>
                      <a:pt x="0" y="75312"/>
                    </a:cubicBezTo>
                    <a:cubicBezTo>
                      <a:pt x="0" y="75410"/>
                      <a:pt x="3" y="75507"/>
                      <a:pt x="5" y="75605"/>
                    </a:cubicBezTo>
                    <a:lnTo>
                      <a:pt x="113" y="75605"/>
                    </a:lnTo>
                    <a:cubicBezTo>
                      <a:pt x="116" y="75481"/>
                      <a:pt x="123" y="75357"/>
                      <a:pt x="123" y="75232"/>
                    </a:cubicBezTo>
                    <a:cubicBezTo>
                      <a:pt x="123" y="53089"/>
                      <a:pt x="123" y="30945"/>
                      <a:pt x="123" y="8802"/>
                    </a:cubicBezTo>
                    <a:cubicBezTo>
                      <a:pt x="123" y="8303"/>
                      <a:pt x="148" y="7807"/>
                      <a:pt x="213" y="7311"/>
                    </a:cubicBezTo>
                    <a:cubicBezTo>
                      <a:pt x="433" y="5609"/>
                      <a:pt x="1111" y="4107"/>
                      <a:pt x="2275" y="2855"/>
                    </a:cubicBezTo>
                    <a:cubicBezTo>
                      <a:pt x="3950" y="1051"/>
                      <a:pt x="5974" y="146"/>
                      <a:pt x="8319" y="146"/>
                    </a:cubicBezTo>
                    <a:cubicBezTo>
                      <a:pt x="8692" y="146"/>
                      <a:pt x="9073" y="169"/>
                      <a:pt x="9462" y="215"/>
                    </a:cubicBezTo>
                    <a:cubicBezTo>
                      <a:pt x="11203" y="419"/>
                      <a:pt x="12718" y="1146"/>
                      <a:pt x="13995" y="2340"/>
                    </a:cubicBezTo>
                    <a:cubicBezTo>
                      <a:pt x="15788" y="4019"/>
                      <a:pt x="16649" y="6116"/>
                      <a:pt x="16650" y="8561"/>
                    </a:cubicBezTo>
                    <a:cubicBezTo>
                      <a:pt x="16654" y="30785"/>
                      <a:pt x="16652" y="53008"/>
                      <a:pt x="16653" y="75232"/>
                    </a:cubicBezTo>
                    <a:cubicBezTo>
                      <a:pt x="16653" y="75357"/>
                      <a:pt x="16659" y="75481"/>
                      <a:pt x="16663" y="75605"/>
                    </a:cubicBezTo>
                    <a:lnTo>
                      <a:pt x="16770" y="75605"/>
                    </a:lnTo>
                    <a:cubicBezTo>
                      <a:pt x="16772" y="75517"/>
                      <a:pt x="16776" y="75428"/>
                      <a:pt x="16776" y="75338"/>
                    </a:cubicBezTo>
                    <a:cubicBezTo>
                      <a:pt x="16776" y="53035"/>
                      <a:pt x="16776" y="30732"/>
                      <a:pt x="16775" y="8429"/>
                    </a:cubicBezTo>
                    <a:cubicBezTo>
                      <a:pt x="16775" y="8109"/>
                      <a:pt x="16765" y="7790"/>
                      <a:pt x="16729" y="7470"/>
                    </a:cubicBezTo>
                    <a:cubicBezTo>
                      <a:pt x="16519" y="5569"/>
                      <a:pt x="15757" y="3920"/>
                      <a:pt x="14425" y="2564"/>
                    </a:cubicBezTo>
                    <a:cubicBezTo>
                      <a:pt x="12750" y="856"/>
                      <a:pt x="10748" y="1"/>
                      <a:pt x="8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1833250" y="3380400"/>
                <a:ext cx="286400" cy="182867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3147" extrusionOk="0">
                    <a:moveTo>
                      <a:pt x="5693" y="1"/>
                    </a:moveTo>
                    <a:cubicBezTo>
                      <a:pt x="4258" y="1"/>
                      <a:pt x="2977" y="486"/>
                      <a:pt x="1875" y="1495"/>
                    </a:cubicBezTo>
                    <a:cubicBezTo>
                      <a:pt x="575" y="2684"/>
                      <a:pt x="1" y="4182"/>
                      <a:pt x="1" y="5950"/>
                    </a:cubicBezTo>
                    <a:cubicBezTo>
                      <a:pt x="11" y="28242"/>
                      <a:pt x="8" y="50535"/>
                      <a:pt x="8" y="72826"/>
                    </a:cubicBezTo>
                    <a:cubicBezTo>
                      <a:pt x="8" y="72933"/>
                      <a:pt x="15" y="73040"/>
                      <a:pt x="18" y="73146"/>
                    </a:cubicBezTo>
                    <a:lnTo>
                      <a:pt x="126" y="73146"/>
                    </a:lnTo>
                    <a:cubicBezTo>
                      <a:pt x="128" y="73022"/>
                      <a:pt x="131" y="72897"/>
                      <a:pt x="131" y="72773"/>
                    </a:cubicBezTo>
                    <a:cubicBezTo>
                      <a:pt x="131" y="50507"/>
                      <a:pt x="132" y="28242"/>
                      <a:pt x="129" y="5977"/>
                    </a:cubicBezTo>
                    <a:cubicBezTo>
                      <a:pt x="129" y="5620"/>
                      <a:pt x="145" y="5262"/>
                      <a:pt x="201" y="4913"/>
                    </a:cubicBezTo>
                    <a:cubicBezTo>
                      <a:pt x="437" y="3434"/>
                      <a:pt x="1154" y="2236"/>
                      <a:pt x="2323" y="1297"/>
                    </a:cubicBezTo>
                    <a:cubicBezTo>
                      <a:pt x="3278" y="530"/>
                      <a:pt x="4497" y="151"/>
                      <a:pt x="5717" y="151"/>
                    </a:cubicBezTo>
                    <a:cubicBezTo>
                      <a:pt x="7069" y="151"/>
                      <a:pt x="8424" y="616"/>
                      <a:pt x="9428" y="1535"/>
                    </a:cubicBezTo>
                    <a:cubicBezTo>
                      <a:pt x="10719" y="2717"/>
                      <a:pt x="11332" y="4184"/>
                      <a:pt x="11332" y="5924"/>
                    </a:cubicBezTo>
                    <a:cubicBezTo>
                      <a:pt x="11332" y="28207"/>
                      <a:pt x="11332" y="50490"/>
                      <a:pt x="11332" y="72773"/>
                    </a:cubicBezTo>
                    <a:cubicBezTo>
                      <a:pt x="11332" y="72897"/>
                      <a:pt x="11336" y="73022"/>
                      <a:pt x="11337" y="73146"/>
                    </a:cubicBezTo>
                    <a:lnTo>
                      <a:pt x="11445" y="73146"/>
                    </a:lnTo>
                    <a:cubicBezTo>
                      <a:pt x="11448" y="73067"/>
                      <a:pt x="11455" y="72987"/>
                      <a:pt x="11455" y="72906"/>
                    </a:cubicBezTo>
                    <a:cubicBezTo>
                      <a:pt x="11455" y="50552"/>
                      <a:pt x="11455" y="28197"/>
                      <a:pt x="11455" y="5843"/>
                    </a:cubicBezTo>
                    <a:cubicBezTo>
                      <a:pt x="11455" y="5443"/>
                      <a:pt x="11438" y="5045"/>
                      <a:pt x="11364" y="4648"/>
                    </a:cubicBezTo>
                    <a:cubicBezTo>
                      <a:pt x="10911" y="2234"/>
                      <a:pt x="8876" y="317"/>
                      <a:pt x="6449" y="44"/>
                    </a:cubicBezTo>
                    <a:cubicBezTo>
                      <a:pt x="6192" y="15"/>
                      <a:pt x="5940" y="1"/>
                      <a:pt x="5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1944300" y="3482800"/>
                <a:ext cx="64500" cy="17262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51" extrusionOk="0">
                    <a:moveTo>
                      <a:pt x="1296" y="0"/>
                    </a:moveTo>
                    <a:cubicBezTo>
                      <a:pt x="1165" y="0"/>
                      <a:pt x="1030" y="20"/>
                      <a:pt x="896" y="62"/>
                    </a:cubicBezTo>
                    <a:cubicBezTo>
                      <a:pt x="313" y="246"/>
                      <a:pt x="1" y="718"/>
                      <a:pt x="1" y="1423"/>
                    </a:cubicBezTo>
                    <a:cubicBezTo>
                      <a:pt x="0" y="23876"/>
                      <a:pt x="1" y="46330"/>
                      <a:pt x="1" y="68783"/>
                    </a:cubicBezTo>
                    <a:cubicBezTo>
                      <a:pt x="1" y="68873"/>
                      <a:pt x="6" y="68962"/>
                      <a:pt x="9" y="69050"/>
                    </a:cubicBezTo>
                    <a:lnTo>
                      <a:pt x="115" y="69050"/>
                    </a:lnTo>
                    <a:cubicBezTo>
                      <a:pt x="117" y="68926"/>
                      <a:pt x="121" y="68801"/>
                      <a:pt x="121" y="68677"/>
                    </a:cubicBezTo>
                    <a:cubicBezTo>
                      <a:pt x="123" y="46321"/>
                      <a:pt x="123" y="23965"/>
                      <a:pt x="123" y="1607"/>
                    </a:cubicBezTo>
                    <a:cubicBezTo>
                      <a:pt x="123" y="1501"/>
                      <a:pt x="118" y="1394"/>
                      <a:pt x="125" y="1287"/>
                    </a:cubicBezTo>
                    <a:cubicBezTo>
                      <a:pt x="159" y="782"/>
                      <a:pt x="469" y="360"/>
                      <a:pt x="911" y="210"/>
                    </a:cubicBezTo>
                    <a:cubicBezTo>
                      <a:pt x="1040" y="167"/>
                      <a:pt x="1170" y="146"/>
                      <a:pt x="1298" y="146"/>
                    </a:cubicBezTo>
                    <a:cubicBezTo>
                      <a:pt x="1627" y="146"/>
                      <a:pt x="1939" y="287"/>
                      <a:pt x="2167" y="555"/>
                    </a:cubicBezTo>
                    <a:cubicBezTo>
                      <a:pt x="2413" y="843"/>
                      <a:pt x="2459" y="1188"/>
                      <a:pt x="2459" y="1554"/>
                    </a:cubicBezTo>
                    <a:cubicBezTo>
                      <a:pt x="2457" y="23928"/>
                      <a:pt x="2457" y="46303"/>
                      <a:pt x="2457" y="68677"/>
                    </a:cubicBezTo>
                    <a:cubicBezTo>
                      <a:pt x="2457" y="68801"/>
                      <a:pt x="2462" y="68926"/>
                      <a:pt x="2464" y="69050"/>
                    </a:cubicBezTo>
                    <a:lnTo>
                      <a:pt x="2571" y="69050"/>
                    </a:lnTo>
                    <a:cubicBezTo>
                      <a:pt x="2573" y="68935"/>
                      <a:pt x="2578" y="68820"/>
                      <a:pt x="2578" y="68704"/>
                    </a:cubicBezTo>
                    <a:cubicBezTo>
                      <a:pt x="2579" y="46312"/>
                      <a:pt x="2579" y="23921"/>
                      <a:pt x="2579" y="1530"/>
                    </a:cubicBezTo>
                    <a:cubicBezTo>
                      <a:pt x="2579" y="1441"/>
                      <a:pt x="2580" y="1352"/>
                      <a:pt x="2578" y="1262"/>
                    </a:cubicBezTo>
                    <a:cubicBezTo>
                      <a:pt x="2562" y="534"/>
                      <a:pt x="1975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1522700" y="3521725"/>
                <a:ext cx="260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46" extrusionOk="0">
                    <a:moveTo>
                      <a:pt x="25" y="0"/>
                    </a:moveTo>
                    <a:cubicBezTo>
                      <a:pt x="17" y="0"/>
                      <a:pt x="9" y="6"/>
                      <a:pt x="1" y="18"/>
                    </a:cubicBezTo>
                    <a:lnTo>
                      <a:pt x="1" y="446"/>
                    </a:lnTo>
                    <a:cubicBezTo>
                      <a:pt x="103" y="312"/>
                      <a:pt x="36" y="159"/>
                      <a:pt x="50" y="15"/>
                    </a:cubicBezTo>
                    <a:cubicBezTo>
                      <a:pt x="42" y="5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1522700" y="3515375"/>
                <a:ext cx="1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3" extrusionOk="0">
                    <a:moveTo>
                      <a:pt x="47" y="1"/>
                    </a:moveTo>
                    <a:cubicBezTo>
                      <a:pt x="31" y="1"/>
                      <a:pt x="16" y="3"/>
                      <a:pt x="1" y="5"/>
                    </a:cubicBezTo>
                    <a:lnTo>
                      <a:pt x="1" y="272"/>
                    </a:lnTo>
                    <a:cubicBezTo>
                      <a:pt x="18" y="271"/>
                      <a:pt x="34" y="270"/>
                      <a:pt x="50" y="26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olkhov"/>
              <a:buNone/>
              <a:defRPr sz="3500" b="1">
                <a:solidFill>
                  <a:schemeClr val="dk1"/>
                </a:solidFill>
                <a:latin typeface="Volkhov"/>
                <a:ea typeface="Volkhov"/>
                <a:cs typeface="Volkhov"/>
                <a:sym typeface="Volkhov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t_4LgkzE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eX-h9arvU&amp;list=PLD2FC6A0B5BC26EB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twitter.com/TurkuEUoffice/status/1630464955328651264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eOItgNyg8&amp;list=PLD2FC6A0B5BC26EB1&amp;index=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youtube.com/watch?v=M0ovjfa9qBY&amp;list=PLD2FC6A0B5BC26E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6"/>
          <p:cNvSpPr txBox="1">
            <a:spLocks noGrp="1"/>
          </p:cNvSpPr>
          <p:nvPr>
            <p:ph type="ctrTitle"/>
          </p:nvPr>
        </p:nvSpPr>
        <p:spPr>
          <a:xfrm>
            <a:off x="1468350" y="1266037"/>
            <a:ext cx="62073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Vaalipaneelin valmistelua 1/3</a:t>
            </a:r>
            <a:endParaRPr sz="2700"/>
          </a:p>
        </p:txBody>
      </p:sp>
      <p:sp>
        <p:nvSpPr>
          <p:cNvPr id="916" name="Google Shape;916;p36"/>
          <p:cNvSpPr txBox="1">
            <a:spLocks noGrp="1"/>
          </p:cNvSpPr>
          <p:nvPr>
            <p:ph type="subTitle" idx="1"/>
          </p:nvPr>
        </p:nvSpPr>
        <p:spPr>
          <a:xfrm>
            <a:off x="2501100" y="3491363"/>
            <a:ext cx="4141800" cy="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10.3.2025</a:t>
            </a:r>
            <a:endParaRPr/>
          </a:p>
        </p:txBody>
      </p:sp>
      <p:sp>
        <p:nvSpPr>
          <p:cNvPr id="917" name="Google Shape;917;p36"/>
          <p:cNvSpPr/>
          <p:nvPr/>
        </p:nvSpPr>
        <p:spPr>
          <a:xfrm>
            <a:off x="7384900" y="785050"/>
            <a:ext cx="1890600" cy="38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Didact Gothic"/>
                <a:sym typeface="Didact Gothic"/>
              </a:rPr>
              <a:t>YH 9A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7"/>
          <p:cNvSpPr txBox="1">
            <a:spLocks noGrp="1"/>
          </p:cNvSpPr>
          <p:nvPr>
            <p:ph type="subTitle" idx="2"/>
          </p:nvPr>
        </p:nvSpPr>
        <p:spPr>
          <a:xfrm>
            <a:off x="3368449" y="2149200"/>
            <a:ext cx="275802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Miten </a:t>
            </a:r>
            <a:r>
              <a:rPr lang="en" err="1"/>
              <a:t>varmistetaan</a:t>
            </a:r>
            <a:r>
              <a:rPr lang="en"/>
              <a:t> </a:t>
            </a:r>
            <a:r>
              <a:rPr lang="en" err="1"/>
              <a:t>nopea</a:t>
            </a:r>
            <a:r>
              <a:rPr lang="en"/>
              <a:t> </a:t>
            </a:r>
            <a:r>
              <a:rPr lang="en" err="1"/>
              <a:t>pääsy</a:t>
            </a:r>
            <a:r>
              <a:rPr lang="en"/>
              <a:t> </a:t>
            </a:r>
            <a:r>
              <a:rPr lang="en" err="1"/>
              <a:t>mielenterveyspalveluihin</a:t>
            </a:r>
            <a:r>
              <a:rPr lang="en"/>
              <a:t>? </a:t>
            </a:r>
          </a:p>
        </p:txBody>
      </p:sp>
      <p:sp>
        <p:nvSpPr>
          <p:cNvPr id="1067" name="Google Shape;1067;p47"/>
          <p:cNvSpPr txBox="1">
            <a:spLocks noGrp="1"/>
          </p:cNvSpPr>
          <p:nvPr>
            <p:ph type="subTitle" idx="5"/>
          </p:nvPr>
        </p:nvSpPr>
        <p:spPr>
          <a:xfrm>
            <a:off x="6089478" y="2254476"/>
            <a:ext cx="2502355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Kuinka </a:t>
            </a:r>
            <a:r>
              <a:rPr lang="en" err="1"/>
              <a:t>paljon</a:t>
            </a:r>
            <a:r>
              <a:rPr lang="en"/>
              <a:t> </a:t>
            </a:r>
            <a:r>
              <a:rPr lang="en" err="1"/>
              <a:t>pyöräteitä</a:t>
            </a:r>
            <a:r>
              <a:rPr lang="en"/>
              <a:t> on </a:t>
            </a:r>
            <a:r>
              <a:rPr lang="en" err="1"/>
              <a:t>riittävästi</a:t>
            </a:r>
            <a:r>
              <a:rPr lang="en"/>
              <a:t> </a:t>
            </a:r>
            <a:r>
              <a:rPr lang="en" err="1"/>
              <a:t>Oulussa</a:t>
            </a:r>
            <a:r>
              <a:rPr lang="en"/>
              <a:t>?</a:t>
            </a:r>
          </a:p>
        </p:txBody>
      </p:sp>
      <p:sp>
        <p:nvSpPr>
          <p:cNvPr id="1068" name="Google Shape;1068;p47"/>
          <p:cNvSpPr txBox="1">
            <a:spLocks noGrp="1"/>
          </p:cNvSpPr>
          <p:nvPr>
            <p:ph type="title"/>
          </p:nvPr>
        </p:nvSpPr>
        <p:spPr>
          <a:xfrm>
            <a:off x="720000" y="1342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err="1"/>
              <a:t>Kysymysten</a:t>
            </a:r>
            <a:r>
              <a:rPr lang="en"/>
              <a:t> </a:t>
            </a:r>
            <a:r>
              <a:rPr lang="en" err="1"/>
              <a:t>aihealueita</a:t>
            </a:r>
          </a:p>
        </p:txBody>
      </p:sp>
      <p:sp>
        <p:nvSpPr>
          <p:cNvPr id="1069" name="Google Shape;1069;p47"/>
          <p:cNvSpPr txBox="1">
            <a:spLocks noGrp="1"/>
          </p:cNvSpPr>
          <p:nvPr>
            <p:ph type="subTitle" idx="1"/>
          </p:nvPr>
        </p:nvSpPr>
        <p:spPr>
          <a:xfrm>
            <a:off x="672483" y="2149200"/>
            <a:ext cx="282821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Miten  </a:t>
            </a:r>
            <a:r>
              <a:rPr lang="en" err="1"/>
              <a:t>varmistetaan</a:t>
            </a:r>
            <a:r>
              <a:rPr lang="en"/>
              <a:t> </a:t>
            </a:r>
            <a:r>
              <a:rPr lang="en" err="1"/>
              <a:t>että</a:t>
            </a:r>
            <a:r>
              <a:rPr lang="en"/>
              <a:t> </a:t>
            </a:r>
            <a:r>
              <a:rPr lang="en" err="1"/>
              <a:t>ryhmäkoot</a:t>
            </a:r>
            <a:r>
              <a:rPr lang="en"/>
              <a:t> </a:t>
            </a:r>
            <a:r>
              <a:rPr lang="en" err="1"/>
              <a:t>ei</a:t>
            </a:r>
            <a:r>
              <a:rPr lang="en"/>
              <a:t> </a:t>
            </a:r>
            <a:r>
              <a:rPr lang="en" err="1"/>
              <a:t>kasva</a:t>
            </a:r>
            <a:r>
              <a:rPr lang="en"/>
              <a:t> </a:t>
            </a:r>
            <a:r>
              <a:rPr lang="en" err="1"/>
              <a:t>liian</a:t>
            </a:r>
            <a:r>
              <a:rPr lang="en"/>
              <a:t> </a:t>
            </a:r>
            <a:r>
              <a:rPr lang="en" err="1"/>
              <a:t>suuriksi</a:t>
            </a:r>
            <a:r>
              <a:rPr lang="en"/>
              <a:t>?</a:t>
            </a:r>
          </a:p>
        </p:txBody>
      </p:sp>
      <p:sp>
        <p:nvSpPr>
          <p:cNvPr id="1070" name="Google Shape;1070;p47"/>
          <p:cNvSpPr txBox="1">
            <a:spLocks noGrp="1"/>
          </p:cNvSpPr>
          <p:nvPr>
            <p:ph type="subTitle" idx="3"/>
          </p:nvPr>
        </p:nvSpPr>
        <p:spPr>
          <a:xfrm>
            <a:off x="577233" y="3579425"/>
            <a:ext cx="3013696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Kuinka </a:t>
            </a:r>
            <a:r>
              <a:rPr lang="en" err="1"/>
              <a:t>urheilukenttien</a:t>
            </a:r>
            <a:r>
              <a:rPr lang="en"/>
              <a:t> </a:t>
            </a:r>
            <a:r>
              <a:rPr lang="en" err="1"/>
              <a:t>vuoroja</a:t>
            </a:r>
            <a:r>
              <a:rPr lang="en"/>
              <a:t> </a:t>
            </a:r>
            <a:r>
              <a:rPr lang="en" err="1"/>
              <a:t>voitaisiin</a:t>
            </a:r>
            <a:r>
              <a:rPr lang="en"/>
              <a:t> </a:t>
            </a:r>
            <a:r>
              <a:rPr lang="en" err="1"/>
              <a:t>jakaa</a:t>
            </a:r>
            <a:r>
              <a:rPr lang="en"/>
              <a:t> </a:t>
            </a:r>
            <a:r>
              <a:rPr lang="en" err="1"/>
              <a:t>tasapuolisemmin</a:t>
            </a:r>
            <a:r>
              <a:rPr lang="en"/>
              <a:t>?</a:t>
            </a:r>
          </a:p>
        </p:txBody>
      </p:sp>
      <p:sp>
        <p:nvSpPr>
          <p:cNvPr id="1071" name="Google Shape;1071;p47"/>
          <p:cNvSpPr txBox="1">
            <a:spLocks noGrp="1"/>
          </p:cNvSpPr>
          <p:nvPr>
            <p:ph type="subTitle" idx="4"/>
          </p:nvPr>
        </p:nvSpPr>
        <p:spPr>
          <a:xfrm>
            <a:off x="3333355" y="3574412"/>
            <a:ext cx="2647736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Miten </a:t>
            </a:r>
            <a:r>
              <a:rPr lang="en" err="1"/>
              <a:t>varmistetaan</a:t>
            </a:r>
            <a:r>
              <a:rPr lang="en"/>
              <a:t> </a:t>
            </a:r>
            <a:r>
              <a:rPr lang="en" err="1"/>
              <a:t>että</a:t>
            </a:r>
            <a:r>
              <a:rPr lang="en"/>
              <a:t> </a:t>
            </a:r>
            <a:r>
              <a:rPr lang="en" err="1"/>
              <a:t>kaikilla</a:t>
            </a:r>
            <a:r>
              <a:rPr lang="en"/>
              <a:t> </a:t>
            </a:r>
            <a:r>
              <a:rPr lang="en" err="1"/>
              <a:t>nuorilla</a:t>
            </a:r>
            <a:r>
              <a:rPr lang="en"/>
              <a:t> </a:t>
            </a:r>
            <a:r>
              <a:rPr lang="en" err="1"/>
              <a:t>olisi</a:t>
            </a:r>
            <a:r>
              <a:rPr lang="en"/>
              <a:t> </a:t>
            </a:r>
            <a:r>
              <a:rPr lang="en" err="1"/>
              <a:t>kesätöitä</a:t>
            </a:r>
            <a:r>
              <a:rPr lang="en"/>
              <a:t>?</a:t>
            </a:r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6"/>
          </p:nvPr>
        </p:nvSpPr>
        <p:spPr>
          <a:xfrm>
            <a:off x="6069425" y="3579425"/>
            <a:ext cx="2642724" cy="630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Miten </a:t>
            </a:r>
            <a:r>
              <a:rPr lang="en" err="1"/>
              <a:t>nuoria</a:t>
            </a:r>
            <a:r>
              <a:rPr lang="en"/>
              <a:t> </a:t>
            </a:r>
            <a:r>
              <a:rPr lang="en" err="1"/>
              <a:t>saadaan</a:t>
            </a:r>
            <a:r>
              <a:rPr lang="en"/>
              <a:t> </a:t>
            </a:r>
            <a:r>
              <a:rPr lang="en" err="1"/>
              <a:t>mukaan</a:t>
            </a:r>
            <a:r>
              <a:rPr lang="en"/>
              <a:t> </a:t>
            </a:r>
            <a:r>
              <a:rPr lang="en" err="1"/>
              <a:t>päätöksenteokoon</a:t>
            </a:r>
            <a:r>
              <a:rPr lang="en"/>
              <a:t>?</a:t>
            </a:r>
          </a:p>
        </p:txBody>
      </p:sp>
      <p:sp>
        <p:nvSpPr>
          <p:cNvPr id="1073" name="Google Shape;1073;p47"/>
          <p:cNvSpPr txBox="1">
            <a:spLocks noGrp="1"/>
          </p:cNvSpPr>
          <p:nvPr>
            <p:ph type="subTitle" idx="7"/>
          </p:nvPr>
        </p:nvSpPr>
        <p:spPr>
          <a:xfrm>
            <a:off x="6019293" y="2952581"/>
            <a:ext cx="2716121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Osallistuminen</a:t>
            </a:r>
            <a:endParaRPr lang="fi-FI"/>
          </a:p>
        </p:txBody>
      </p:sp>
      <p:sp>
        <p:nvSpPr>
          <p:cNvPr id="1074" name="Google Shape;1074;p47"/>
          <p:cNvSpPr txBox="1">
            <a:spLocks noGrp="1"/>
          </p:cNvSpPr>
          <p:nvPr>
            <p:ph type="subTitle" idx="8"/>
          </p:nvPr>
        </p:nvSpPr>
        <p:spPr>
          <a:xfrm>
            <a:off x="3524859" y="1338943"/>
            <a:ext cx="2671800" cy="8456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Hyvinvointi</a:t>
            </a:r>
            <a:endParaRPr lang="en"/>
          </a:p>
          <a:p>
            <a:pPr marL="0" indent="0">
              <a:lnSpc>
                <a:spcPct val="114999"/>
              </a:lnSpc>
            </a:pPr>
            <a:r>
              <a:rPr lang="en"/>
              <a:t>Ja </a:t>
            </a:r>
            <a:r>
              <a:rPr lang="en" err="1"/>
              <a:t>terveys</a:t>
            </a:r>
            <a:endParaRPr lang="en"/>
          </a:p>
        </p:txBody>
      </p:sp>
      <p:sp>
        <p:nvSpPr>
          <p:cNvPr id="1075" name="Google Shape;1075;p47"/>
          <p:cNvSpPr txBox="1">
            <a:spLocks noGrp="1"/>
          </p:cNvSpPr>
          <p:nvPr>
            <p:ph type="subTitle" idx="9"/>
          </p:nvPr>
        </p:nvSpPr>
        <p:spPr>
          <a:xfrm>
            <a:off x="6089478" y="1218364"/>
            <a:ext cx="2575752" cy="1103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indent="0"/>
            <a:r>
              <a:rPr lang="en" err="1"/>
              <a:t>Ilmasto</a:t>
            </a:r>
            <a:r>
              <a:rPr lang="en"/>
              <a:t> ja </a:t>
            </a:r>
            <a:r>
              <a:rPr lang="en" err="1"/>
              <a:t>rakennettu</a:t>
            </a:r>
            <a:r>
              <a:rPr lang="en"/>
              <a:t> </a:t>
            </a:r>
            <a:r>
              <a:rPr lang="fi-FI"/>
              <a:t>ympäristö</a:t>
            </a:r>
          </a:p>
        </p:txBody>
      </p:sp>
      <p:sp>
        <p:nvSpPr>
          <p:cNvPr id="1076" name="Google Shape;1076;p47"/>
          <p:cNvSpPr txBox="1">
            <a:spLocks noGrp="1"/>
          </p:cNvSpPr>
          <p:nvPr>
            <p:ph type="subTitle" idx="13"/>
          </p:nvPr>
        </p:nvSpPr>
        <p:spPr>
          <a:xfrm>
            <a:off x="673383" y="2784600"/>
            <a:ext cx="2851476" cy="91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/>
          <a:p>
            <a:pPr marL="0" indent="0"/>
            <a:r>
              <a:rPr lang="en" err="1"/>
              <a:t>Vapaa-aika</a:t>
            </a:r>
            <a:r>
              <a:rPr lang="en"/>
              <a:t> ja </a:t>
            </a:r>
            <a:r>
              <a:rPr lang="fi-FI"/>
              <a:t>harrastaminen</a:t>
            </a:r>
          </a:p>
        </p:txBody>
      </p:sp>
      <p:sp>
        <p:nvSpPr>
          <p:cNvPr id="1077" name="Google Shape;1077;p47"/>
          <p:cNvSpPr txBox="1">
            <a:spLocks noGrp="1"/>
          </p:cNvSpPr>
          <p:nvPr>
            <p:ph type="subTitle" idx="14"/>
          </p:nvPr>
        </p:nvSpPr>
        <p:spPr>
          <a:xfrm>
            <a:off x="3755361" y="2992712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Työllisyys​</a:t>
            </a:r>
          </a:p>
        </p:txBody>
      </p:sp>
      <p:sp>
        <p:nvSpPr>
          <p:cNvPr id="1078" name="Google Shape;1078;p47"/>
          <p:cNvSpPr txBox="1">
            <a:spLocks noGrp="1"/>
          </p:cNvSpPr>
          <p:nvPr>
            <p:ph type="subTitle" idx="15"/>
          </p:nvPr>
        </p:nvSpPr>
        <p:spPr>
          <a:xfrm>
            <a:off x="989212" y="1396559"/>
            <a:ext cx="2219818" cy="8579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indent="0"/>
            <a:r>
              <a:rPr lang="en" err="1"/>
              <a:t>Koulutus</a:t>
            </a:r>
            <a:r>
              <a:rPr lang="en"/>
              <a:t> ja </a:t>
            </a:r>
            <a:r>
              <a:rPr lang="en" err="1"/>
              <a:t>tasa-arvo</a:t>
            </a:r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E11B1A8-FA46-BC22-851E-93C77CCDD366}"/>
              </a:ext>
            </a:extLst>
          </p:cNvPr>
          <p:cNvSpPr txBox="1"/>
          <p:nvPr/>
        </p:nvSpPr>
        <p:spPr>
          <a:xfrm>
            <a:off x="2605337" y="840706"/>
            <a:ext cx="39328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Esittely- ja fiilistely/lämmittelykysymyksiä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619A825-6C52-4B05-FD27-10A8C54663C0}"/>
              </a:ext>
            </a:extLst>
          </p:cNvPr>
          <p:cNvSpPr txBox="1"/>
          <p:nvPr/>
        </p:nvSpPr>
        <p:spPr>
          <a:xfrm>
            <a:off x="2266948" y="1139991"/>
            <a:ext cx="59761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https://www.youtube.com/watch?v=LSt_4LgkzEQ</a:t>
            </a:r>
            <a:r>
              <a:rPr lang="fi-FI" dirty="0">
                <a:solidFill>
                  <a:schemeClr val="bg1">
                    <a:lumMod val="10000"/>
                  </a:schemeClr>
                </a:solidFill>
              </a:rPr>
              <a:t>. Alusta ja 8.30 </a:t>
            </a:r>
            <a:endParaRPr lang="fi-FI" dirty="0">
              <a:solidFill>
                <a:schemeClr val="bg1">
                  <a:lumMod val="1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4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err="1"/>
              <a:t>Toimikunnat</a:t>
            </a:r>
            <a:r>
              <a:rPr lang="en" sz="4000" dirty="0"/>
              <a:t> </a:t>
            </a:r>
            <a:r>
              <a:rPr lang="en" sz="4000" err="1"/>
              <a:t>muodostetaan</a:t>
            </a:r>
            <a:r>
              <a:rPr lang="en" sz="4000" dirty="0"/>
              <a:t>.</a:t>
            </a:r>
            <a:br>
              <a:rPr lang="en" sz="4000" dirty="0"/>
            </a:br>
            <a:r>
              <a:rPr lang="en" sz="4000" dirty="0"/>
              <a:t>- </a:t>
            </a:r>
            <a:r>
              <a:rPr lang="en" sz="4000" err="1"/>
              <a:t>arvotaan</a:t>
            </a:r>
            <a:r>
              <a:rPr lang="en" sz="4000" dirty="0"/>
              <a:t> </a:t>
            </a:r>
            <a:r>
              <a:rPr lang="en" sz="4000" err="1"/>
              <a:t>ehdokas</a:t>
            </a:r>
            <a:r>
              <a:rPr lang="en" sz="4000" dirty="0"/>
              <a:t> ja </a:t>
            </a:r>
            <a:r>
              <a:rPr lang="en" sz="4000" err="1"/>
              <a:t>kysymysaihe</a:t>
            </a:r>
            <a:r>
              <a:rPr lang="en" sz="4000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0"/>
          <p:cNvSpPr/>
          <p:nvPr/>
        </p:nvSpPr>
        <p:spPr>
          <a:xfrm rot="-5400000">
            <a:off x="736725" y="264200"/>
            <a:ext cx="933900" cy="264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0"/>
          <p:cNvSpPr txBox="1">
            <a:spLocks noGrp="1"/>
          </p:cNvSpPr>
          <p:nvPr>
            <p:ph type="title"/>
          </p:nvPr>
        </p:nvSpPr>
        <p:spPr>
          <a:xfrm>
            <a:off x="1291500" y="2114150"/>
            <a:ext cx="5067600" cy="16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perspectives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8" name="Google Shape;968;p40"/>
          <p:cNvSpPr txBox="1">
            <a:spLocks noGrp="1"/>
          </p:cNvSpPr>
          <p:nvPr>
            <p:ph type="title" idx="2"/>
          </p:nvPr>
        </p:nvSpPr>
        <p:spPr>
          <a:xfrm>
            <a:off x="1291500" y="1203800"/>
            <a:ext cx="16554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970" name="Google Shape;970;p40"/>
          <p:cNvSpPr/>
          <p:nvPr/>
        </p:nvSpPr>
        <p:spPr>
          <a:xfrm>
            <a:off x="874675" y="849950"/>
            <a:ext cx="66000" cy="147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76" name="Google Shape;976;p41"/>
          <p:cNvSpPr txBox="1">
            <a:spLocks noGrp="1"/>
          </p:cNvSpPr>
          <p:nvPr>
            <p:ph type="subTitle" idx="1"/>
          </p:nvPr>
        </p:nvSpPr>
        <p:spPr>
          <a:xfrm>
            <a:off x="4767597" y="2191675"/>
            <a:ext cx="36564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Societal issues</a:t>
            </a:r>
            <a:r>
              <a:rPr lang="en"/>
              <a:t>, on the other hand encompass a wide range of challenges and concerns that affect communities and societies. These can include </a:t>
            </a:r>
            <a:r>
              <a:rPr lang="en" b="1"/>
              <a:t>inequality, poverty, discrimination, environmental degradation, political conflicts,</a:t>
            </a:r>
            <a:r>
              <a:rPr lang="en"/>
              <a:t> and many others</a:t>
            </a:r>
            <a:endParaRPr/>
          </a:p>
        </p:txBody>
      </p:sp>
      <p:sp>
        <p:nvSpPr>
          <p:cNvPr id="977" name="Google Shape;977;p41"/>
          <p:cNvSpPr txBox="1">
            <a:spLocks noGrp="1"/>
          </p:cNvSpPr>
          <p:nvPr>
            <p:ph type="subTitle" idx="2"/>
          </p:nvPr>
        </p:nvSpPr>
        <p:spPr>
          <a:xfrm>
            <a:off x="720003" y="2191675"/>
            <a:ext cx="36564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Cultural perspectives</a:t>
            </a:r>
            <a:r>
              <a:rPr lang="en"/>
              <a:t> refer to the unique viewpoints, values, beliefs, traditions, and practices held by different groups within a society. These perspectives are deeply rooted in history, geography, religion, and other factors, and they play a crucial role in shaping individual and collective identities</a:t>
            </a:r>
            <a:endParaRPr/>
          </a:p>
        </p:txBody>
      </p:sp>
      <p:sp>
        <p:nvSpPr>
          <p:cNvPr id="978" name="Google Shape;978;p41"/>
          <p:cNvSpPr/>
          <p:nvPr/>
        </p:nvSpPr>
        <p:spPr>
          <a:xfrm>
            <a:off x="2237550" y="1473526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1"/>
          <p:cNvSpPr/>
          <p:nvPr/>
        </p:nvSpPr>
        <p:spPr>
          <a:xfrm>
            <a:off x="6288625" y="1473526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1"/>
          <p:cNvSpPr/>
          <p:nvPr/>
        </p:nvSpPr>
        <p:spPr>
          <a:xfrm>
            <a:off x="2370244" y="157336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1"/>
          <p:cNvSpPr/>
          <p:nvPr/>
        </p:nvSpPr>
        <p:spPr>
          <a:xfrm>
            <a:off x="6420516" y="1582168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8428AC6-EC21-9C2E-CE8D-0F69D549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71593"/>
            <a:ext cx="8801100" cy="42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2758B-7EB6-C388-90BC-D24063D3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0553"/>
            <a:ext cx="7704000" cy="572700"/>
          </a:xfrm>
        </p:spPr>
        <p:txBody>
          <a:bodyPr/>
          <a:lstStyle/>
          <a:p>
            <a:r>
              <a:rPr lang="fi-FI"/>
              <a:t>Koemuistiinpanot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8AF3B9E0-5BE4-D636-8FBD-EDFF5F24EDE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56161" y="1592034"/>
            <a:ext cx="5146809" cy="2658011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fi-FI" b="0"/>
              <a:t>Kokeeseen saa ottaa mukaan muistiinpanolapun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fi-FI" b="0"/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fi-FI" b="0" u="sng"/>
              <a:t>Yksipuoleinen</a:t>
            </a:r>
            <a:r>
              <a:rPr lang="fi-FI" b="0"/>
              <a:t> A4-arkki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fi-FI" b="0"/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fi-FI" b="0"/>
              <a:t>Käsin itse kirjoitettu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A2334B-690F-F74A-C3FB-B498A3C1F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35" y="1306258"/>
            <a:ext cx="3229565" cy="32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9"/>
          <p:cNvSpPr txBox="1">
            <a:spLocks noGrp="1"/>
          </p:cNvSpPr>
          <p:nvPr>
            <p:ph type="title"/>
          </p:nvPr>
        </p:nvSpPr>
        <p:spPr>
          <a:xfrm>
            <a:off x="1029289" y="269421"/>
            <a:ext cx="7085421" cy="8001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/>
              <a:t>Siis mikä vaalipaneeli?</a:t>
            </a:r>
            <a:endParaRPr sz="3600"/>
          </a:p>
        </p:txBody>
      </p:sp>
      <p:sp>
        <p:nvSpPr>
          <p:cNvPr id="961" name="Google Shape;961;p39"/>
          <p:cNvSpPr txBox="1">
            <a:spLocks noGrp="1"/>
          </p:cNvSpPr>
          <p:nvPr>
            <p:ph type="subTitle" idx="1"/>
          </p:nvPr>
        </p:nvSpPr>
        <p:spPr>
          <a:xfrm>
            <a:off x="4340256" y="276224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i-FI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https://www.youtube.com/watch?v=kXeX-h9arvU&amp;list=PLD2FC6A0B5BC26EB1</a:t>
            </a:r>
            <a:r>
              <a:rPr lang="fi-FI">
                <a:solidFill>
                  <a:schemeClr val="tx1"/>
                </a:solidFill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714181-D897-7ED2-D00F-FE749F12C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2" y="1782387"/>
            <a:ext cx="4216617" cy="281954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034BC32-B3D6-F264-6715-2F4CDCD2CCEB}"/>
              </a:ext>
            </a:extLst>
          </p:cNvPr>
          <p:cNvSpPr txBox="1"/>
          <p:nvPr/>
        </p:nvSpPr>
        <p:spPr>
          <a:xfrm>
            <a:off x="4846405" y="2171640"/>
            <a:ext cx="3860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>
                <a:solidFill>
                  <a:schemeClr val="dk1"/>
                </a:solidFill>
                <a:latin typeface="Volkhov"/>
                <a:sym typeface="Volkhov"/>
              </a:rPr>
              <a:t>Esimerkki 14 vuoden takaa…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35C621-9713-91FB-3005-6C7252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685" y="126777"/>
            <a:ext cx="6864621" cy="572700"/>
          </a:xfrm>
        </p:spPr>
        <p:txBody>
          <a:bodyPr/>
          <a:lstStyle/>
          <a:p>
            <a:r>
              <a:rPr lang="fi-FI" sz="3200"/>
              <a:t>9a:n vaalipaneeliprojekti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BF6B65-450A-9B16-951C-F67A470B5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4" y="1775501"/>
            <a:ext cx="3643395" cy="95137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1600"/>
              <a:t>Oppimispäiväkirja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/>
              <a:t>Kysymykset vaalipaneelia varten – arvotaan aihealueet ryhmittäin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576746A-C6C3-8E57-3CBD-B4F10859F53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00054" y="3396964"/>
            <a:ext cx="3475413" cy="138527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1600"/>
              <a:t>Työstetään oman toimikunnan tehtäviä projektitunneilla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fi-FI" sz="1600"/>
              <a:t>Ma 10.3.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fi-FI" sz="1600"/>
              <a:t>Ma 17.3.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fi-FI" sz="1600"/>
              <a:t>To 20.3.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07A65C16-5AB3-613A-05DF-7C2B1D8B467F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03457" y="1201591"/>
            <a:ext cx="2988126" cy="635401"/>
          </a:xfrm>
        </p:spPr>
        <p:txBody>
          <a:bodyPr/>
          <a:lstStyle/>
          <a:p>
            <a:pPr algn="r"/>
            <a:r>
              <a:rPr lang="fi-FI"/>
              <a:t>Tehtävät kaikille</a:t>
            </a:r>
          </a:p>
        </p:txBody>
      </p:sp>
      <p:sp>
        <p:nvSpPr>
          <p:cNvPr id="12" name="Alaotsikko 11">
            <a:extLst>
              <a:ext uri="{FF2B5EF4-FFF2-40B4-BE49-F238E27FC236}">
                <a16:creationId xmlns:a16="http://schemas.microsoft.com/office/drawing/2014/main" id="{8534F4A8-CD16-9EAF-103F-4F63E53E335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3673" y="2761562"/>
            <a:ext cx="4858566" cy="635402"/>
          </a:xfrm>
        </p:spPr>
        <p:txBody>
          <a:bodyPr/>
          <a:lstStyle/>
          <a:p>
            <a:r>
              <a:rPr lang="fi-FI"/>
              <a:t>Tehtävät toimikunnittain</a:t>
            </a:r>
          </a:p>
        </p:txBody>
      </p:sp>
      <p:pic>
        <p:nvPicPr>
          <p:cNvPr id="2050" name="Picture 2" descr="Oulun normaalikoulu on X: &quot;Tänään seiskat ja lukion ykköset pääsivät  maistelemaan upeasti katettuja välipaloja sekä tutustumaan terveellisiin  liikunta- ja ruokasuosituksiin. 🍎🤸‍♀️Lisäksi tietoa  taksvärkkitoiminnasta. 😊#Unesco-viikko #norssi ...">
            <a:extLst>
              <a:ext uri="{FF2B5EF4-FFF2-40B4-BE49-F238E27FC236}">
                <a16:creationId xmlns:a16="http://schemas.microsoft.com/office/drawing/2014/main" id="{76C824CD-6673-5EAB-763C-E2E36281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67" y="3079263"/>
            <a:ext cx="3475413" cy="19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F7BAFE7-FFD3-BBAE-F194-9C9CCE68F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731"/>
          <a:stretch/>
        </p:blipFill>
        <p:spPr>
          <a:xfrm>
            <a:off x="5551767" y="786183"/>
            <a:ext cx="3447976" cy="21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8"/>
          <p:cNvSpPr/>
          <p:nvPr/>
        </p:nvSpPr>
        <p:spPr>
          <a:xfrm>
            <a:off x="410274" y="3557925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>
            <a:off x="410273" y="1879870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8"/>
          <p:cNvSpPr/>
          <p:nvPr/>
        </p:nvSpPr>
        <p:spPr>
          <a:xfrm>
            <a:off x="410273" y="2717166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 txBox="1">
            <a:spLocks noGrp="1"/>
          </p:cNvSpPr>
          <p:nvPr>
            <p:ph type="title"/>
          </p:nvPr>
        </p:nvSpPr>
        <p:spPr>
          <a:xfrm>
            <a:off x="1229559" y="178962"/>
            <a:ext cx="58169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0"/>
              <a:t>Toimikunnat (5 hlö/tmk)</a:t>
            </a:r>
          </a:p>
        </p:txBody>
      </p:sp>
      <p:sp>
        <p:nvSpPr>
          <p:cNvPr id="937" name="Google Shape;937;p38"/>
          <p:cNvSpPr txBox="1">
            <a:spLocks noGrp="1"/>
          </p:cNvSpPr>
          <p:nvPr>
            <p:ph type="subTitle" idx="3"/>
          </p:nvPr>
        </p:nvSpPr>
        <p:spPr>
          <a:xfrm>
            <a:off x="5030744" y="3418847"/>
            <a:ext cx="3500936" cy="89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- Paneelitilan järjestely, opastus, kyllä/ei-kyltit</a:t>
            </a:r>
          </a:p>
        </p:txBody>
      </p:sp>
      <p:sp>
        <p:nvSpPr>
          <p:cNvPr id="938" name="Google Shape;938;p38"/>
          <p:cNvSpPr txBox="1">
            <a:spLocks noGrp="1"/>
          </p:cNvSpPr>
          <p:nvPr>
            <p:ph type="subTitle" idx="1"/>
          </p:nvPr>
        </p:nvSpPr>
        <p:spPr>
          <a:xfrm>
            <a:off x="4062671" y="1196009"/>
            <a:ext cx="2921393" cy="466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/>
              <a:t>S</a:t>
            </a:r>
            <a:r>
              <a:rPr lang="en"/>
              <a:t>omeviestintä, mediakontaktit</a:t>
            </a:r>
          </a:p>
        </p:txBody>
      </p:sp>
      <p:sp>
        <p:nvSpPr>
          <p:cNvPr id="939" name="Google Shape;939;p38"/>
          <p:cNvSpPr txBox="1">
            <a:spLocks noGrp="1"/>
          </p:cNvSpPr>
          <p:nvPr>
            <p:ph type="subTitle" idx="2"/>
          </p:nvPr>
        </p:nvSpPr>
        <p:spPr>
          <a:xfrm>
            <a:off x="4234414" y="2689419"/>
            <a:ext cx="3193800" cy="466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/>
              <a:t>J</a:t>
            </a:r>
            <a:r>
              <a:rPr lang="en"/>
              <a:t>uontajat (3 kpl), ajanottajat (2 kpl)</a:t>
            </a:r>
          </a:p>
        </p:txBody>
      </p:sp>
      <p:sp>
        <p:nvSpPr>
          <p:cNvPr id="941" name="Google Shape;941;p38"/>
          <p:cNvSpPr txBox="1">
            <a:spLocks noGrp="1"/>
          </p:cNvSpPr>
          <p:nvPr>
            <p:ph type="subTitle" idx="5"/>
          </p:nvPr>
        </p:nvSpPr>
        <p:spPr>
          <a:xfrm>
            <a:off x="4678564" y="1915039"/>
            <a:ext cx="2305500" cy="466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i-FI"/>
              <a:t>Ä</a:t>
            </a:r>
            <a:r>
              <a:rPr lang="en"/>
              <a:t>änitekniikka, striimaus</a:t>
            </a:r>
          </a:p>
        </p:txBody>
      </p:sp>
      <p:sp>
        <p:nvSpPr>
          <p:cNvPr id="948" name="Google Shape;948;p38"/>
          <p:cNvSpPr txBox="1">
            <a:spLocks noGrp="1"/>
          </p:cNvSpPr>
          <p:nvPr>
            <p:ph type="subTitle" idx="16"/>
          </p:nvPr>
        </p:nvSpPr>
        <p:spPr>
          <a:xfrm>
            <a:off x="1141277" y="1230889"/>
            <a:ext cx="2921394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/>
              <a:t>Mediatoimikunta</a:t>
            </a:r>
          </a:p>
        </p:txBody>
      </p:sp>
      <p:sp>
        <p:nvSpPr>
          <p:cNvPr id="949" name="Google Shape;949;p38"/>
          <p:cNvSpPr txBox="1">
            <a:spLocks noGrp="1"/>
          </p:cNvSpPr>
          <p:nvPr>
            <p:ph type="subTitle" idx="17"/>
          </p:nvPr>
        </p:nvSpPr>
        <p:spPr>
          <a:xfrm>
            <a:off x="1147128" y="2761112"/>
            <a:ext cx="3193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/>
              <a:t>Paneelitoimikunta</a:t>
            </a:r>
          </a:p>
        </p:txBody>
      </p:sp>
      <p:sp>
        <p:nvSpPr>
          <p:cNvPr id="950" name="Google Shape;950;p38"/>
          <p:cNvSpPr txBox="1">
            <a:spLocks noGrp="1"/>
          </p:cNvSpPr>
          <p:nvPr>
            <p:ph type="subTitle" idx="18"/>
          </p:nvPr>
        </p:nvSpPr>
        <p:spPr>
          <a:xfrm>
            <a:off x="1147128" y="1944255"/>
            <a:ext cx="356223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/>
              <a:t>Tekniikkatoimikunta</a:t>
            </a:r>
          </a:p>
        </p:txBody>
      </p:sp>
      <p:sp>
        <p:nvSpPr>
          <p:cNvPr id="951" name="Google Shape;951;p38"/>
          <p:cNvSpPr txBox="1">
            <a:spLocks noGrp="1"/>
          </p:cNvSpPr>
          <p:nvPr>
            <p:ph type="subTitle" idx="19"/>
          </p:nvPr>
        </p:nvSpPr>
        <p:spPr>
          <a:xfrm>
            <a:off x="1141277" y="3446197"/>
            <a:ext cx="3769063" cy="893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/>
              <a:t>Käytännön järjestelyjen  toimikunta</a:t>
            </a:r>
          </a:p>
        </p:txBody>
      </p:sp>
      <p:sp>
        <p:nvSpPr>
          <p:cNvPr id="954" name="Google Shape;954;p38"/>
          <p:cNvSpPr/>
          <p:nvPr/>
        </p:nvSpPr>
        <p:spPr>
          <a:xfrm>
            <a:off x="411794" y="1116427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049;p45">
            <a:extLst>
              <a:ext uri="{FF2B5EF4-FFF2-40B4-BE49-F238E27FC236}">
                <a16:creationId xmlns:a16="http://schemas.microsoft.com/office/drawing/2014/main" id="{3D1A0A27-BB3F-4A04-BFCE-58646A771FAC}"/>
              </a:ext>
            </a:extLst>
          </p:cNvPr>
          <p:cNvGrpSpPr/>
          <p:nvPr/>
        </p:nvGrpSpPr>
        <p:grpSpPr>
          <a:xfrm>
            <a:off x="541947" y="2807266"/>
            <a:ext cx="351315" cy="349486"/>
            <a:chOff x="685475" y="2318350"/>
            <a:chExt cx="297750" cy="296200"/>
          </a:xfrm>
        </p:grpSpPr>
        <p:sp>
          <p:nvSpPr>
            <p:cNvPr id="16" name="Google Shape;1050;p45">
              <a:extLst>
                <a:ext uri="{FF2B5EF4-FFF2-40B4-BE49-F238E27FC236}">
                  <a16:creationId xmlns:a16="http://schemas.microsoft.com/office/drawing/2014/main" id="{4FBDEB94-D33C-4CA3-F10A-ACD4534731EE}"/>
                </a:ext>
              </a:extLst>
            </p:cNvPr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1;p45">
              <a:extLst>
                <a:ext uri="{FF2B5EF4-FFF2-40B4-BE49-F238E27FC236}">
                  <a16:creationId xmlns:a16="http://schemas.microsoft.com/office/drawing/2014/main" id="{9770EB30-CF22-4C62-5A4B-820355F9A6CE}"/>
                </a:ext>
              </a:extLst>
            </p:cNvPr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2;p45">
              <a:extLst>
                <a:ext uri="{FF2B5EF4-FFF2-40B4-BE49-F238E27FC236}">
                  <a16:creationId xmlns:a16="http://schemas.microsoft.com/office/drawing/2014/main" id="{EE785E8E-AE82-BA63-9BFA-FC30266A45D2}"/>
                </a:ext>
              </a:extLst>
            </p:cNvPr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491;p70">
            <a:extLst>
              <a:ext uri="{FF2B5EF4-FFF2-40B4-BE49-F238E27FC236}">
                <a16:creationId xmlns:a16="http://schemas.microsoft.com/office/drawing/2014/main" id="{EE4622BB-8143-2754-9273-E4B92F68961F}"/>
              </a:ext>
            </a:extLst>
          </p:cNvPr>
          <p:cNvGrpSpPr/>
          <p:nvPr/>
        </p:nvGrpSpPr>
        <p:grpSpPr>
          <a:xfrm>
            <a:off x="575365" y="1246815"/>
            <a:ext cx="311934" cy="311916"/>
            <a:chOff x="860977" y="2620616"/>
            <a:chExt cx="319311" cy="319290"/>
          </a:xfrm>
        </p:grpSpPr>
        <p:sp>
          <p:nvSpPr>
            <p:cNvPr id="26" name="Google Shape;1492;p70">
              <a:extLst>
                <a:ext uri="{FF2B5EF4-FFF2-40B4-BE49-F238E27FC236}">
                  <a16:creationId xmlns:a16="http://schemas.microsoft.com/office/drawing/2014/main" id="{ED021849-A119-4886-0C28-859A85911D7B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93;p70">
              <a:extLst>
                <a:ext uri="{FF2B5EF4-FFF2-40B4-BE49-F238E27FC236}">
                  <a16:creationId xmlns:a16="http://schemas.microsoft.com/office/drawing/2014/main" id="{76B8922C-F2DD-521B-F314-35C1790F3BC4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94;p70">
              <a:extLst>
                <a:ext uri="{FF2B5EF4-FFF2-40B4-BE49-F238E27FC236}">
                  <a16:creationId xmlns:a16="http://schemas.microsoft.com/office/drawing/2014/main" id="{B1F57D6B-6640-1D44-79C3-D1E71501D2B9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980;p41">
            <a:extLst>
              <a:ext uri="{FF2B5EF4-FFF2-40B4-BE49-F238E27FC236}">
                <a16:creationId xmlns:a16="http://schemas.microsoft.com/office/drawing/2014/main" id="{D9B21D77-169C-60CF-A4CB-F86F407C33AC}"/>
              </a:ext>
            </a:extLst>
          </p:cNvPr>
          <p:cNvSpPr/>
          <p:nvPr/>
        </p:nvSpPr>
        <p:spPr>
          <a:xfrm>
            <a:off x="535107" y="197506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95;p61">
            <a:extLst>
              <a:ext uri="{FF2B5EF4-FFF2-40B4-BE49-F238E27FC236}">
                <a16:creationId xmlns:a16="http://schemas.microsoft.com/office/drawing/2014/main" id="{2EF1EDF5-4AF2-A492-EBD5-AA183E94DC37}"/>
              </a:ext>
            </a:extLst>
          </p:cNvPr>
          <p:cNvSpPr/>
          <p:nvPr/>
        </p:nvSpPr>
        <p:spPr>
          <a:xfrm>
            <a:off x="548194" y="3703883"/>
            <a:ext cx="366276" cy="32359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2" name="Google Shape;1155;p51">
            <a:extLst>
              <a:ext uri="{FF2B5EF4-FFF2-40B4-BE49-F238E27FC236}">
                <a16:creationId xmlns:a16="http://schemas.microsoft.com/office/drawing/2014/main" id="{2CAAD62F-2BF7-0AD2-74E3-54354A1F4614}"/>
              </a:ext>
            </a:extLst>
          </p:cNvPr>
          <p:cNvSpPr txBox="1">
            <a:spLocks/>
          </p:cNvSpPr>
          <p:nvPr/>
        </p:nvSpPr>
        <p:spPr>
          <a:xfrm>
            <a:off x="5613176" y="4181667"/>
            <a:ext cx="2866746" cy="78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b="1" err="1"/>
              <a:t>Mieti</a:t>
            </a:r>
            <a:r>
              <a:rPr lang="en-US" b="1"/>
              <a:t>, </a:t>
            </a:r>
            <a:r>
              <a:rPr lang="en-US" b="1" err="1"/>
              <a:t>mihin</a:t>
            </a:r>
            <a:r>
              <a:rPr lang="en-US" b="1"/>
              <a:t> </a:t>
            </a:r>
            <a:r>
              <a:rPr lang="en-US" b="1" err="1"/>
              <a:t>kolmeen</a:t>
            </a:r>
            <a:r>
              <a:rPr lang="en-US" b="1"/>
              <a:t> </a:t>
            </a:r>
            <a:r>
              <a:rPr lang="en-US" b="1" err="1"/>
              <a:t>toimikuntaan</a:t>
            </a:r>
            <a:r>
              <a:rPr lang="en-US" b="1"/>
              <a:t> </a:t>
            </a:r>
            <a:r>
              <a:rPr lang="en-US" b="1" err="1"/>
              <a:t>voisit</a:t>
            </a:r>
            <a:r>
              <a:rPr lang="en-US" b="1"/>
              <a:t> </a:t>
            </a:r>
            <a:r>
              <a:rPr lang="en-US" b="1" err="1"/>
              <a:t>osallistua</a:t>
            </a:r>
            <a:r>
              <a:rPr lang="en-US" b="1"/>
              <a:t>. Mihin </a:t>
            </a:r>
            <a:r>
              <a:rPr lang="en-US" b="1" err="1"/>
              <a:t>mieluiten</a:t>
            </a:r>
            <a:r>
              <a:rPr lang="en-US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" grpId="0" build="p"/>
      <p:bldP spid="938" grpId="0" build="p"/>
      <p:bldP spid="939" grpId="0" build="p"/>
      <p:bldP spid="941" grpId="0" build="p"/>
      <p:bldP spid="948" grpId="0" build="p"/>
      <p:bldP spid="949" grpId="0" build="p"/>
      <p:bldP spid="950" grpId="0" build="p"/>
      <p:bldP spid="951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4"/>
          <p:cNvSpPr txBox="1">
            <a:spLocks noGrp="1"/>
          </p:cNvSpPr>
          <p:nvPr>
            <p:ph type="title"/>
          </p:nvPr>
        </p:nvSpPr>
        <p:spPr>
          <a:xfrm>
            <a:off x="720000" y="64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i-FI" err="1"/>
              <a:t>Osallistumisensa</a:t>
            </a:r>
            <a:r>
              <a:rPr lang="fi-FI"/>
              <a:t> </a:t>
            </a:r>
            <a:r>
              <a:rPr lang="fi-FI" err="1"/>
              <a:t>vahvistaneet</a:t>
            </a:r>
            <a:r>
              <a:rPr lang="fi-FI"/>
              <a:t> </a:t>
            </a:r>
            <a:r>
              <a:rPr lang="fi-FI" err="1"/>
              <a:t>panelistit</a:t>
            </a:r>
          </a:p>
        </p:txBody>
      </p:sp>
      <p:sp>
        <p:nvSpPr>
          <p:cNvPr id="1011" name="Google Shape;1011;p44"/>
          <p:cNvSpPr txBox="1">
            <a:spLocks noGrp="1"/>
          </p:cNvSpPr>
          <p:nvPr>
            <p:ph type="subTitle" idx="4"/>
          </p:nvPr>
        </p:nvSpPr>
        <p:spPr>
          <a:xfrm>
            <a:off x="-6040" y="3229293"/>
            <a:ext cx="3079176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2000" err="1"/>
              <a:t>Marjo</a:t>
            </a:r>
            <a:r>
              <a:rPr lang="en" sz="2000"/>
              <a:t> </a:t>
            </a:r>
            <a:r>
              <a:rPr lang="en" sz="2000" err="1"/>
              <a:t>Tapaninen</a:t>
            </a:r>
            <a:endParaRPr lang="fi-FI" sz="2000"/>
          </a:p>
          <a:p>
            <a:pPr marL="0" indent="0">
              <a:lnSpc>
                <a:spcPct val="114999"/>
              </a:lnSpc>
            </a:pPr>
            <a:r>
              <a:rPr lang="en" sz="2000" err="1"/>
              <a:t>Vihr</a:t>
            </a:r>
            <a:endParaRPr lang="en" sz="2000"/>
          </a:p>
        </p:txBody>
      </p:sp>
      <p:sp>
        <p:nvSpPr>
          <p:cNvPr id="1012" name="Google Shape;1012;p44"/>
          <p:cNvSpPr txBox="1">
            <a:spLocks noGrp="1"/>
          </p:cNvSpPr>
          <p:nvPr>
            <p:ph type="subTitle" idx="5"/>
          </p:nvPr>
        </p:nvSpPr>
        <p:spPr>
          <a:xfrm>
            <a:off x="2819355" y="3229294"/>
            <a:ext cx="3304768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2000"/>
              <a:t>Katariina von Earle</a:t>
            </a:r>
            <a:endParaRPr lang="fi-FI" sz="2000"/>
          </a:p>
          <a:p>
            <a:pPr marL="0" indent="0">
              <a:lnSpc>
                <a:spcPct val="114999"/>
              </a:lnSpc>
            </a:pPr>
            <a:r>
              <a:rPr lang="en" sz="2000"/>
              <a:t>SDP​</a:t>
            </a:r>
          </a:p>
        </p:txBody>
      </p:sp>
      <p:sp>
        <p:nvSpPr>
          <p:cNvPr id="1013" name="Google Shape;1013;p44"/>
          <p:cNvSpPr txBox="1">
            <a:spLocks noGrp="1"/>
          </p:cNvSpPr>
          <p:nvPr>
            <p:ph type="subTitle" idx="6"/>
          </p:nvPr>
        </p:nvSpPr>
        <p:spPr>
          <a:xfrm>
            <a:off x="5868452" y="3229294"/>
            <a:ext cx="3079175" cy="9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2000"/>
              <a:t>Juha-Matti Mustonen</a:t>
            </a:r>
            <a:endParaRPr lang="fi-FI" sz="2000"/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Vas</a:t>
            </a:r>
          </a:p>
        </p:txBody>
      </p:sp>
      <p:pic>
        <p:nvPicPr>
          <p:cNvPr id="2" name="Kuva 1" descr="Kuva, joka sisältää kohteen Ihmisen kasvot, henkilö, hymy, vaate&#10;&#10;Tekoälyn luoma sisältö voi olla virheellistä.">
            <a:extLst>
              <a:ext uri="{FF2B5EF4-FFF2-40B4-BE49-F238E27FC236}">
                <a16:creationId xmlns:a16="http://schemas.microsoft.com/office/drawing/2014/main" id="{A44AF26A-75BB-9B9E-2D13-1D70C7CD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6" b="27027"/>
          <a:stretch/>
        </p:blipFill>
        <p:spPr>
          <a:xfrm>
            <a:off x="640182" y="1443789"/>
            <a:ext cx="1928066" cy="1786040"/>
          </a:xfrm>
          <a:prstGeom prst="rect">
            <a:avLst/>
          </a:prstGeom>
        </p:spPr>
      </p:pic>
      <p:pic>
        <p:nvPicPr>
          <p:cNvPr id="3" name="Kuva 2" descr="Kuva, joka sisältää kohteen henkilö, seinä, Ihmisen kasvot, kello&#10;&#10;Tekoälyn luoma sisältö voi olla virheellistä.">
            <a:extLst>
              <a:ext uri="{FF2B5EF4-FFF2-40B4-BE49-F238E27FC236}">
                <a16:creationId xmlns:a16="http://schemas.microsoft.com/office/drawing/2014/main" id="{D890051E-DA19-124E-FA41-E072ABABC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735" y="1443789"/>
            <a:ext cx="1920031" cy="1849857"/>
          </a:xfrm>
          <a:prstGeom prst="rect">
            <a:avLst/>
          </a:prstGeom>
        </p:spPr>
      </p:pic>
      <p:pic>
        <p:nvPicPr>
          <p:cNvPr id="4" name="Kuva 3" descr="Kuva, joka sisältää kohteen vaate, henkilö, Ihmisen kasvot, rakennus&#10;&#10;Tekoälyn luoma sisältö voi olla virheellistä.">
            <a:extLst>
              <a:ext uri="{FF2B5EF4-FFF2-40B4-BE49-F238E27FC236}">
                <a16:creationId xmlns:a16="http://schemas.microsoft.com/office/drawing/2014/main" id="{EE881202-84D1-9AA7-7AAA-088B9548B2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640" t="28095" r="24903" b="29225"/>
          <a:stretch/>
        </p:blipFill>
        <p:spPr>
          <a:xfrm>
            <a:off x="6428355" y="1392299"/>
            <a:ext cx="1694464" cy="1837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46C985-B370-0342-7961-104B2D4D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Lisää ehdokkaita....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9A3E2376-AD27-B7E7-45B7-FAE66C1DE38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57276" y="3439845"/>
            <a:ext cx="3249622" cy="970200"/>
          </a:xfrm>
        </p:spPr>
        <p:txBody>
          <a:bodyPr/>
          <a:lstStyle/>
          <a:p>
            <a:r>
              <a:rPr lang="fi-FI" dirty="0"/>
              <a:t>Johannes Palola</a:t>
            </a:r>
          </a:p>
          <a:p>
            <a:pPr>
              <a:lnSpc>
                <a:spcPct val="114999"/>
              </a:lnSpc>
            </a:pPr>
            <a:r>
              <a:rPr lang="fi-FI" dirty="0"/>
              <a:t> Kesk.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0C1F3B23-CB80-E2EB-330C-8348122CA0C1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4152854" y="3439846"/>
            <a:ext cx="2602926" cy="970200"/>
          </a:xfrm>
        </p:spPr>
        <p:txBody>
          <a:bodyPr/>
          <a:lstStyle/>
          <a:p>
            <a:r>
              <a:rPr lang="fi-FI" dirty="0"/>
              <a:t>Lotta Ellonen</a:t>
            </a:r>
          </a:p>
          <a:p>
            <a:pPr>
              <a:lnSpc>
                <a:spcPct val="114999"/>
              </a:lnSpc>
            </a:pPr>
            <a:r>
              <a:rPr lang="fi-FI" dirty="0"/>
              <a:t>Kok</a:t>
            </a:r>
          </a:p>
        </p:txBody>
      </p:sp>
      <p:pic>
        <p:nvPicPr>
          <p:cNvPr id="9" name="Kuva 8" descr="Kuva, joka sisältää kohteen henkilö, Ihmisen kasvot, hymy, vaate&#10;&#10;Tekoälyn luoma sisältö voi olla virheellistä.">
            <a:extLst>
              <a:ext uri="{FF2B5EF4-FFF2-40B4-BE49-F238E27FC236}">
                <a16:creationId xmlns:a16="http://schemas.microsoft.com/office/drawing/2014/main" id="{BA1653B1-D440-BDBE-051E-25813B12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31" y="1288382"/>
            <a:ext cx="1614237" cy="2150645"/>
          </a:xfrm>
          <a:prstGeom prst="rect">
            <a:avLst/>
          </a:prstGeom>
        </p:spPr>
      </p:pic>
      <p:pic>
        <p:nvPicPr>
          <p:cNvPr id="10" name="Kuva 9" descr="Kuva, joka sisältää kohteen Ihmisen kasvot, hymy, vaate, teksti&#10;&#10;Tekoälyn luoma sisältö voi olla virheellistä.">
            <a:extLst>
              <a:ext uri="{FF2B5EF4-FFF2-40B4-BE49-F238E27FC236}">
                <a16:creationId xmlns:a16="http://schemas.microsoft.com/office/drawing/2014/main" id="{3A43E927-D9CE-092C-BF1F-71A49FE4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328487"/>
            <a:ext cx="2070435" cy="20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Eri </a:t>
            </a:r>
            <a:r>
              <a:rPr lang="en" err="1"/>
              <a:t>tapoja</a:t>
            </a:r>
            <a:r>
              <a:rPr lang="en"/>
              <a:t> </a:t>
            </a:r>
            <a:r>
              <a:rPr lang="en" err="1"/>
              <a:t>esittää</a:t>
            </a:r>
            <a:r>
              <a:rPr lang="en"/>
              <a:t> </a:t>
            </a:r>
            <a:r>
              <a:rPr lang="en" err="1"/>
              <a:t>kysymyksiä</a:t>
            </a:r>
          </a:p>
        </p:txBody>
      </p:sp>
      <p:sp>
        <p:nvSpPr>
          <p:cNvPr id="1034" name="Google Shape;1034;p45"/>
          <p:cNvSpPr txBox="1">
            <a:spLocks noGrp="1"/>
          </p:cNvSpPr>
          <p:nvPr>
            <p:ph type="subTitle" idx="1"/>
          </p:nvPr>
        </p:nvSpPr>
        <p:spPr>
          <a:xfrm>
            <a:off x="2021387" y="2106625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/>
              <a:t>Miten </a:t>
            </a:r>
            <a:r>
              <a:rPr lang="en" err="1"/>
              <a:t>sinä</a:t>
            </a:r>
            <a:r>
              <a:rPr lang="en"/>
              <a:t> </a:t>
            </a:r>
            <a:r>
              <a:rPr lang="en" err="1"/>
              <a:t>ehdokkaana</a:t>
            </a:r>
            <a:r>
              <a:rPr lang="en"/>
              <a:t> </a:t>
            </a:r>
            <a:r>
              <a:rPr lang="en" err="1"/>
              <a:t>aiot</a:t>
            </a:r>
            <a:r>
              <a:rPr lang="en"/>
              <a:t> </a:t>
            </a:r>
            <a:r>
              <a:rPr lang="en" err="1"/>
              <a:t>edistää</a:t>
            </a:r>
            <a:r>
              <a:rPr lang="en"/>
              <a:t>....​</a:t>
            </a:r>
            <a:endParaRPr lang="fi-FI"/>
          </a:p>
        </p:txBody>
      </p:sp>
      <p:sp>
        <p:nvSpPr>
          <p:cNvPr id="1035" name="Google Shape;1035;p45"/>
          <p:cNvSpPr txBox="1">
            <a:spLocks noGrp="1"/>
          </p:cNvSpPr>
          <p:nvPr>
            <p:ph type="subTitle" idx="2"/>
          </p:nvPr>
        </p:nvSpPr>
        <p:spPr>
          <a:xfrm>
            <a:off x="5104209" y="2106625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err="1"/>
              <a:t>Ehdokkaat</a:t>
            </a:r>
            <a:r>
              <a:rPr lang="en"/>
              <a:t> </a:t>
            </a:r>
            <a:r>
              <a:rPr lang="en" err="1"/>
              <a:t>vastaavat</a:t>
            </a:r>
            <a:r>
              <a:rPr lang="en"/>
              <a:t> </a:t>
            </a:r>
            <a:r>
              <a:rPr lang="en" err="1"/>
              <a:t>esim</a:t>
            </a:r>
            <a:r>
              <a:rPr lang="en"/>
              <a:t>. </a:t>
            </a:r>
            <a:r>
              <a:rPr lang="en" err="1"/>
              <a:t>lapuilla</a:t>
            </a:r>
            <a:r>
              <a:rPr lang="en"/>
              <a:t>/</a:t>
            </a:r>
            <a:r>
              <a:rPr lang="en" err="1"/>
              <a:t>kylteillä</a:t>
            </a:r>
            <a:r>
              <a:rPr lang="en"/>
              <a:t> </a:t>
            </a:r>
            <a:r>
              <a:rPr lang="en" err="1"/>
              <a:t>pikakysymyksiin</a:t>
            </a:r>
            <a:r>
              <a:rPr lang="en"/>
              <a:t>.​</a:t>
            </a:r>
            <a:endParaRPr lang="fi-FI"/>
          </a:p>
        </p:txBody>
      </p:sp>
      <p:sp>
        <p:nvSpPr>
          <p:cNvPr id="1036" name="Google Shape;1036;p45"/>
          <p:cNvSpPr txBox="1">
            <a:spLocks noGrp="1"/>
          </p:cNvSpPr>
          <p:nvPr>
            <p:ph type="subTitle" idx="3"/>
          </p:nvPr>
        </p:nvSpPr>
        <p:spPr>
          <a:xfrm>
            <a:off x="2021387" y="3749503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err="1"/>
              <a:t>Oulun</a:t>
            </a:r>
            <a:r>
              <a:rPr lang="en"/>
              <a:t> </a:t>
            </a:r>
            <a:r>
              <a:rPr lang="en" err="1"/>
              <a:t>koulutusleikkaukset</a:t>
            </a:r>
            <a:r>
              <a:rPr lang="en"/>
              <a:t> </a:t>
            </a:r>
            <a:r>
              <a:rPr lang="en" err="1"/>
              <a:t>heikentävät</a:t>
            </a:r>
            <a:r>
              <a:rPr lang="en"/>
              <a:t> </a:t>
            </a:r>
            <a:r>
              <a:rPr lang="en" err="1"/>
              <a:t>kaupungin</a:t>
            </a:r>
            <a:r>
              <a:rPr lang="en"/>
              <a:t> </a:t>
            </a:r>
            <a:r>
              <a:rPr lang="en" err="1"/>
              <a:t>elinvoimaa</a:t>
            </a:r>
            <a:r>
              <a:rPr lang="en"/>
              <a:t>.</a:t>
            </a:r>
          </a:p>
        </p:txBody>
      </p:sp>
      <p:sp>
        <p:nvSpPr>
          <p:cNvPr id="1037" name="Google Shape;1037;p45"/>
          <p:cNvSpPr txBox="1">
            <a:spLocks noGrp="1"/>
          </p:cNvSpPr>
          <p:nvPr>
            <p:ph type="subTitle" idx="4"/>
          </p:nvPr>
        </p:nvSpPr>
        <p:spPr>
          <a:xfrm>
            <a:off x="5104209" y="3749503"/>
            <a:ext cx="20184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err="1"/>
              <a:t>Etukäteen</a:t>
            </a:r>
            <a:r>
              <a:rPr lang="en"/>
              <a:t> </a:t>
            </a:r>
            <a:r>
              <a:rPr lang="en" err="1"/>
              <a:t>sovittu</a:t>
            </a:r>
            <a:r>
              <a:rPr lang="en"/>
              <a:t> </a:t>
            </a:r>
            <a:r>
              <a:rPr lang="en" err="1"/>
              <a:t>eri</a:t>
            </a:r>
            <a:r>
              <a:rPr lang="en"/>
              <a:t> </a:t>
            </a:r>
            <a:r>
              <a:rPr lang="en" err="1"/>
              <a:t>luokalta</a:t>
            </a:r>
            <a:r>
              <a:rPr lang="en"/>
              <a:t> </a:t>
            </a:r>
            <a:r>
              <a:rPr lang="en" err="1"/>
              <a:t>tuleva</a:t>
            </a:r>
            <a:r>
              <a:rPr lang="en"/>
              <a:t> </a:t>
            </a:r>
            <a:r>
              <a:rPr lang="en" err="1"/>
              <a:t>kysymys</a:t>
            </a:r>
            <a:r>
              <a:rPr lang="en"/>
              <a:t>.</a:t>
            </a:r>
            <a:endParaRPr lang="fi-FI"/>
          </a:p>
        </p:txBody>
      </p:sp>
      <p:sp>
        <p:nvSpPr>
          <p:cNvPr id="1038" name="Google Shape;1038;p45"/>
          <p:cNvSpPr txBox="1">
            <a:spLocks noGrp="1"/>
          </p:cNvSpPr>
          <p:nvPr>
            <p:ph type="subTitle" idx="5"/>
          </p:nvPr>
        </p:nvSpPr>
        <p:spPr>
          <a:xfrm>
            <a:off x="2021375" y="1225986"/>
            <a:ext cx="2208900" cy="10229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err="1"/>
              <a:t>Suorat</a:t>
            </a:r>
            <a:r>
              <a:rPr lang="en"/>
              <a:t> </a:t>
            </a:r>
            <a:r>
              <a:rPr lang="en" err="1"/>
              <a:t>kysymykset</a:t>
            </a:r>
          </a:p>
        </p:txBody>
      </p:sp>
      <p:sp>
        <p:nvSpPr>
          <p:cNvPr id="1039" name="Google Shape;1039;p45"/>
          <p:cNvSpPr txBox="1">
            <a:spLocks noGrp="1"/>
          </p:cNvSpPr>
          <p:nvPr>
            <p:ph type="subTitle" idx="6"/>
          </p:nvPr>
        </p:nvSpPr>
        <p:spPr>
          <a:xfrm>
            <a:off x="2021375" y="2884048"/>
            <a:ext cx="2018400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Väittämät</a:t>
            </a:r>
            <a:r>
              <a:rPr lang="en"/>
              <a:t>​</a:t>
            </a:r>
          </a:p>
        </p:txBody>
      </p:sp>
      <p:sp>
        <p:nvSpPr>
          <p:cNvPr id="1040" name="Google Shape;1040;p45"/>
          <p:cNvSpPr txBox="1">
            <a:spLocks noGrp="1"/>
          </p:cNvSpPr>
          <p:nvPr>
            <p:ph type="subTitle" idx="7"/>
          </p:nvPr>
        </p:nvSpPr>
        <p:spPr>
          <a:xfrm>
            <a:off x="4477552" y="1286143"/>
            <a:ext cx="2645044" cy="10229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err="1"/>
              <a:t>Kyllä</a:t>
            </a:r>
            <a:r>
              <a:rPr lang="en"/>
              <a:t>/ Ei- </a:t>
            </a:r>
            <a:r>
              <a:rPr lang="en" err="1"/>
              <a:t>kysymykset</a:t>
            </a:r>
          </a:p>
        </p:txBody>
      </p:sp>
      <p:sp>
        <p:nvSpPr>
          <p:cNvPr id="1041" name="Google Shape;1041;p45"/>
          <p:cNvSpPr txBox="1">
            <a:spLocks noGrp="1"/>
          </p:cNvSpPr>
          <p:nvPr>
            <p:ph type="subTitle" idx="8"/>
          </p:nvPr>
        </p:nvSpPr>
        <p:spPr>
          <a:xfrm>
            <a:off x="4041408" y="2884048"/>
            <a:ext cx="3211531" cy="101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Yleisökysymykset</a:t>
            </a:r>
            <a:r>
              <a:rPr lang="en" dirty="0"/>
              <a:t>?​</a:t>
            </a:r>
          </a:p>
        </p:txBody>
      </p:sp>
      <p:sp>
        <p:nvSpPr>
          <p:cNvPr id="1042" name="Google Shape;1042;p45"/>
          <p:cNvSpPr/>
          <p:nvPr/>
        </p:nvSpPr>
        <p:spPr>
          <a:xfrm>
            <a:off x="1278551" y="1451901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5"/>
          <p:cNvSpPr/>
          <p:nvPr/>
        </p:nvSpPr>
        <p:spPr>
          <a:xfrm>
            <a:off x="1278551" y="3080351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5"/>
          <p:cNvSpPr/>
          <p:nvPr/>
        </p:nvSpPr>
        <p:spPr>
          <a:xfrm>
            <a:off x="7240851" y="1451901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5"/>
          <p:cNvSpPr/>
          <p:nvPr/>
        </p:nvSpPr>
        <p:spPr>
          <a:xfrm>
            <a:off x="7240851" y="3080351"/>
            <a:ext cx="624599" cy="572693"/>
          </a:xfrm>
          <a:custGeom>
            <a:avLst/>
            <a:gdLst/>
            <a:ahLst/>
            <a:cxnLst/>
            <a:rect l="l" t="t" r="r" b="b"/>
            <a:pathLst>
              <a:path w="13642" h="12509" extrusionOk="0">
                <a:moveTo>
                  <a:pt x="5782" y="1"/>
                </a:moveTo>
                <a:cubicBezTo>
                  <a:pt x="4190" y="1"/>
                  <a:pt x="3015" y="837"/>
                  <a:pt x="2024" y="2531"/>
                </a:cubicBezTo>
                <a:cubicBezTo>
                  <a:pt x="1645" y="3181"/>
                  <a:pt x="1308" y="3853"/>
                  <a:pt x="1039" y="4557"/>
                </a:cubicBezTo>
                <a:cubicBezTo>
                  <a:pt x="0" y="7291"/>
                  <a:pt x="684" y="9842"/>
                  <a:pt x="2908" y="11393"/>
                </a:cubicBezTo>
                <a:cubicBezTo>
                  <a:pt x="4048" y="12187"/>
                  <a:pt x="5300" y="12508"/>
                  <a:pt x="6621" y="12508"/>
                </a:cubicBezTo>
                <a:cubicBezTo>
                  <a:pt x="7009" y="12508"/>
                  <a:pt x="7402" y="12481"/>
                  <a:pt x="7800" y="12430"/>
                </a:cubicBezTo>
                <a:cubicBezTo>
                  <a:pt x="10794" y="12044"/>
                  <a:pt x="13360" y="9486"/>
                  <a:pt x="13642" y="6589"/>
                </a:cubicBezTo>
                <a:cubicBezTo>
                  <a:pt x="13642" y="6269"/>
                  <a:pt x="13642" y="5951"/>
                  <a:pt x="13642" y="5632"/>
                </a:cubicBezTo>
                <a:cubicBezTo>
                  <a:pt x="13591" y="4870"/>
                  <a:pt x="13302" y="4199"/>
                  <a:pt x="12802" y="3636"/>
                </a:cubicBezTo>
                <a:cubicBezTo>
                  <a:pt x="11335" y="1981"/>
                  <a:pt x="9517" y="830"/>
                  <a:pt x="7402" y="245"/>
                </a:cubicBezTo>
                <a:cubicBezTo>
                  <a:pt x="6817" y="82"/>
                  <a:pt x="6279" y="1"/>
                  <a:pt x="57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5"/>
          <p:cNvSpPr/>
          <p:nvPr/>
        </p:nvSpPr>
        <p:spPr>
          <a:xfrm>
            <a:off x="1416700" y="1579267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47" name="Google Shape;1047;p45"/>
          <p:cNvSpPr/>
          <p:nvPr/>
        </p:nvSpPr>
        <p:spPr>
          <a:xfrm>
            <a:off x="1398273" y="3207647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5"/>
          <p:cNvSpPr/>
          <p:nvPr/>
        </p:nvSpPr>
        <p:spPr>
          <a:xfrm>
            <a:off x="7365341" y="1563752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9" name="Google Shape;1049;p45"/>
          <p:cNvGrpSpPr/>
          <p:nvPr/>
        </p:nvGrpSpPr>
        <p:grpSpPr>
          <a:xfrm>
            <a:off x="7377495" y="3191954"/>
            <a:ext cx="351316" cy="349486"/>
            <a:chOff x="685475" y="2318350"/>
            <a:chExt cx="297750" cy="296200"/>
          </a:xfrm>
        </p:grpSpPr>
        <p:sp>
          <p:nvSpPr>
            <p:cNvPr id="1050" name="Google Shape;1050;p45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DAF9F891-F424-23B1-0C16-CD73F1A46351}"/>
              </a:ext>
            </a:extLst>
          </p:cNvPr>
          <p:cNvSpPr txBox="1"/>
          <p:nvPr/>
        </p:nvSpPr>
        <p:spPr>
          <a:xfrm>
            <a:off x="919915" y="-1"/>
            <a:ext cx="694923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000" u="sng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https://www.youtube.com/watch?v=hJeOItgNyg8&amp;list=PLD2FC6A0B5BC26EB1&amp;index=6</a:t>
            </a:r>
            <a:r>
              <a:rPr lang="fi-FI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  4.05</a:t>
            </a:r>
            <a:endParaRPr lang="fi-FI" dirty="0">
              <a:solidFill>
                <a:schemeClr val="tx1"/>
              </a:solidFill>
              <a:ea typeface="Calibri"/>
            </a:endParaRPr>
          </a:p>
          <a:p>
            <a:endParaRPr lang="fi-FI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fi-FI" sz="1000" dirty="0">
                <a:solidFill>
                  <a:schemeClr val="bg1">
                    <a:lumMod val="10000"/>
                  </a:schemeClr>
                </a:solidFill>
                <a:ea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</a:t>
            </a:r>
            <a:r>
              <a:rPr lang="fi-FI" sz="1000" dirty="0">
                <a:solidFill>
                  <a:schemeClr val="tx1"/>
                </a:solidFill>
                <a:ea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be.com/watch?v=M0ovjfa9qBY&amp;list=PLD2FC6A0B5BC26EB </a:t>
            </a:r>
            <a:r>
              <a:rPr lang="fi-FI" sz="1000" dirty="0">
                <a:solidFill>
                  <a:schemeClr val="tx1"/>
                </a:solidFill>
                <a:ea typeface="Calibri"/>
              </a:rPr>
              <a:t>1.0  1&amp;index=7</a:t>
            </a:r>
            <a:r>
              <a:rPr lang="fi-FI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 1.00</a:t>
            </a: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ltural Perspectives and Societal Issues - Spanish - Foreign Language - 9th Grade by Slidesgo">
  <a:themeElements>
    <a:clrScheme name="Simple Light">
      <a:dk1>
        <a:srgbClr val="495448"/>
      </a:dk1>
      <a:lt1>
        <a:srgbClr val="EAE9E5"/>
      </a:lt1>
      <a:dk2>
        <a:srgbClr val="CA8150"/>
      </a:dk2>
      <a:lt2>
        <a:srgbClr val="AAA99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FE9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Näytössä katseltava esitys (16:9)</PresentationFormat>
  <Slides>13</Slides>
  <Notes>10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Cultural Perspectives and Societal Issues - Spanish - Foreign Language - 9th Grade by Slidesgo</vt:lpstr>
      <vt:lpstr>Vaalipaneelin valmistelua 1/3</vt:lpstr>
      <vt:lpstr>PowerPoint-esitys</vt:lpstr>
      <vt:lpstr>Koemuistiinpanot</vt:lpstr>
      <vt:lpstr>Siis mikä vaalipaneeli?</vt:lpstr>
      <vt:lpstr>9a:n vaalipaneeliprojekti</vt:lpstr>
      <vt:lpstr>Toimikunnat (5 hlö/tmk)</vt:lpstr>
      <vt:lpstr>Osallistumisensa vahvistaneet panelistit</vt:lpstr>
      <vt:lpstr>Lisää ehdokkaita....</vt:lpstr>
      <vt:lpstr>Eri tapoja esittää kysymyksiä</vt:lpstr>
      <vt:lpstr>Kysymysten aihealueita</vt:lpstr>
      <vt:lpstr>Toimikunnat muodostetaan. - arvotaan ehdokas ja kysymysaihe. </vt:lpstr>
      <vt:lpstr>Culture perspectives 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93</cp:revision>
  <dcterms:modified xsi:type="dcterms:W3CDTF">2025-03-10T07:36:50Z</dcterms:modified>
</cp:coreProperties>
</file>